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85" r:id="rId9"/>
    <p:sldId id="287" r:id="rId10"/>
    <p:sldId id="288" r:id="rId11"/>
    <p:sldId id="290" r:id="rId12"/>
    <p:sldId id="262" r:id="rId13"/>
    <p:sldId id="263" r:id="rId14"/>
    <p:sldId id="282" r:id="rId15"/>
    <p:sldId id="264" r:id="rId16"/>
    <p:sldId id="265" r:id="rId17"/>
    <p:sldId id="266" r:id="rId18"/>
    <p:sldId id="267" r:id="rId19"/>
    <p:sldId id="292" r:id="rId20"/>
    <p:sldId id="268" r:id="rId21"/>
    <p:sldId id="269" r:id="rId22"/>
    <p:sldId id="270" r:id="rId23"/>
    <p:sldId id="271" r:id="rId24"/>
    <p:sldId id="272" r:id="rId25"/>
    <p:sldId id="273" r:id="rId26"/>
    <p:sldId id="293" r:id="rId27"/>
    <p:sldId id="294" r:id="rId28"/>
    <p:sldId id="295" r:id="rId29"/>
    <p:sldId id="297" r:id="rId30"/>
    <p:sldId id="274" r:id="rId31"/>
    <p:sldId id="275" r:id="rId32"/>
    <p:sldId id="281" r:id="rId33"/>
    <p:sldId id="276" r:id="rId34"/>
    <p:sldId id="277" r:id="rId35"/>
    <p:sldId id="278" r:id="rId36"/>
    <p:sldId id="279" r:id="rId37"/>
    <p:sldId id="280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2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28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04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62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38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58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74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35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4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23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4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9D31-8BF1-4BE9-9B6B-DED7DF483851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9267-FF52-45BB-A7E9-45005E139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8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Gêneros textuais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6864" cy="266429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Disciplina: Inglês</a:t>
            </a:r>
          </a:p>
          <a:p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Professora: Cristiane</a:t>
            </a:r>
          </a:p>
          <a:p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Alunas: Amanda </a:t>
            </a:r>
            <a:r>
              <a:rPr lang="pt-B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Valleska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Isadora Luana, </a:t>
            </a:r>
            <a:r>
              <a:rPr lang="pt-B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Jéssika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pt-B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Azevêdo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Maria Aline</a:t>
            </a:r>
            <a:endParaRPr lang="pt-B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8483"/>
            <a:ext cx="4157502" cy="1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8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Magazines: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Antecipa do que será exposto na edição;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expressa verbal e visualmente, sendo responsável pela categorização da revista;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componentes verbais e visuais se distribuem por campos, esquematicamente.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242643"/>
          </a:xfrm>
        </p:spPr>
      </p:pic>
    </p:spTree>
    <p:extLst>
      <p:ext uri="{BB962C8B-B14F-4D97-AF65-F5344CB8AC3E}">
        <p14:creationId xmlns:p14="http://schemas.microsoft.com/office/powerpoint/2010/main" val="1108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3482477" cy="4525963"/>
          </a:xfrm>
        </p:spPr>
      </p:pic>
      <p:sp>
        <p:nvSpPr>
          <p:cNvPr id="12" name="Seta para baixo 11"/>
          <p:cNvSpPr/>
          <p:nvPr/>
        </p:nvSpPr>
        <p:spPr>
          <a:xfrm>
            <a:off x="4499992" y="5517232"/>
            <a:ext cx="242316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915816" y="6093296"/>
            <a:ext cx="34563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Campo maior, onde se encontra a imagem principal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6192180" y="1647435"/>
            <a:ext cx="360040" cy="19738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Seta para a esquerda 16"/>
          <p:cNvSpPr/>
          <p:nvPr/>
        </p:nvSpPr>
        <p:spPr>
          <a:xfrm>
            <a:off x="2123728" y="3717032"/>
            <a:ext cx="360040" cy="21602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6192180" y="4293096"/>
            <a:ext cx="396044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79512" y="3068960"/>
            <a:ext cx="1944216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específico da manchete principal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614293" y="1098057"/>
            <a:ext cx="2339752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superior destinado ao título da publicação</a:t>
            </a:r>
          </a:p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7020272" y="3933056"/>
            <a:ext cx="151216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destaques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eta para a esquerda 26"/>
          <p:cNvSpPr/>
          <p:nvPr/>
        </p:nvSpPr>
        <p:spPr>
          <a:xfrm>
            <a:off x="2043439" y="1988840"/>
            <a:ext cx="396044" cy="19738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31929" y="1529467"/>
            <a:ext cx="1440160" cy="9187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destaques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err="1" smtClean="0">
                <a:latin typeface="Times New Roman" pitchFamily="18" charset="0"/>
                <a:cs typeface="Times New Roman" pitchFamily="18" charset="0"/>
              </a:rPr>
              <a:t>Obituary</a:t>
            </a:r>
            <a:endParaRPr lang="pt-B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Um informe a respeito da morte;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omunica-se filiação e laços familiares, além de nome completo, idade e lugar onde será cremado ou enterrado;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Tipologia: narrativa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9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685991" cy="579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1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Exercitando</a:t>
            </a:r>
            <a:endParaRPr lang="pt-B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2. Sobre o obituário responda: em que dia Walter morreu?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3. Quantos anos ele tinha?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4. Traduza três palavras que você conheça.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3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50"/>
          </a:xfrm>
        </p:spPr>
        <p:txBody>
          <a:bodyPr>
            <a:normAutofit/>
          </a:bodyPr>
          <a:lstStyle/>
          <a:p>
            <a:r>
              <a:rPr lang="pt-BR" sz="30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3000" b="1" dirty="0" err="1" smtClean="0">
                <a:latin typeface="Times New Roman" pitchFamily="18" charset="0"/>
                <a:cs typeface="Times New Roman" pitchFamily="18" charset="0"/>
              </a:rPr>
              <a:t>ersonal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b="1" dirty="0" err="1" smtClean="0">
                <a:latin typeface="Times New Roman" pitchFamily="18" charset="0"/>
                <a:cs typeface="Times New Roman" pitchFamily="18" charset="0"/>
              </a:rPr>
              <a:t>essay</a:t>
            </a:r>
            <a:endParaRPr lang="pt-B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Texto literário breve;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Expondo ideias, críticas e reflexões éticas e filosóficas a respeito de um certo tema;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Consiste também na defesa de um ponto de vista pessoal e subjetivo;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Sem formalidades; 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Tipologia Textual: Argumentativo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1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liente\Pictures\personal-statement-template-for-a-job-4kcu6qt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305369" cy="68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err="1"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pt-BR" sz="3000" b="1" dirty="0" err="1" smtClean="0">
                <a:latin typeface="Times New Roman" pitchFamily="18" charset="0"/>
                <a:cs typeface="Times New Roman" panose="02020603050405020304" pitchFamily="18" charset="0"/>
              </a:rPr>
              <a:t>ersonal</a:t>
            </a:r>
            <a:r>
              <a:rPr lang="pt-BR" sz="3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t-BR" sz="3000" b="1" dirty="0" err="1" smtClean="0">
                <a:latin typeface="Times New Roman" pitchFamily="18" charset="0"/>
                <a:cs typeface="Times New Roman" panose="02020603050405020304" pitchFamily="18" charset="0"/>
              </a:rPr>
              <a:t>Letter</a:t>
            </a:r>
            <a:r>
              <a:rPr lang="pt-BR" sz="30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pt-BR" sz="30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t-BR" sz="3000" b="1" dirty="0" smtClean="0">
                <a:latin typeface="Times New Roman" pitchFamily="18" charset="0"/>
                <a:cs typeface="Times New Roman" panose="02020603050405020304" pitchFamily="18" charset="0"/>
              </a:rPr>
              <a:t>Carta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essoal</a:t>
            </a:r>
            <a:endParaRPr lang="pt-B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Tempos atrás, a carta e o telegrama eram os únicos meios de comunicação escrita. Atualmente, a tecnologia permite que as pessoas, mesmo residindo em lugares distintos, interajam pelos inúmeros sites de relacionamento, dialogando em tempo real, como se estivessem frente a frente. </a:t>
            </a:r>
          </a:p>
          <a:p>
            <a:pPr marL="0" indent="0" algn="just">
              <a:buNone/>
            </a:pP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Gênero: Dissertativa, Narrativa ou Descritiva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26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err="1" smtClean="0">
                <a:latin typeface="Times New Roman" pitchFamily="18" charset="0"/>
                <a:cs typeface="Times New Roman" panose="02020603050405020304" pitchFamily="18" charset="0"/>
              </a:rPr>
              <a:t>Personal</a:t>
            </a:r>
            <a: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pt-BR" sz="3200" b="1" dirty="0" err="1" smtClean="0">
                <a:latin typeface="Times New Roman" pitchFamily="18" charset="0"/>
                <a:cs typeface="Times New Roman" panose="02020603050405020304" pitchFamily="18" charset="0"/>
              </a:rPr>
              <a:t>etter</a:t>
            </a:r>
            <a: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arta Pessoal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9494"/>
            <a:ext cx="4303418" cy="4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usercontent2.hubimg.com/1278164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2739"/>
            <a:ext cx="40005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Book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0912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pt-P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 de imagens </a:t>
            </a:r>
            <a:r>
              <a:rPr lang="pt-P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combina </a:t>
            </a:r>
            <a: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narrativas visuais e verbais em formato de livro, na maioria das vezes dirigida a crianças </a:t>
            </a:r>
            <a:r>
              <a:rPr lang="pt-P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jovens;</a:t>
            </a:r>
          </a:p>
          <a:p>
            <a:pPr marL="0" lvl="0" indent="0">
              <a:buNone/>
            </a:pPr>
            <a:endParaRPr lang="pt-PT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Permitem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criação de narrativas não lineares, abertas a várias interpretações</a:t>
            </a:r>
            <a:r>
              <a:rPr lang="pt-P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endParaRPr lang="pt-BR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Tipologia: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Narrativo e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expositivo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dirty="0"/>
              <a:t/>
            </a:r>
            <a:br>
              <a:rPr lang="pt-PT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17393"/>
            <a:ext cx="4038600" cy="4291577"/>
          </a:xfrm>
        </p:spPr>
      </p:pic>
    </p:spTree>
    <p:extLst>
      <p:ext uri="{BB962C8B-B14F-4D97-AF65-F5344CB8AC3E}">
        <p14:creationId xmlns:p14="http://schemas.microsoft.com/office/powerpoint/2010/main" val="24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Gêneros textuais abordados</a:t>
            </a:r>
            <a:endParaRPr lang="pt-B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Fairy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Tale;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News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Announcement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Newspaper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Magazine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Feature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Obtuary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Essay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Picture book;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Poetry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Pop-up book;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Power Point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Receipts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Recipe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Description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Holiday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Restaurant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Description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Menu;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Poster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for 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Movie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Book,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TV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294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b="1" dirty="0" err="1" smtClean="0">
                <a:latin typeface="Times New Roman" pitchFamily="18" charset="0"/>
                <a:cs typeface="Times New Roman" pitchFamily="18" charset="0"/>
              </a:rPr>
              <a:t>Poetry</a:t>
            </a:r>
            <a:endParaRPr lang="pt-BR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400" dirty="0" smtClean="0">
                <a:latin typeface="Times New Roman" pitchFamily="18" charset="0"/>
                <a:cs typeface="Times New Roman" pitchFamily="18" charset="0"/>
              </a:rPr>
              <a:t>Finalidade: provoca sentimentos e emoções;</a:t>
            </a:r>
          </a:p>
          <a:p>
            <a:pPr marL="0" indent="0" algn="just">
              <a:buNone/>
            </a:pPr>
            <a:endParaRPr lang="pt-BR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3400" dirty="0" smtClean="0">
                <a:latin typeface="Times New Roman" pitchFamily="18" charset="0"/>
                <a:cs typeface="Times New Roman" pitchFamily="18" charset="0"/>
              </a:rPr>
              <a:t>anifesta-se por meio de palavras, cores, imagens e sons;</a:t>
            </a:r>
          </a:p>
          <a:p>
            <a:pPr algn="just"/>
            <a:endParaRPr lang="pt-BR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400" dirty="0" smtClean="0">
                <a:latin typeface="Times New Roman" pitchFamily="18" charset="0"/>
                <a:cs typeface="Times New Roman" pitchFamily="18" charset="0"/>
              </a:rPr>
              <a:t>Tipologia: Texto literário;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42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1004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op-up book 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25658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Mais conhecido como livro tridimensional (3D);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Cores e imaginações são fortes características;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Também podem ser encontrados cartões;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Conhecido também como “engenharia de papel”;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Tipologia Textual: Expositivo.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1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86415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  <a:t>ower </a:t>
            </a:r>
            <a:r>
              <a:rPr lang="pt-BR" sz="3200" b="1" dirty="0"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  <a:t>oint </a:t>
            </a:r>
            <a:r>
              <a:rPr lang="pt-BR" sz="3200" b="1" dirty="0" err="1"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pt-BR" sz="3200" b="1" dirty="0" err="1" smtClean="0">
                <a:latin typeface="Times New Roman" pitchFamily="18" charset="0"/>
                <a:cs typeface="Times New Roman" panose="02020603050405020304" pitchFamily="18" charset="0"/>
              </a:rPr>
              <a:t>resentation</a:t>
            </a:r>
            <a: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  <a:t>Apresentação em </a:t>
            </a:r>
            <a:r>
              <a:rPr lang="pt-BR" sz="3200" b="1" dirty="0"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  <a:t>ower </a:t>
            </a:r>
            <a:r>
              <a:rPr lang="pt-BR" sz="3200" b="1" dirty="0"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pt-BR" sz="3200" b="1" dirty="0" smtClean="0">
                <a:latin typeface="Times New Roman" pitchFamily="18" charset="0"/>
                <a:cs typeface="Times New Roman" panose="02020603050405020304" pitchFamily="18" charset="0"/>
              </a:rPr>
              <a:t>oint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67344"/>
            <a:ext cx="8640960" cy="4702015"/>
          </a:xfrm>
        </p:spPr>
        <p:txBody>
          <a:bodyPr>
            <a:normAutofit/>
          </a:bodyPr>
          <a:lstStyle/>
          <a:p>
            <a:pPr algn="just"/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O PowerPoint é usado em apresentações, cujo objetivo é informar sobre um determinado tema, podendo usar: imagens, sons, textos e vídeos que podem ser animados de diferentes maneiras. O PowerPoint tem suporte a objetos OLE e inclui uma ferramenta especial de formatação de texto (</a:t>
            </a:r>
            <a:r>
              <a:rPr lang="pt-BR" sz="2700" dirty="0" err="1" smtClean="0">
                <a:latin typeface="Times New Roman" pitchFamily="18" charset="0"/>
                <a:cs typeface="Times New Roman" pitchFamily="18" charset="0"/>
              </a:rPr>
              <a:t>WordArt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), modelos de apresentação pré-definidos, galeria de objetos gráficos e uma gama de efeitos de animação e composição de slides.</a:t>
            </a:r>
          </a:p>
          <a:p>
            <a:pPr algn="just"/>
            <a:endParaRPr lang="pt-BR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 Gênero: Expositivo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28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oint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resentation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em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oint</a:t>
            </a:r>
            <a:endParaRPr lang="pt-BR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621782" cy="355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ttp://blogs.msdn.com/blogfiles/powerpoint/WindowsLiveWriter/PowerPointViewerAvailableforDownload_D7AD/image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4165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Receipts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Recibo é a declaração escrita que comprova o recebimento de um determinado valor referente a algum tipo de atividade comprovada;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Tipologi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Descritiva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68" y="1600200"/>
            <a:ext cx="2934263" cy="4525963"/>
          </a:xfrm>
        </p:spPr>
      </p:pic>
    </p:spTree>
    <p:extLst>
      <p:ext uri="{BB962C8B-B14F-4D97-AF65-F5344CB8AC3E}">
        <p14:creationId xmlns:p14="http://schemas.microsoft.com/office/powerpoint/2010/main" val="24352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004321" cy="4657557"/>
          </a:xfrm>
        </p:spPr>
      </p:pic>
    </p:spTree>
    <p:extLst>
      <p:ext uri="{BB962C8B-B14F-4D97-AF65-F5344CB8AC3E}">
        <p14:creationId xmlns:p14="http://schemas.microsoft.com/office/powerpoint/2010/main" val="26644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106688" cy="1156990"/>
          </a:xfrm>
        </p:spPr>
        <p:txBody>
          <a:bodyPr/>
          <a:lstStyle/>
          <a:p>
            <a:pPr algn="l"/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Exercice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8"/>
            <a:ext cx="2028305" cy="3125585"/>
          </a:xfr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2992934" cy="318041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2338057" cy="365708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75460"/>
            <a:ext cx="4253969" cy="28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Com base no texto selecionado, responda às perguntas: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alt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que o exemplo que você selecionou pode ser considerado um gênero textual? </a:t>
            </a:r>
          </a:p>
          <a:p>
            <a:pPr marL="0" indent="0">
              <a:buNone/>
            </a:pPr>
            <a:endParaRPr lang="pt-BR" alt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alt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Que características diferenciam esse gênero de outros gêneros textuais?</a:t>
            </a:r>
          </a:p>
          <a:p>
            <a:pPr marL="0" indent="0">
              <a:buNone/>
            </a:pPr>
            <a:endParaRPr lang="pt-BR" altLang="pt-BR" sz="2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8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300" b="1" dirty="0" err="1" smtClean="0">
                <a:latin typeface="Times New Roman" pitchFamily="18" charset="0"/>
                <a:cs typeface="Times New Roman" pitchFamily="18" charset="0"/>
              </a:rPr>
              <a:t>Fairy</a:t>
            </a:r>
            <a:r>
              <a:rPr lang="pt-BR" sz="3300" b="1" dirty="0" smtClean="0">
                <a:latin typeface="Times New Roman" pitchFamily="18" charset="0"/>
                <a:cs typeface="Times New Roman" pitchFamily="18" charset="0"/>
              </a:rPr>
              <a:t> Tale</a:t>
            </a:r>
            <a:br>
              <a:rPr lang="pt-BR" sz="3300" b="1" dirty="0" smtClean="0">
                <a:latin typeface="Times New Roman" pitchFamily="18" charset="0"/>
                <a:cs typeface="Times New Roman" pitchFamily="18" charset="0"/>
              </a:rPr>
            </a:br>
            <a:endParaRPr lang="pt-BR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São narrativas em que aparecem seres encantados e elementos mágicos;</a:t>
            </a:r>
          </a:p>
          <a:p>
            <a:pPr algn="just">
              <a:lnSpc>
                <a:spcPct val="170000"/>
              </a:lnSpc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“Era uma vez...’’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e final: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“...foram felizes para sempre’’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70000"/>
              </a:lnSpc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Estes contos têm quase sempre uma estrutura simples e fixa;</a:t>
            </a:r>
          </a:p>
          <a:p>
            <a:pPr algn="just">
              <a:lnSpc>
                <a:spcPct val="170000"/>
              </a:lnSpc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Um passaporte do mundo real para o mundo da fantasia;</a:t>
            </a:r>
          </a:p>
          <a:p>
            <a:pPr algn="just">
              <a:lnSpc>
                <a:spcPct val="170000"/>
              </a:lnSpc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Tipologia Textual: Narrativo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8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Recipe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description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holiday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events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965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Normalmente apresenta uma estrutura constituída de: título, ingredientes e modo de preparo ou de fazer;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No modo de fazer, os verbos geralmente são empregados no imperativo;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Pode conter indicação de calorias por porção, rendimento, dicas de preparo ou de como decorar e servir, etc.;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A linguagem direta, clara e objetiva;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Emprega o padrão culto da língua.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Tipologia: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Instrucional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1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543806" cy="5256584"/>
          </a:xfrm>
        </p:spPr>
      </p:pic>
    </p:spTree>
    <p:extLst>
      <p:ext uri="{BB962C8B-B14F-4D97-AF65-F5344CB8AC3E}">
        <p14:creationId xmlns:p14="http://schemas.microsoft.com/office/powerpoint/2010/main" val="5429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Exercitando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Observando a ilustração e o título do texto, procure antecipar o assunto do mesmo;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O texto do gênero receita trata-se de qual comida e em qual região ela costuma ser encontrada?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Cite pelo menos dois ingredientes que são utilizados na fabricação do alimento observado.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6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Restaurant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escription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 Menu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Objetivo orientar e informar sobre os pratos/produtos; 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Descreve pratos e os ingredientes do prato em questão;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nome da empresa, categorias (entrada, bebidas, sobremesas...), tipos de prato, valor do prato;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importante o prato ser seguido do preço;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Tipologia Textual: Instrucional e Informativo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89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503040"/>
          </a:xfrm>
        </p:spPr>
        <p:txBody>
          <a:bodyPr>
            <a:noAutofit/>
          </a:bodyPr>
          <a:lstStyle/>
          <a:p>
            <a:r>
              <a:rPr lang="pt-BR" sz="2400" b="1" dirty="0" err="1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eview</a:t>
            </a:r>
            <a:r>
              <a:rPr lang="pt-BR" sz="24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and</a:t>
            </a:r>
            <a:r>
              <a:rPr lang="pt-BR" sz="24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pt-BR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oster</a:t>
            </a:r>
            <a:r>
              <a:rPr lang="pt-BR" sz="2400" b="1" dirty="0" smtClean="0">
                <a:latin typeface="Times New Roman" pitchFamily="18" charset="0"/>
                <a:cs typeface="Times New Roman" panose="02020603050405020304" pitchFamily="18" charset="0"/>
              </a:rPr>
              <a:t> for a </a:t>
            </a:r>
            <a:r>
              <a:rPr lang="pt-BR" sz="2400" b="1" dirty="0" err="1">
                <a:latin typeface="Times New Roman" pitchFamily="18" charset="0"/>
                <a:cs typeface="Times New Roman" panose="02020603050405020304" pitchFamily="18" charset="0"/>
              </a:rPr>
              <a:t>M</a:t>
            </a:r>
            <a:r>
              <a:rPr lang="pt-BR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ovie</a:t>
            </a:r>
            <a:r>
              <a:rPr lang="pt-BR" sz="2400" b="1" dirty="0" smtClean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 smtClean="0">
                <a:latin typeface="Times New Roman" pitchFamily="18" charset="0"/>
                <a:cs typeface="Times New Roman" panose="02020603050405020304" pitchFamily="18" charset="0"/>
              </a:rPr>
              <a:t>ook, </a:t>
            </a:r>
            <a:r>
              <a:rPr lang="pt-BR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or</a:t>
            </a:r>
            <a:r>
              <a:rPr lang="pt-BR" sz="24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pt-BR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pt-BR" sz="24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pt-BR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rogram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Revisão e Cartaz de um Filme, Livro ou Programa de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(resumo)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348880"/>
            <a:ext cx="8424936" cy="4176464"/>
          </a:xfrm>
        </p:spPr>
        <p:txBody>
          <a:bodyPr/>
          <a:lstStyle/>
          <a:p>
            <a:pPr algn="just"/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Apresentar o conteúdo de forma sintética, destacando as informações essenciais do conteúdo de um livro, artigo, argumento de filme, peça teatral, etc.</a:t>
            </a:r>
          </a:p>
          <a:p>
            <a:pPr marL="0" indent="0" algn="just">
              <a:buNone/>
            </a:pP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Gênero: Narrativo, Descritivo ou Dissertativo.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7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POSTER FOR A MOVIE, BOOK, OR TV PROGRAM</a:t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Revisão e cartaz de um filme, livro ou programa de TV(Resumo)</a:t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772816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7"/>
            <a:ext cx="4273302" cy="28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91264" cy="5544616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Exercitando</a:t>
            </a:r>
          </a:p>
          <a:p>
            <a:pPr marL="0" indent="0"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Qual o objetivo da sinopse ou resenha?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6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6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Exercitando</a:t>
            </a:r>
            <a:endParaRPr lang="pt-B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t-BR" sz="3400" dirty="0" smtClean="0">
                <a:latin typeface="Times New Roman" pitchFamily="18" charset="0"/>
                <a:cs typeface="Times New Roman" pitchFamily="18" charset="0"/>
              </a:rPr>
              <a:t>Com base na foto do </a:t>
            </a:r>
            <a:r>
              <a:rPr lang="pt-BR" sz="3400" dirty="0" err="1" smtClean="0">
                <a:latin typeface="Times New Roman" pitchFamily="18" charset="0"/>
                <a:cs typeface="Times New Roman" pitchFamily="18" charset="0"/>
              </a:rPr>
              <a:t>Fairy</a:t>
            </a:r>
            <a:r>
              <a:rPr lang="pt-BR" sz="3400" dirty="0" smtClean="0">
                <a:latin typeface="Times New Roman" pitchFamily="18" charset="0"/>
                <a:cs typeface="Times New Roman" pitchFamily="18" charset="0"/>
              </a:rPr>
              <a:t> Tale, relembrando sua infância e sabendo das características, tente traduzir sem ajuda do dicionário, com os colegas sobre o que o trecho em inglês fala.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4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440160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pt-BR" sz="3000" b="1" dirty="0" smtClean="0">
                <a:latin typeface="Times New Roman" pitchFamily="18" charset="0"/>
                <a:cs typeface="Times New Roman" panose="02020603050405020304" pitchFamily="18" charset="0"/>
              </a:rPr>
              <a:t>ews </a:t>
            </a:r>
            <a:r>
              <a:rPr lang="pt-BR" sz="3000" b="1" dirty="0" err="1" smtClean="0">
                <a:latin typeface="Times New Roman" pitchFamily="18" charset="0"/>
                <a:cs typeface="Times New Roman" panose="02020603050405020304" pitchFamily="18" charset="0"/>
              </a:rPr>
              <a:t>rogram</a:t>
            </a:r>
            <a:r>
              <a:rPr lang="pt-BR" sz="3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t-BR" sz="3000" b="1" dirty="0" err="1" smtClean="0">
                <a:latin typeface="Times New Roman" pitchFamily="18" charset="0"/>
                <a:cs typeface="Times New Roman" panose="02020603050405020304" pitchFamily="18" charset="0"/>
              </a:rPr>
              <a:t>story</a:t>
            </a:r>
            <a:r>
              <a:rPr lang="pt-BR" sz="3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t-BR" sz="3000" b="1" dirty="0" err="1" smtClean="0">
                <a:latin typeface="Times New Roman" pitchFamily="18" charset="0"/>
                <a:cs typeface="Times New Roman" panose="02020603050405020304" pitchFamily="18" charset="0"/>
              </a:rPr>
              <a:t>or</a:t>
            </a:r>
            <a:r>
              <a:rPr lang="pt-BR" sz="3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pt-BR" sz="3000" b="1" dirty="0" err="1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pt-BR" sz="3000" b="1" dirty="0" err="1" smtClean="0">
                <a:latin typeface="Times New Roman" pitchFamily="18" charset="0"/>
                <a:cs typeface="Times New Roman" panose="02020603050405020304" pitchFamily="18" charset="0"/>
              </a:rPr>
              <a:t>nnouncement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programa de notícias ou Anúncio (reportagem)</a:t>
            </a:r>
            <a:endParaRPr lang="pt-B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4032448"/>
          </a:xfrm>
        </p:spPr>
        <p:txBody>
          <a:bodyPr/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Reportagem significa um corpo de informação destinado a servir de análise sobre um determinado tópico. Uma reportagem pode ser revestida de diversas formas, seja escrita, por uma conversa, uma informação televisiva ou até como um filme documental.</a:t>
            </a:r>
            <a:b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Gênero: Narrativo e Descritivo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0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politifact.com.s3.amazonaws.com/politifact%2Fphotos%2FFaulkner_sec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032448" cy="21586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29" y="3356990"/>
            <a:ext cx="4680520" cy="31424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Newspapper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Magazine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Caracterizam-se como suportes convencionais;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Informativos;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Newspapper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Publicação periódica de </a:t>
            </a:r>
            <a:r>
              <a:rPr lang="pt-BR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uma determinada informação e de diversos tipos e conteúdos;</a:t>
            </a:r>
          </a:p>
        </p:txBody>
      </p:sp>
    </p:spTree>
    <p:extLst>
      <p:ext uri="{BB962C8B-B14F-4D97-AF65-F5344CB8AC3E}">
        <p14:creationId xmlns:p14="http://schemas.microsoft.com/office/powerpoint/2010/main" val="2339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176464" cy="54006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Normalmente são divididos em seções, onde cada uma trata de uma área específica, podendo Incluir: Notícias, artigo de opinião, entrevistas, entre outros.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Tipologia: Narrativa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Descritiva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2893551" cy="4525963"/>
          </a:xfrm>
        </p:spPr>
      </p:pic>
    </p:spTree>
    <p:extLst>
      <p:ext uri="{BB962C8B-B14F-4D97-AF65-F5344CB8AC3E}">
        <p14:creationId xmlns:p14="http://schemas.microsoft.com/office/powerpoint/2010/main" val="12244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911</Words>
  <Application>Microsoft Office PowerPoint</Application>
  <PresentationFormat>Apresentação na tela (4:3)</PresentationFormat>
  <Paragraphs>155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Tema do Office</vt:lpstr>
      <vt:lpstr>Gêneros textuais</vt:lpstr>
      <vt:lpstr>Gêneros textuais abordados</vt:lpstr>
      <vt:lpstr> Fairy Tale </vt:lpstr>
      <vt:lpstr>Apresentação do PowerPoint</vt:lpstr>
      <vt:lpstr>Exercitando</vt:lpstr>
      <vt:lpstr>News rogram story or Announcement História programa de notícias ou Anúncio (reportagem)</vt:lpstr>
      <vt:lpstr>Apresentação do PowerPoint</vt:lpstr>
      <vt:lpstr>Newspapper and Magazine</vt:lpstr>
      <vt:lpstr>Apresentação do PowerPoint</vt:lpstr>
      <vt:lpstr>Apresentação do PowerPoint</vt:lpstr>
      <vt:lpstr>Apresentação do PowerPoint</vt:lpstr>
      <vt:lpstr>Obituary</vt:lpstr>
      <vt:lpstr>Apresentação do PowerPoint</vt:lpstr>
      <vt:lpstr>Exercitando</vt:lpstr>
      <vt:lpstr>Personal essay</vt:lpstr>
      <vt:lpstr>Apresentação do PowerPoint</vt:lpstr>
      <vt:lpstr>Personal Letter Carta Pessoal</vt:lpstr>
      <vt:lpstr>Personal Letter Carta Pessoal</vt:lpstr>
      <vt:lpstr>Picture Book</vt:lpstr>
      <vt:lpstr>Poetry</vt:lpstr>
      <vt:lpstr>Apresentação do PowerPoint</vt:lpstr>
      <vt:lpstr>Pop-up book </vt:lpstr>
      <vt:lpstr>Apresentação do PowerPoint</vt:lpstr>
      <vt:lpstr>Power Point Presentation Apresentação em Power Point</vt:lpstr>
      <vt:lpstr>Power Point Presentation Apresentação em Power Point</vt:lpstr>
      <vt:lpstr> Receipts</vt:lpstr>
      <vt:lpstr>Example:</vt:lpstr>
      <vt:lpstr>Exercice:  </vt:lpstr>
      <vt:lpstr>5. Com base no texto selecionado, responda às perguntas:</vt:lpstr>
      <vt:lpstr>Recipe and description of traditional holiday events</vt:lpstr>
      <vt:lpstr>Apresentação do PowerPoint</vt:lpstr>
      <vt:lpstr>Exercitando</vt:lpstr>
      <vt:lpstr>Restaurant Description and Menu</vt:lpstr>
      <vt:lpstr>Apresentação do PowerPoint</vt:lpstr>
      <vt:lpstr>Review and Poster for a Movie, Book, or Tv Program Revisão e Cartaz de um Filme, Livro ou Programa de Tv (resumo) </vt:lpstr>
      <vt:lpstr>    REVIEW AND POSTER FOR A MOVIE, BOOK, OR TV PROGRAM Revisão e cartaz de um filme, livro ou programa de TV(Resumo) 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Gêneros textuais</dc:title>
  <dc:creator>Cliente</dc:creator>
  <cp:lastModifiedBy>Cristiane de Brito Cruz</cp:lastModifiedBy>
  <cp:revision>13</cp:revision>
  <dcterms:created xsi:type="dcterms:W3CDTF">2016-02-28T22:50:38Z</dcterms:created>
  <dcterms:modified xsi:type="dcterms:W3CDTF">2016-03-07T11:00:03Z</dcterms:modified>
</cp:coreProperties>
</file>