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78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567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0406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372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720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821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31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85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10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03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26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609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275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925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73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75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3CB78-6168-4C26-B3C1-4F9E2CE41ECE}" type="datetimeFigureOut">
              <a:rPr lang="pt-BR" smtClean="0"/>
              <a:t>22/02/2016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F42650-5622-4043-8B92-CA03D82EB4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488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79132" y="-29748"/>
            <a:ext cx="7766936" cy="1646302"/>
          </a:xfrm>
        </p:spPr>
        <p:txBody>
          <a:bodyPr/>
          <a:lstStyle/>
          <a:p>
            <a:r>
              <a:rPr lang="pt-BR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English</a:t>
            </a:r>
            <a:r>
              <a:rPr 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69924" y="1606134"/>
            <a:ext cx="4452553" cy="807552"/>
          </a:xfrm>
        </p:spPr>
        <p:txBody>
          <a:bodyPr>
            <a:noAutofit/>
          </a:bodyPr>
          <a:lstStyle/>
          <a:p>
            <a:r>
              <a:rPr lang="pt-BR" sz="3000" b="1" dirty="0" err="1" smtClean="0">
                <a:solidFill>
                  <a:schemeClr val="tx1"/>
                </a:solidFill>
              </a:rPr>
              <a:t>Teacher</a:t>
            </a:r>
            <a:r>
              <a:rPr lang="pt-BR" sz="3000" b="1" dirty="0" smtClean="0">
                <a:solidFill>
                  <a:schemeClr val="tx1"/>
                </a:solidFill>
              </a:rPr>
              <a:t> Cristiane Cruz</a:t>
            </a:r>
            <a:endParaRPr lang="pt-BR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82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41379" y="461320"/>
            <a:ext cx="6143594" cy="617838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Datas das Apresentações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0859" y="1507526"/>
            <a:ext cx="8631422" cy="4654377"/>
          </a:xfrm>
        </p:spPr>
        <p:txBody>
          <a:bodyPr>
            <a:noAutofit/>
          </a:bodyPr>
          <a:lstStyle/>
          <a:p>
            <a:pPr lvl="0"/>
            <a:r>
              <a:rPr lang="pt-BR" sz="35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01 – </a:t>
            </a:r>
            <a:r>
              <a:rPr lang="pt-BR" sz="3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22/02/2016 (Segunda)</a:t>
            </a:r>
          </a:p>
          <a:p>
            <a:pPr lvl="0"/>
            <a:r>
              <a:rPr lang="pt-BR" sz="35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</a:t>
            </a:r>
            <a:r>
              <a:rPr lang="pt-BR" sz="35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 – </a:t>
            </a:r>
            <a:r>
              <a:rPr lang="pt-BR" sz="3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23/02/2016 (Terça)</a:t>
            </a:r>
          </a:p>
          <a:p>
            <a:pPr lvl="0"/>
            <a:r>
              <a:rPr lang="pt-BR" sz="35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</a:t>
            </a:r>
            <a:r>
              <a:rPr lang="pt-BR" sz="35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 – </a:t>
            </a:r>
            <a:r>
              <a:rPr lang="pt-BR" sz="3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29/02/2016 (Quarta)</a:t>
            </a:r>
          </a:p>
          <a:p>
            <a:pPr lvl="0"/>
            <a:r>
              <a:rPr lang="pt-BR" sz="35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</a:t>
            </a:r>
            <a:r>
              <a:rPr lang="pt-BR" sz="35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 – </a:t>
            </a:r>
            <a:r>
              <a:rPr lang="pt-BR" sz="3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01/03/2016 (Quinta)</a:t>
            </a:r>
          </a:p>
          <a:p>
            <a:pPr lvl="0"/>
            <a:endParaRPr lang="pt-BR" sz="3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horário para trabalhar o conteúdo e 1 horário para resolver o exercício</a:t>
            </a:r>
            <a:endParaRPr lang="pt-BR" sz="35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770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268590" cy="617838"/>
          </a:xfrm>
        </p:spPr>
        <p:txBody>
          <a:bodyPr>
            <a:no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Seminar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334530"/>
            <a:ext cx="8596668" cy="5165123"/>
          </a:xfrm>
        </p:spPr>
        <p:txBody>
          <a:bodyPr>
            <a:normAutofit/>
          </a:bodyPr>
          <a:lstStyle/>
          <a:p>
            <a:r>
              <a:rPr lang="pt-BR" sz="2200" dirty="0" smtClean="0"/>
              <a:t>O Seminário terá 4 grupos – 2 grupos com 3 alunos e 2 grupos com 4 alunos;</a:t>
            </a:r>
          </a:p>
          <a:p>
            <a:r>
              <a:rPr lang="pt-BR" sz="2200" dirty="0" smtClean="0"/>
              <a:t>Não é permitido grupos com 5 alunos nem trabalhos individuais;</a:t>
            </a:r>
          </a:p>
          <a:p>
            <a:r>
              <a:rPr lang="pt-BR" sz="2200" dirty="0" smtClean="0"/>
              <a:t>Todos os grupos devem trabalhar os gêneros do seu grupo e conceituar cada gênero (formatação, palavras, estilo, características, </a:t>
            </a:r>
            <a:r>
              <a:rPr lang="pt-BR" sz="2200" dirty="0" err="1" smtClean="0"/>
              <a:t>etc</a:t>
            </a:r>
            <a:r>
              <a:rPr lang="pt-BR" sz="2200" dirty="0" smtClean="0"/>
              <a:t>) e dizer que tipos de texto este gênero se enquadra (*veja tipologia textual);</a:t>
            </a:r>
          </a:p>
          <a:p>
            <a:r>
              <a:rPr lang="pt-BR" sz="2200" dirty="0" smtClean="0"/>
              <a:t>Todos os grupos devem dar pelo menos um exemplo de cada gênero e trabalhar um exercício em sala;</a:t>
            </a:r>
          </a:p>
          <a:p>
            <a:r>
              <a:rPr lang="pt-BR" sz="2200" dirty="0" smtClean="0"/>
              <a:t>Deverão participar da apresentação todos os alunos;</a:t>
            </a:r>
          </a:p>
          <a:p>
            <a:r>
              <a:rPr lang="pt-BR" sz="2200" dirty="0" smtClean="0"/>
              <a:t>É o grupo que aplica o exercício e irá corrigir atribuindo de 0 a 10.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10159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7821" y="148282"/>
            <a:ext cx="3268590" cy="617838"/>
          </a:xfrm>
        </p:spPr>
        <p:txBody>
          <a:bodyPr>
            <a:no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Seminar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7821" y="873211"/>
            <a:ext cx="9644676" cy="5865340"/>
          </a:xfrm>
        </p:spPr>
        <p:txBody>
          <a:bodyPr>
            <a:normAutofit/>
          </a:bodyPr>
          <a:lstStyle/>
          <a:p>
            <a:r>
              <a:rPr lang="pt-BR" sz="2200" dirty="0" smtClean="0"/>
              <a:t>O Seminário deverá ser apresentado em português e os conceitos sobre os gêneros devem ser dados (as características de cada um);</a:t>
            </a:r>
          </a:p>
          <a:p>
            <a:r>
              <a:rPr lang="pt-BR" sz="2200" dirty="0" smtClean="0"/>
              <a:t>Todos os exemplos dos textos tem que estar em inglês e de preferência serem “originais”, ou seja não pegue exemplos em português e traduza;</a:t>
            </a:r>
          </a:p>
          <a:p>
            <a:r>
              <a:rPr lang="pt-BR" sz="2200" dirty="0" smtClean="0"/>
              <a:t>Não é necessário traduzir os gêneros, mas priorize exemplos de textos pequenos para facilitar a compreensão dos alunos;</a:t>
            </a:r>
          </a:p>
          <a:p>
            <a:r>
              <a:rPr lang="pt-BR" sz="2200" dirty="0" smtClean="0"/>
              <a:t>Deve-se mostrar um exemplo e dar características deste gênero (isto pode ser feito com uma adivinhação e podem ser feitas frases soltas como um jogo para que os alunos completem e depois se mostrar os conceitos);</a:t>
            </a:r>
          </a:p>
          <a:p>
            <a:r>
              <a:rPr lang="pt-BR" sz="2200" dirty="0" smtClean="0"/>
              <a:t>Cada grupo tem 15 gêneros textuais, mas são aceitos no mínimo 10, caso o grupo tenha dificuldades de encontrar os exemplos;</a:t>
            </a:r>
          </a:p>
          <a:p>
            <a:r>
              <a:rPr lang="pt-BR" sz="2200" dirty="0" smtClean="0"/>
              <a:t>Os slides devem estar em tamanho de letra que dê para os alunos enxergarem bem os textos, exemplos.</a:t>
            </a:r>
          </a:p>
          <a:p>
            <a:endParaRPr lang="pt-BR" sz="2200" dirty="0" smtClean="0"/>
          </a:p>
        </p:txBody>
      </p:sp>
    </p:spTree>
    <p:extLst>
      <p:ext uri="{BB962C8B-B14F-4D97-AF65-F5344CB8AC3E}">
        <p14:creationId xmlns:p14="http://schemas.microsoft.com/office/powerpoint/2010/main" val="239118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268590" cy="617838"/>
          </a:xfrm>
        </p:spPr>
        <p:txBody>
          <a:bodyPr>
            <a:no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1334530"/>
            <a:ext cx="9323401" cy="5165123"/>
          </a:xfrm>
        </p:spPr>
        <p:txBody>
          <a:bodyPr>
            <a:normAutofit/>
          </a:bodyPr>
          <a:lstStyle/>
          <a:p>
            <a:r>
              <a:rPr lang="pt-BR" sz="2200" dirty="0" smtClean="0"/>
              <a:t>O exercício pode ter vários formatos (</a:t>
            </a:r>
            <a:r>
              <a:rPr lang="pt-BR" sz="2200" dirty="0" err="1" smtClean="0"/>
              <a:t>listening</a:t>
            </a:r>
            <a:r>
              <a:rPr lang="pt-BR" sz="2200" dirty="0" smtClean="0"/>
              <a:t>, </a:t>
            </a:r>
            <a:r>
              <a:rPr lang="pt-BR" sz="2200" dirty="0" err="1" smtClean="0"/>
              <a:t>reading</a:t>
            </a:r>
            <a:r>
              <a:rPr lang="pt-BR" sz="2200" dirty="0" smtClean="0"/>
              <a:t>, </a:t>
            </a:r>
            <a:r>
              <a:rPr lang="pt-BR" sz="2200" dirty="0" err="1" smtClean="0"/>
              <a:t>writing</a:t>
            </a:r>
            <a:r>
              <a:rPr lang="pt-BR" sz="2200" dirty="0" smtClean="0"/>
              <a:t>, </a:t>
            </a:r>
            <a:r>
              <a:rPr lang="pt-BR" sz="2200" dirty="0" err="1" smtClean="0"/>
              <a:t>speaking</a:t>
            </a:r>
            <a:r>
              <a:rPr lang="pt-BR" sz="2200" dirty="0" smtClean="0"/>
              <a:t>);</a:t>
            </a:r>
          </a:p>
          <a:p>
            <a:r>
              <a:rPr lang="pt-BR" sz="2200" dirty="0" smtClean="0"/>
              <a:t>O exercício pode conter várias mídias (projetor, caixa de som, quadro, </a:t>
            </a:r>
            <a:r>
              <a:rPr lang="pt-BR" sz="2200" dirty="0" err="1" smtClean="0"/>
              <a:t>etc</a:t>
            </a:r>
            <a:r>
              <a:rPr lang="pt-BR" sz="2200" dirty="0" smtClean="0"/>
              <a:t>);</a:t>
            </a:r>
          </a:p>
          <a:p>
            <a:r>
              <a:rPr lang="pt-BR" sz="2200" dirty="0" smtClean="0"/>
              <a:t>Podem ser feitas atividades individuais ou em grupo;</a:t>
            </a:r>
          </a:p>
          <a:p>
            <a:r>
              <a:rPr lang="pt-BR" sz="2200" dirty="0" smtClean="0"/>
              <a:t>Podem trazer vídeos, músicas, brincadeiras, </a:t>
            </a:r>
            <a:r>
              <a:rPr lang="pt-BR" sz="2200" dirty="0" err="1" smtClean="0"/>
              <a:t>etc</a:t>
            </a:r>
            <a:r>
              <a:rPr lang="pt-BR" sz="2200" dirty="0" smtClean="0"/>
              <a:t>;</a:t>
            </a:r>
          </a:p>
          <a:p>
            <a:r>
              <a:rPr lang="pt-BR" sz="2200" dirty="0" smtClean="0"/>
              <a:t>O mínimo de questões é 5 e o máximo é 10;</a:t>
            </a:r>
          </a:p>
          <a:p>
            <a:r>
              <a:rPr lang="pt-BR" sz="2200" dirty="0" smtClean="0"/>
              <a:t>Pode ser questões discursivas, objetivas, orais, escritas, verdadeiro ou faço, </a:t>
            </a:r>
            <a:r>
              <a:rPr lang="pt-BR" sz="2200" dirty="0" err="1" smtClean="0"/>
              <a:t>quiz</a:t>
            </a:r>
            <a:r>
              <a:rPr lang="pt-BR" sz="2200" dirty="0" smtClean="0"/>
              <a:t>, </a:t>
            </a:r>
            <a:r>
              <a:rPr lang="pt-BR" sz="2200" dirty="0" err="1" smtClean="0"/>
              <a:t>etc</a:t>
            </a:r>
            <a:r>
              <a:rPr lang="pt-BR" sz="2200" dirty="0" smtClean="0"/>
              <a:t>;</a:t>
            </a:r>
          </a:p>
          <a:p>
            <a:r>
              <a:rPr lang="pt-BR" sz="2200" dirty="0" smtClean="0"/>
              <a:t>A atividade pode ser inclusive corrigida na hora e devolvida aos alunos;</a:t>
            </a:r>
          </a:p>
          <a:p>
            <a:r>
              <a:rPr lang="pt-BR" sz="2200" dirty="0" smtClean="0"/>
              <a:t>A criatividade poderá receber pontuação extra.</a:t>
            </a:r>
          </a:p>
        </p:txBody>
      </p:sp>
    </p:spTree>
    <p:extLst>
      <p:ext uri="{BB962C8B-B14F-4D97-AF65-F5344CB8AC3E}">
        <p14:creationId xmlns:p14="http://schemas.microsoft.com/office/powerpoint/2010/main" val="174769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5529" y="214184"/>
            <a:ext cx="3268590" cy="617838"/>
          </a:xfrm>
        </p:spPr>
        <p:txBody>
          <a:bodyPr>
            <a:no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Critérios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40930" y="1005016"/>
            <a:ext cx="8596668" cy="5165123"/>
          </a:xfrm>
        </p:spPr>
        <p:txBody>
          <a:bodyPr>
            <a:normAutofit/>
          </a:bodyPr>
          <a:lstStyle/>
          <a:p>
            <a:r>
              <a:rPr lang="pt-BR" sz="2200" dirty="0" smtClean="0"/>
              <a:t>Os critérios para efeito de nota são estes:</a:t>
            </a:r>
          </a:p>
          <a:p>
            <a:r>
              <a:rPr lang="pt-BR" sz="2200" dirty="0" smtClean="0"/>
              <a:t>Seminário = 50; Exercícios dos seminários = 50; Avaliação = 100 pts.</a:t>
            </a:r>
          </a:p>
          <a:p>
            <a:r>
              <a:rPr lang="pt-BR" sz="2200" dirty="0" smtClean="0"/>
              <a:t>Critérios do seminário:</a:t>
            </a:r>
          </a:p>
          <a:p>
            <a:endParaRPr lang="pt-BR" sz="22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200" dirty="0" smtClean="0"/>
          </a:p>
          <a:p>
            <a:endParaRPr lang="pt-BR" sz="2200" dirty="0"/>
          </a:p>
          <a:p>
            <a:r>
              <a:rPr lang="pt-BR" sz="2200" dirty="0" smtClean="0"/>
              <a:t>A criatividade pode obter nota 10, então 5pts extras poderão ser atribuídos.</a:t>
            </a:r>
          </a:p>
          <a:p>
            <a:endParaRPr lang="pt-BR" sz="22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788969"/>
              </p:ext>
            </p:extLst>
          </p:nvPr>
        </p:nvGraphicFramePr>
        <p:xfrm>
          <a:off x="304800" y="2828553"/>
          <a:ext cx="9984258" cy="1850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3"/>
                <a:gridCol w="1664043"/>
                <a:gridCol w="1664043"/>
                <a:gridCol w="1664043"/>
                <a:gridCol w="1664043"/>
                <a:gridCol w="1664043"/>
              </a:tblGrid>
              <a:tr h="131658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Apresentação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Conteúdo (Gêneros)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Quantidade de Gêneros Apresentados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Exercício Aplicado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Materiais e Mídias Utilizadas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Trabalho Escrito</a:t>
                      </a:r>
                      <a:endParaRPr lang="pt-BR" dirty="0"/>
                    </a:p>
                  </a:txBody>
                  <a:tcPr anchor="ctr"/>
                </a:tc>
              </a:tr>
              <a:tr h="53395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556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85227" y="238898"/>
            <a:ext cx="2230622" cy="617838"/>
          </a:xfrm>
        </p:spPr>
        <p:txBody>
          <a:bodyPr>
            <a:noAutofit/>
          </a:bodyPr>
          <a:lstStyle/>
          <a:p>
            <a:r>
              <a:rPr lang="en-US" b="1" u="sng" dirty="0" err="1"/>
              <a:t>Grupo</a:t>
            </a:r>
            <a:r>
              <a:rPr lang="en-US" b="1" u="sng" dirty="0"/>
              <a:t> 01</a:t>
            </a:r>
            <a:r>
              <a:rPr lang="pt-BR" dirty="0"/>
              <a:t/>
            </a:r>
            <a:br>
              <a:rPr lang="pt-BR" dirty="0"/>
            </a:b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4843" y="238899"/>
            <a:ext cx="10420865" cy="645022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pt-BR" sz="2400" dirty="0"/>
              <a:t>Adventure Magazine </a:t>
            </a:r>
            <a:r>
              <a:rPr lang="pt-BR" sz="2400" dirty="0" err="1"/>
              <a:t>Story</a:t>
            </a:r>
            <a:endParaRPr lang="pt-BR" sz="2400" dirty="0"/>
          </a:p>
          <a:p>
            <a:pPr lvl="0"/>
            <a:r>
              <a:rPr lang="pt-BR" sz="2400" dirty="0" err="1"/>
              <a:t>Autobiographical</a:t>
            </a:r>
            <a:r>
              <a:rPr lang="pt-BR" sz="2400" dirty="0"/>
              <a:t> </a:t>
            </a:r>
            <a:r>
              <a:rPr lang="pt-BR" sz="2400" dirty="0" err="1"/>
              <a:t>Essay</a:t>
            </a:r>
            <a:endParaRPr lang="pt-BR" sz="2400" dirty="0"/>
          </a:p>
          <a:p>
            <a:pPr lvl="0"/>
            <a:r>
              <a:rPr lang="pt-BR" sz="2400" dirty="0" err="1"/>
              <a:t>Biographical</a:t>
            </a:r>
            <a:r>
              <a:rPr lang="pt-BR" sz="2400" dirty="0"/>
              <a:t> </a:t>
            </a:r>
            <a:r>
              <a:rPr lang="pt-BR" sz="2400" dirty="0" err="1"/>
              <a:t>Summary</a:t>
            </a:r>
            <a:endParaRPr lang="pt-BR" sz="2400" dirty="0"/>
          </a:p>
          <a:p>
            <a:pPr lvl="0"/>
            <a:r>
              <a:rPr lang="pt-BR" sz="2400" dirty="0" err="1"/>
              <a:t>Birth</a:t>
            </a:r>
            <a:r>
              <a:rPr lang="pt-BR" sz="2400" dirty="0"/>
              <a:t> </a:t>
            </a:r>
            <a:r>
              <a:rPr lang="pt-BR" sz="2400" dirty="0" err="1"/>
              <a:t>Certificate</a:t>
            </a:r>
            <a:endParaRPr lang="pt-BR" sz="2400" dirty="0"/>
          </a:p>
          <a:p>
            <a:pPr lvl="0"/>
            <a:r>
              <a:rPr lang="en-US" sz="2400" dirty="0"/>
              <a:t>Board Game or Trivial Pursuit with Answers and Rules</a:t>
            </a:r>
            <a:endParaRPr lang="pt-BR" sz="2400" dirty="0"/>
          </a:p>
          <a:p>
            <a:pPr lvl="0"/>
            <a:r>
              <a:rPr lang="pt-BR" sz="2400" dirty="0" err="1"/>
              <a:t>Brochure</a:t>
            </a:r>
            <a:r>
              <a:rPr lang="pt-BR" sz="2400" dirty="0"/>
              <a:t> </a:t>
            </a:r>
            <a:r>
              <a:rPr lang="pt-BR" sz="2400" dirty="0" err="1"/>
              <a:t>or</a:t>
            </a:r>
            <a:r>
              <a:rPr lang="pt-BR" sz="2400" dirty="0"/>
              <a:t> Newsletter</a:t>
            </a:r>
          </a:p>
          <a:p>
            <a:pPr lvl="0"/>
            <a:r>
              <a:rPr lang="en-US" sz="2400" dirty="0"/>
              <a:t>Business Letter or Correspondence/Persuasive or Advocacy Letter</a:t>
            </a:r>
            <a:endParaRPr lang="pt-BR" sz="2400" dirty="0"/>
          </a:p>
          <a:p>
            <a:pPr lvl="0"/>
            <a:r>
              <a:rPr lang="en-US" sz="2400" dirty="0"/>
              <a:t>Character Analysis or Case Study</a:t>
            </a:r>
            <a:endParaRPr lang="pt-BR" sz="2400" dirty="0"/>
          </a:p>
          <a:p>
            <a:pPr lvl="0"/>
            <a:r>
              <a:rPr lang="en-US" sz="2400" dirty="0"/>
              <a:t>Chart or Diagram with Explanation and Analysis</a:t>
            </a:r>
            <a:endParaRPr lang="pt-BR" sz="2400" dirty="0"/>
          </a:p>
          <a:p>
            <a:pPr lvl="0"/>
            <a:r>
              <a:rPr lang="pt-BR" sz="2400" dirty="0" err="1"/>
              <a:t>Classified</a:t>
            </a:r>
            <a:r>
              <a:rPr lang="pt-BR" sz="2400" dirty="0"/>
              <a:t> </a:t>
            </a:r>
            <a:r>
              <a:rPr lang="pt-BR" sz="2400" dirty="0" err="1"/>
              <a:t>or</a:t>
            </a:r>
            <a:r>
              <a:rPr lang="pt-BR" sz="2400" dirty="0"/>
              <a:t> </a:t>
            </a:r>
            <a:r>
              <a:rPr lang="pt-BR" sz="2400" dirty="0" err="1"/>
              <a:t>Personal</a:t>
            </a:r>
            <a:r>
              <a:rPr lang="pt-BR" sz="2400" dirty="0"/>
              <a:t> </a:t>
            </a:r>
            <a:r>
              <a:rPr lang="pt-BR" sz="2400" dirty="0" err="1"/>
              <a:t>Ads</a:t>
            </a:r>
            <a:endParaRPr lang="pt-BR" sz="2400" dirty="0"/>
          </a:p>
          <a:p>
            <a:pPr lvl="0"/>
            <a:r>
              <a:rPr lang="pt-BR" sz="2400" dirty="0" err="1"/>
              <a:t>Classroom</a:t>
            </a:r>
            <a:r>
              <a:rPr lang="pt-BR" sz="2400" dirty="0"/>
              <a:t> </a:t>
            </a:r>
            <a:r>
              <a:rPr lang="pt-BR" sz="2400" dirty="0" err="1"/>
              <a:t>Discussion</a:t>
            </a:r>
            <a:endParaRPr lang="pt-BR" sz="2400" dirty="0"/>
          </a:p>
          <a:p>
            <a:pPr lvl="0"/>
            <a:r>
              <a:rPr lang="pt-BR" sz="2400" dirty="0" err="1"/>
              <a:t>Comedy</a:t>
            </a:r>
            <a:r>
              <a:rPr lang="pt-BR" sz="2400" dirty="0"/>
              <a:t> </a:t>
            </a:r>
            <a:r>
              <a:rPr lang="pt-BR" sz="2400" dirty="0" err="1"/>
              <a:t>Routine</a:t>
            </a:r>
            <a:r>
              <a:rPr lang="pt-BR" sz="2400" dirty="0"/>
              <a:t> </a:t>
            </a:r>
            <a:r>
              <a:rPr lang="pt-BR" sz="2400" dirty="0" err="1"/>
              <a:t>or</a:t>
            </a:r>
            <a:r>
              <a:rPr lang="pt-BR" sz="2400" dirty="0"/>
              <a:t> </a:t>
            </a:r>
            <a:r>
              <a:rPr lang="pt-BR" sz="2400" dirty="0" err="1"/>
              <a:t>Parody</a:t>
            </a:r>
            <a:endParaRPr lang="pt-BR" sz="2400" dirty="0"/>
          </a:p>
          <a:p>
            <a:pPr lvl="0"/>
            <a:r>
              <a:rPr lang="en-US" sz="2400" dirty="0"/>
              <a:t>Comic Strip or Graphic Novel excerpt</a:t>
            </a:r>
            <a:endParaRPr lang="pt-BR" sz="2400" dirty="0"/>
          </a:p>
          <a:p>
            <a:pPr lvl="0"/>
            <a:r>
              <a:rPr lang="pt-BR" sz="2400" dirty="0" err="1"/>
              <a:t>Contest</a:t>
            </a:r>
            <a:r>
              <a:rPr lang="pt-BR" sz="2400" dirty="0"/>
              <a:t> </a:t>
            </a:r>
            <a:r>
              <a:rPr lang="pt-BR" sz="2400" dirty="0" err="1"/>
              <a:t>Entry</a:t>
            </a:r>
            <a:r>
              <a:rPr lang="pt-BR" sz="2400" dirty="0"/>
              <a:t> </a:t>
            </a:r>
            <a:r>
              <a:rPr lang="pt-BR" sz="2400" dirty="0" err="1"/>
              <a:t>Application</a:t>
            </a:r>
            <a:endParaRPr lang="pt-BR" sz="2400" dirty="0"/>
          </a:p>
          <a:p>
            <a:pPr lvl="0"/>
            <a:r>
              <a:rPr lang="en-US" sz="2400" dirty="0"/>
              <a:t>Critique of a Published Source</a:t>
            </a:r>
            <a:endParaRPr lang="pt-BR" sz="2400" dirty="0"/>
          </a:p>
          <a:p>
            <a:endParaRPr lang="pt-BR" sz="2200" dirty="0" smtClean="0"/>
          </a:p>
        </p:txBody>
      </p:sp>
    </p:spTree>
    <p:extLst>
      <p:ext uri="{BB962C8B-B14F-4D97-AF65-F5344CB8AC3E}">
        <p14:creationId xmlns:p14="http://schemas.microsoft.com/office/powerpoint/2010/main" val="69438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7562" y="156520"/>
            <a:ext cx="2172957" cy="617838"/>
          </a:xfrm>
        </p:spPr>
        <p:txBody>
          <a:bodyPr>
            <a:noAutofit/>
          </a:bodyPr>
          <a:lstStyle/>
          <a:p>
            <a:r>
              <a:rPr lang="en-US" b="1" u="sng" dirty="0" err="1"/>
              <a:t>Grupo</a:t>
            </a:r>
            <a:r>
              <a:rPr lang="en-US" b="1" u="sng" dirty="0"/>
              <a:t> </a:t>
            </a:r>
            <a:r>
              <a:rPr lang="en-US" b="1" u="sng" dirty="0" smtClean="0"/>
              <a:t>02</a:t>
            </a:r>
            <a:r>
              <a:rPr lang="pt-BR" dirty="0"/>
              <a:t/>
            </a:r>
            <a:br>
              <a:rPr lang="pt-BR" dirty="0"/>
            </a:b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344" y="156520"/>
            <a:ext cx="10880352" cy="6458464"/>
          </a:xfrm>
        </p:spPr>
        <p:txBody>
          <a:bodyPr>
            <a:noAutofit/>
          </a:bodyPr>
          <a:lstStyle/>
          <a:p>
            <a:pPr lvl="0"/>
            <a:r>
              <a:rPr lang="en-US" sz="2000" dirty="0"/>
              <a:t>Dialogue of a Conversation among Two or More People</a:t>
            </a:r>
            <a:endParaRPr lang="pt-BR" sz="2000" dirty="0"/>
          </a:p>
          <a:p>
            <a:pPr lvl="0"/>
            <a:r>
              <a:rPr lang="pt-BR" sz="2000" dirty="0" err="1"/>
              <a:t>Encyclopedia</a:t>
            </a:r>
            <a:r>
              <a:rPr lang="pt-BR" sz="2000" dirty="0"/>
              <a:t> </a:t>
            </a:r>
            <a:r>
              <a:rPr lang="pt-BR" sz="2000" dirty="0" err="1"/>
              <a:t>Article</a:t>
            </a:r>
            <a:endParaRPr lang="pt-BR" sz="2000" dirty="0"/>
          </a:p>
          <a:p>
            <a:pPr lvl="0"/>
            <a:r>
              <a:rPr lang="pt-BR" sz="2000" dirty="0"/>
              <a:t>Future News </a:t>
            </a:r>
            <a:r>
              <a:rPr lang="pt-BR" sz="2000" dirty="0" err="1"/>
              <a:t>Story</a:t>
            </a:r>
            <a:endParaRPr lang="pt-BR" sz="2000" dirty="0"/>
          </a:p>
          <a:p>
            <a:pPr lvl="0"/>
            <a:r>
              <a:rPr lang="pt-BR" sz="2000" dirty="0"/>
              <a:t>Ghost </a:t>
            </a:r>
            <a:r>
              <a:rPr lang="pt-BR" sz="2000" dirty="0" err="1"/>
              <a:t>Story</a:t>
            </a:r>
            <a:endParaRPr lang="pt-BR" sz="2000" dirty="0"/>
          </a:p>
          <a:p>
            <a:pPr lvl="0"/>
            <a:r>
              <a:rPr lang="pt-BR" sz="2000" dirty="0" err="1"/>
              <a:t>Greeting</a:t>
            </a:r>
            <a:r>
              <a:rPr lang="pt-BR" sz="2000" dirty="0"/>
              <a:t> </a:t>
            </a:r>
            <a:r>
              <a:rPr lang="pt-BR" sz="2000" dirty="0" err="1"/>
              <a:t>Card</a:t>
            </a:r>
            <a:endParaRPr lang="pt-BR" sz="2000" dirty="0"/>
          </a:p>
          <a:p>
            <a:pPr lvl="0"/>
            <a:r>
              <a:rPr lang="pt-BR" sz="2000" dirty="0" err="1"/>
              <a:t>Historical</a:t>
            </a:r>
            <a:r>
              <a:rPr lang="pt-BR" sz="2000" dirty="0"/>
              <a:t> Times </a:t>
            </a:r>
            <a:r>
              <a:rPr lang="pt-BR" sz="2000" dirty="0" err="1"/>
              <a:t>Context</a:t>
            </a:r>
            <a:r>
              <a:rPr lang="pt-BR" sz="2000" dirty="0"/>
              <a:t> </a:t>
            </a:r>
            <a:r>
              <a:rPr lang="pt-BR" sz="2000" dirty="0" err="1"/>
              <a:t>Essay</a:t>
            </a:r>
            <a:endParaRPr lang="pt-BR" sz="2000" dirty="0"/>
          </a:p>
          <a:p>
            <a:pPr lvl="0"/>
            <a:r>
              <a:rPr lang="en-US" sz="2000" dirty="0"/>
              <a:t>How-To or Directions Booklet</a:t>
            </a:r>
            <a:endParaRPr lang="pt-BR" sz="2000" dirty="0"/>
          </a:p>
          <a:p>
            <a:pPr lvl="0"/>
            <a:r>
              <a:rPr lang="pt-BR" sz="2000" dirty="0" err="1"/>
              <a:t>Informational</a:t>
            </a:r>
            <a:r>
              <a:rPr lang="pt-BR" sz="2000" dirty="0"/>
              <a:t> </a:t>
            </a:r>
            <a:r>
              <a:rPr lang="pt-BR" sz="2000" dirty="0" err="1"/>
              <a:t>Video</a:t>
            </a:r>
            <a:endParaRPr lang="pt-BR" sz="2000" dirty="0"/>
          </a:p>
          <a:p>
            <a:pPr lvl="0"/>
            <a:r>
              <a:rPr lang="en-US" sz="2000" dirty="0"/>
              <a:t>Inner Monologue Representing Internal Conflicts</a:t>
            </a:r>
            <a:endParaRPr lang="pt-BR" sz="2000" dirty="0"/>
          </a:p>
          <a:p>
            <a:pPr lvl="0"/>
            <a:r>
              <a:rPr lang="pt-BR" sz="2000" dirty="0" err="1"/>
              <a:t>Journal</a:t>
            </a:r>
            <a:r>
              <a:rPr lang="pt-BR" sz="2000" dirty="0"/>
              <a:t> </a:t>
            </a:r>
            <a:r>
              <a:rPr lang="pt-BR" sz="2000" dirty="0" err="1"/>
              <a:t>Entries</a:t>
            </a:r>
            <a:endParaRPr lang="pt-BR" sz="2000" dirty="0"/>
          </a:p>
          <a:p>
            <a:pPr lvl="0"/>
            <a:r>
              <a:rPr lang="pt-BR" sz="2000" dirty="0" err="1"/>
              <a:t>Lesson</a:t>
            </a:r>
            <a:r>
              <a:rPr lang="pt-BR" sz="2000" dirty="0"/>
              <a:t> </a:t>
            </a:r>
            <a:r>
              <a:rPr lang="pt-BR" sz="2000" dirty="0" err="1"/>
              <a:t>Plan</a:t>
            </a:r>
            <a:endParaRPr lang="pt-BR" sz="2000" dirty="0"/>
          </a:p>
          <a:p>
            <a:pPr lvl="0"/>
            <a:r>
              <a:rPr lang="pt-BR" sz="2000" dirty="0" err="1"/>
              <a:t>Letter</a:t>
            </a:r>
            <a:r>
              <a:rPr lang="pt-BR" sz="2000" dirty="0"/>
              <a:t> </a:t>
            </a:r>
            <a:r>
              <a:rPr lang="pt-BR" sz="2000" dirty="0" err="1"/>
              <a:t>to</a:t>
            </a:r>
            <a:r>
              <a:rPr lang="pt-BR" sz="2000" dirty="0"/>
              <a:t> </a:t>
            </a:r>
            <a:r>
              <a:rPr lang="pt-BR" sz="2000" dirty="0" err="1"/>
              <a:t>the</a:t>
            </a:r>
            <a:r>
              <a:rPr lang="pt-BR" sz="2000" dirty="0"/>
              <a:t> Editor</a:t>
            </a:r>
          </a:p>
          <a:p>
            <a:pPr lvl="0"/>
            <a:r>
              <a:rPr lang="pt-BR" sz="2000" dirty="0" err="1"/>
              <a:t>Liner</a:t>
            </a:r>
            <a:r>
              <a:rPr lang="pt-BR" sz="2000" dirty="0"/>
              <a:t> Notes</a:t>
            </a:r>
          </a:p>
          <a:p>
            <a:pPr lvl="0"/>
            <a:r>
              <a:rPr lang="pt-BR" sz="2000" dirty="0"/>
              <a:t>Local News </a:t>
            </a:r>
            <a:r>
              <a:rPr lang="pt-BR" sz="2000" dirty="0" err="1"/>
              <a:t>Report</a:t>
            </a:r>
            <a:endParaRPr lang="pt-BR" sz="2000" dirty="0"/>
          </a:p>
          <a:p>
            <a:pPr lvl="0"/>
            <a:r>
              <a:rPr lang="en-US" sz="2000" dirty="0"/>
              <a:t>Magazine or TV Advertisement or </a:t>
            </a:r>
            <a:r>
              <a:rPr lang="en-US" sz="2000" dirty="0" smtClean="0"/>
              <a:t>Infomercial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8765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7562" y="156520"/>
            <a:ext cx="2172957" cy="617838"/>
          </a:xfrm>
        </p:spPr>
        <p:txBody>
          <a:bodyPr>
            <a:noAutofit/>
          </a:bodyPr>
          <a:lstStyle/>
          <a:p>
            <a:r>
              <a:rPr lang="en-US" b="1" u="sng" dirty="0" err="1"/>
              <a:t>Grupo</a:t>
            </a:r>
            <a:r>
              <a:rPr lang="en-US" b="1" u="sng" dirty="0"/>
              <a:t> </a:t>
            </a:r>
            <a:r>
              <a:rPr lang="en-US" b="1" u="sng" dirty="0" smtClean="0"/>
              <a:t>03</a:t>
            </a:r>
            <a:r>
              <a:rPr lang="pt-BR" dirty="0"/>
              <a:t/>
            </a:r>
            <a:br>
              <a:rPr lang="pt-BR" dirty="0"/>
            </a:b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344" y="156520"/>
            <a:ext cx="10880352" cy="6458464"/>
          </a:xfrm>
        </p:spPr>
        <p:txBody>
          <a:bodyPr>
            <a:noAutofit/>
          </a:bodyPr>
          <a:lstStyle/>
          <a:p>
            <a:pPr lvl="0"/>
            <a:r>
              <a:rPr lang="en-US" sz="2000" dirty="0"/>
              <a:t>Map with Explanation and Analysis</a:t>
            </a:r>
            <a:endParaRPr lang="pt-BR" sz="2000" dirty="0"/>
          </a:p>
          <a:p>
            <a:pPr lvl="0"/>
            <a:r>
              <a:rPr lang="en-US" sz="2000" dirty="0"/>
              <a:t>Myth, Tall Tale, or Fairy Tale</a:t>
            </a:r>
            <a:endParaRPr lang="pt-BR" sz="2000" dirty="0"/>
          </a:p>
          <a:p>
            <a:pPr lvl="0"/>
            <a:r>
              <a:rPr lang="en-US" sz="2000" dirty="0"/>
              <a:t>News Program Story or Announcement</a:t>
            </a:r>
            <a:endParaRPr lang="pt-BR" sz="2000" dirty="0"/>
          </a:p>
          <a:p>
            <a:pPr lvl="0"/>
            <a:r>
              <a:rPr lang="en-US" sz="2000" dirty="0"/>
              <a:t>Newspaper or Magazine Feature/Human Interest Story</a:t>
            </a:r>
            <a:endParaRPr lang="pt-BR" sz="2000" dirty="0"/>
          </a:p>
          <a:p>
            <a:pPr lvl="0"/>
            <a:r>
              <a:rPr lang="pt-BR" sz="2000" dirty="0" err="1"/>
              <a:t>Obituary</a:t>
            </a:r>
            <a:r>
              <a:rPr lang="pt-BR" sz="2000" dirty="0"/>
              <a:t>, </a:t>
            </a:r>
            <a:r>
              <a:rPr lang="pt-BR" sz="2000" dirty="0" err="1"/>
              <a:t>Eulogy</a:t>
            </a:r>
            <a:r>
              <a:rPr lang="pt-BR" sz="2000" dirty="0"/>
              <a:t> </a:t>
            </a:r>
            <a:r>
              <a:rPr lang="pt-BR" sz="2000" dirty="0" err="1"/>
              <a:t>or</a:t>
            </a:r>
            <a:r>
              <a:rPr lang="pt-BR" sz="2000" dirty="0"/>
              <a:t> Tribute</a:t>
            </a:r>
          </a:p>
          <a:p>
            <a:pPr lvl="0"/>
            <a:r>
              <a:rPr lang="en-US" sz="2000" dirty="0"/>
              <a:t>Personal Essay or Philosophical Questions</a:t>
            </a:r>
            <a:endParaRPr lang="pt-BR" sz="2000" dirty="0"/>
          </a:p>
          <a:p>
            <a:pPr lvl="0"/>
            <a:r>
              <a:rPr lang="pt-BR" sz="2000" dirty="0" err="1"/>
              <a:t>Personal</a:t>
            </a:r>
            <a:r>
              <a:rPr lang="pt-BR" sz="2000" dirty="0"/>
              <a:t> </a:t>
            </a:r>
            <a:r>
              <a:rPr lang="pt-BR" sz="2000" dirty="0" err="1"/>
              <a:t>Letter</a:t>
            </a:r>
            <a:endParaRPr lang="pt-BR" sz="2000" dirty="0"/>
          </a:p>
          <a:p>
            <a:pPr lvl="0"/>
            <a:r>
              <a:rPr lang="pt-BR" sz="2000" dirty="0"/>
              <a:t>Picture book</a:t>
            </a:r>
          </a:p>
          <a:p>
            <a:pPr lvl="0"/>
            <a:r>
              <a:rPr lang="pt-BR" sz="2000" dirty="0" err="1"/>
              <a:t>Poetry</a:t>
            </a:r>
            <a:endParaRPr lang="pt-BR" sz="2000" dirty="0"/>
          </a:p>
          <a:p>
            <a:pPr lvl="0"/>
            <a:r>
              <a:rPr lang="pt-BR" sz="2000" dirty="0"/>
              <a:t>Pop-Up book</a:t>
            </a:r>
          </a:p>
          <a:p>
            <a:pPr lvl="0"/>
            <a:r>
              <a:rPr lang="pt-BR" sz="2000" dirty="0"/>
              <a:t>Power Point </a:t>
            </a:r>
            <a:r>
              <a:rPr lang="pt-BR" sz="2000" dirty="0" err="1"/>
              <a:t>Presentation</a:t>
            </a:r>
            <a:endParaRPr lang="pt-BR" sz="2000" dirty="0"/>
          </a:p>
          <a:p>
            <a:pPr lvl="0"/>
            <a:r>
              <a:rPr lang="en-US" sz="2000" dirty="0"/>
              <a:t>Receipts, Applications, Deeds, Budgets or Other Documents</a:t>
            </a:r>
            <a:endParaRPr lang="pt-BR" sz="2000" dirty="0"/>
          </a:p>
          <a:p>
            <a:pPr lvl="0"/>
            <a:r>
              <a:rPr lang="en-US" sz="2000" dirty="0"/>
              <a:t>Recipe and Description of Traditional Holiday Events</a:t>
            </a:r>
            <a:endParaRPr lang="pt-BR" sz="2000" dirty="0"/>
          </a:p>
          <a:p>
            <a:pPr lvl="0"/>
            <a:r>
              <a:rPr lang="pt-BR" sz="2000" dirty="0" err="1"/>
              <a:t>Restaurant</a:t>
            </a:r>
            <a:r>
              <a:rPr lang="pt-BR" sz="2000" dirty="0"/>
              <a:t> </a:t>
            </a:r>
            <a:r>
              <a:rPr lang="pt-BR" sz="2000" dirty="0" err="1"/>
              <a:t>Description</a:t>
            </a:r>
            <a:r>
              <a:rPr lang="pt-BR" sz="2000" dirty="0"/>
              <a:t> </a:t>
            </a:r>
            <a:r>
              <a:rPr lang="pt-BR" sz="2000" dirty="0" err="1"/>
              <a:t>and</a:t>
            </a:r>
            <a:r>
              <a:rPr lang="pt-BR" sz="2000" dirty="0"/>
              <a:t> Menu</a:t>
            </a:r>
          </a:p>
          <a:p>
            <a:pPr lvl="0"/>
            <a:r>
              <a:rPr lang="en-US" sz="2000" dirty="0"/>
              <a:t>Review and Poster for a Movie, Book, or TV Program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20657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7562" y="156520"/>
            <a:ext cx="2172957" cy="617838"/>
          </a:xfrm>
        </p:spPr>
        <p:txBody>
          <a:bodyPr>
            <a:noAutofit/>
          </a:bodyPr>
          <a:lstStyle/>
          <a:p>
            <a:r>
              <a:rPr lang="en-US" b="1" u="sng" dirty="0" err="1"/>
              <a:t>Grupo</a:t>
            </a:r>
            <a:r>
              <a:rPr lang="en-US" b="1" u="sng" dirty="0"/>
              <a:t> </a:t>
            </a:r>
            <a:r>
              <a:rPr lang="en-US" b="1" u="sng" dirty="0" smtClean="0"/>
              <a:t>04</a:t>
            </a:r>
            <a:r>
              <a:rPr lang="pt-BR" dirty="0"/>
              <a:t/>
            </a:r>
            <a:br>
              <a:rPr lang="pt-BR" dirty="0"/>
            </a:b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1344" y="156520"/>
            <a:ext cx="10880352" cy="6458464"/>
          </a:xfrm>
        </p:spPr>
        <p:txBody>
          <a:bodyPr>
            <a:noAutofit/>
          </a:bodyPr>
          <a:lstStyle/>
          <a:p>
            <a:pPr lvl="0"/>
            <a:r>
              <a:rPr lang="en-US" sz="2000" dirty="0"/>
              <a:t>Schedule/Things to Do List</a:t>
            </a:r>
            <a:endParaRPr lang="pt-BR" sz="2000" dirty="0"/>
          </a:p>
          <a:p>
            <a:pPr lvl="0"/>
            <a:r>
              <a:rPr lang="en-US" sz="2000" dirty="0"/>
              <a:t>Science Article or Report/Business Article or Report</a:t>
            </a:r>
            <a:endParaRPr lang="pt-BR" sz="2000" dirty="0"/>
          </a:p>
          <a:p>
            <a:pPr lvl="0"/>
            <a:r>
              <a:rPr lang="en-US" sz="2000" dirty="0"/>
              <a:t>Short Scene from a Movie with Notes for Camera Shots</a:t>
            </a:r>
            <a:endParaRPr lang="pt-BR" sz="2000" dirty="0"/>
          </a:p>
          <a:p>
            <a:pPr lvl="0"/>
            <a:r>
              <a:rPr lang="en-US" sz="2000" dirty="0"/>
              <a:t>Short Scene from a Play with Notes for Stage Directions</a:t>
            </a:r>
            <a:endParaRPr lang="pt-BR" sz="2000" dirty="0"/>
          </a:p>
          <a:p>
            <a:pPr lvl="0"/>
            <a:r>
              <a:rPr lang="pt-BR" sz="2000" dirty="0"/>
              <a:t>Short </a:t>
            </a:r>
            <a:r>
              <a:rPr lang="pt-BR" sz="2000" dirty="0" err="1"/>
              <a:t>Story</a:t>
            </a:r>
            <a:endParaRPr lang="pt-BR" sz="2000" dirty="0"/>
          </a:p>
          <a:p>
            <a:pPr lvl="0"/>
            <a:r>
              <a:rPr lang="pt-BR" sz="2000" dirty="0"/>
              <a:t>Song </a:t>
            </a:r>
            <a:r>
              <a:rPr lang="pt-BR" sz="2000" dirty="0" err="1"/>
              <a:t>Lyrics</a:t>
            </a:r>
            <a:endParaRPr lang="pt-BR" sz="2000" dirty="0"/>
          </a:p>
          <a:p>
            <a:pPr lvl="0"/>
            <a:r>
              <a:rPr lang="pt-BR" sz="2000" dirty="0"/>
              <a:t>Speech </a:t>
            </a:r>
            <a:r>
              <a:rPr lang="pt-BR" sz="2000" dirty="0" err="1"/>
              <a:t>or</a:t>
            </a:r>
            <a:r>
              <a:rPr lang="pt-BR" sz="2000" dirty="0"/>
              <a:t> Debate</a:t>
            </a:r>
          </a:p>
          <a:p>
            <a:pPr lvl="0"/>
            <a:r>
              <a:rPr lang="pt-BR" sz="2000" dirty="0" err="1"/>
              <a:t>Tabloid</a:t>
            </a:r>
            <a:r>
              <a:rPr lang="pt-BR" sz="2000" dirty="0"/>
              <a:t> </a:t>
            </a:r>
            <a:r>
              <a:rPr lang="pt-BR" sz="2000" dirty="0" err="1"/>
              <a:t>Article</a:t>
            </a:r>
            <a:endParaRPr lang="pt-BR" sz="2000" dirty="0"/>
          </a:p>
          <a:p>
            <a:pPr lvl="0"/>
            <a:r>
              <a:rPr lang="en-US" sz="2000" dirty="0"/>
              <a:t>Talk Show Interview or Panel</a:t>
            </a:r>
            <a:endParaRPr lang="pt-BR" sz="2000" dirty="0"/>
          </a:p>
          <a:p>
            <a:pPr lvl="0"/>
            <a:r>
              <a:rPr lang="pt-BR" sz="2000" dirty="0" err="1"/>
              <a:t>Textbook</a:t>
            </a:r>
            <a:r>
              <a:rPr lang="pt-BR" sz="2000" dirty="0"/>
              <a:t> </a:t>
            </a:r>
            <a:r>
              <a:rPr lang="pt-BR" sz="2000" dirty="0" err="1"/>
              <a:t>Article</a:t>
            </a:r>
            <a:endParaRPr lang="pt-BR" sz="2000" dirty="0"/>
          </a:p>
          <a:p>
            <a:pPr lvl="0"/>
            <a:r>
              <a:rPr lang="en-US" sz="2000" dirty="0"/>
              <a:t>Time Line or Chain of Events</a:t>
            </a:r>
            <a:endParaRPr lang="pt-BR" sz="2000" dirty="0"/>
          </a:p>
          <a:p>
            <a:pPr lvl="0"/>
            <a:r>
              <a:rPr lang="en-US" sz="2000" dirty="0"/>
              <a:t>Top Ten List/Glossary or Dictionary</a:t>
            </a:r>
            <a:endParaRPr lang="pt-BR" sz="2000" dirty="0"/>
          </a:p>
          <a:p>
            <a:pPr lvl="0"/>
            <a:r>
              <a:rPr lang="pt-BR" sz="2000" dirty="0" err="1"/>
              <a:t>Travel</a:t>
            </a:r>
            <a:r>
              <a:rPr lang="pt-BR" sz="2000" dirty="0"/>
              <a:t> </a:t>
            </a:r>
            <a:r>
              <a:rPr lang="pt-BR" sz="2000" dirty="0" err="1"/>
              <a:t>Brochure</a:t>
            </a:r>
            <a:r>
              <a:rPr lang="pt-BR" sz="2000" dirty="0"/>
              <a:t> </a:t>
            </a:r>
            <a:r>
              <a:rPr lang="pt-BR" sz="2000" dirty="0" err="1"/>
              <a:t>Description</a:t>
            </a:r>
            <a:endParaRPr lang="pt-BR" sz="2000" dirty="0"/>
          </a:p>
          <a:p>
            <a:pPr lvl="0"/>
            <a:r>
              <a:rPr lang="pt-BR" sz="2000" dirty="0"/>
              <a:t>Web Site</a:t>
            </a:r>
          </a:p>
          <a:p>
            <a:pPr lvl="0"/>
            <a:r>
              <a:rPr lang="en-US" sz="2000" dirty="0"/>
              <a:t>Wedding, Graduation or Special Event Invitation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9106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</TotalTime>
  <Words>756</Words>
  <Application>Microsoft Office PowerPoint</Application>
  <PresentationFormat>Widescreen</PresentationFormat>
  <Paragraphs>118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Facetado</vt:lpstr>
      <vt:lpstr>English Presentation</vt:lpstr>
      <vt:lpstr>Seminar Rules</vt:lpstr>
      <vt:lpstr>Seminar</vt:lpstr>
      <vt:lpstr>Exercise</vt:lpstr>
      <vt:lpstr>Critérios</vt:lpstr>
      <vt:lpstr>Grupo 01 </vt:lpstr>
      <vt:lpstr>Grupo 02 </vt:lpstr>
      <vt:lpstr>Grupo 03 </vt:lpstr>
      <vt:lpstr>Grupo 04 </vt:lpstr>
      <vt:lpstr>Datas das Apresentações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Presentation</dc:title>
  <dc:creator>Cristiane de Brito Cruz</dc:creator>
  <cp:lastModifiedBy>Cristiane</cp:lastModifiedBy>
  <cp:revision>12</cp:revision>
  <dcterms:created xsi:type="dcterms:W3CDTF">2016-02-01T20:18:00Z</dcterms:created>
  <dcterms:modified xsi:type="dcterms:W3CDTF">2016-02-23T01:13:15Z</dcterms:modified>
</cp:coreProperties>
</file>