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8" r:id="rId12"/>
    <p:sldId id="266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7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3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9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37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16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96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14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8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69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3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00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26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2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37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73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7EC527-8183-4AA8-8177-28D4E83AE360}" type="datetimeFigureOut">
              <a:rPr lang="pt-BR" smtClean="0"/>
              <a:t>27/04/2016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2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2117824"/>
          </a:xfrm>
        </p:spPr>
        <p:txBody>
          <a:bodyPr>
            <a:normAutofit/>
          </a:bodyPr>
          <a:lstStyle/>
          <a:p>
            <a:r>
              <a:rPr lang="pt-BR" sz="10000" dirty="0" smtClean="0"/>
              <a:t>Leitura</a:t>
            </a:r>
            <a:endParaRPr lang="pt-BR" sz="10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2418" y="3418611"/>
            <a:ext cx="7169727" cy="831272"/>
          </a:xfrm>
        </p:spPr>
        <p:txBody>
          <a:bodyPr>
            <a:normAutofit/>
          </a:bodyPr>
          <a:lstStyle/>
          <a:p>
            <a:r>
              <a:rPr lang="pt-BR" sz="4000" cap="none" dirty="0" err="1" smtClean="0"/>
              <a:t>Profª</a:t>
            </a:r>
            <a:r>
              <a:rPr lang="pt-BR" sz="4000" cap="none" dirty="0" smtClean="0"/>
              <a:t> </a:t>
            </a:r>
            <a:r>
              <a:rPr lang="pt-BR" sz="4000" cap="none" dirty="0" smtClean="0"/>
              <a:t>Cristiane de Brito Cruz</a:t>
            </a:r>
            <a:endParaRPr lang="pt-BR" sz="4000" cap="none" dirty="0"/>
          </a:p>
        </p:txBody>
      </p:sp>
    </p:spTree>
    <p:extLst>
      <p:ext uri="{BB962C8B-B14F-4D97-AF65-F5344CB8AC3E}">
        <p14:creationId xmlns:p14="http://schemas.microsoft.com/office/powerpoint/2010/main" val="7034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 smtClean="0"/>
              <a:t>: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1026" name="Picture 2" descr="Calvin and 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0" y="640788"/>
            <a:ext cx="10823816" cy="34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r>
              <a:rPr lang="pt-BR" sz="2800" cap="none" dirty="0" smtClean="0"/>
              <a:t>Calvin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</a:t>
            </a:r>
            <a:r>
              <a:rPr lang="pt-BR" sz="2800" cap="none" dirty="0" smtClean="0"/>
              <a:t>Hobbes (</a:t>
            </a:r>
            <a:r>
              <a:rPr lang="pt-BR" sz="2800" cap="none" dirty="0" err="1" smtClean="0"/>
              <a:t>the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tiger</a:t>
            </a:r>
            <a:r>
              <a:rPr lang="pt-BR" sz="2800" cap="none" dirty="0" smtClean="0"/>
              <a:t>)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Wishes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1026" name="Picture 2" descr="Calvin and 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0" y="640788"/>
            <a:ext cx="10823816" cy="34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2050" name="Picture 2" descr="Pea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768926"/>
            <a:ext cx="11331038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r>
              <a:rPr lang="pt-BR" sz="2800" cap="none" dirty="0"/>
              <a:t>Schroeder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Lucy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  <a:r>
              <a:rPr lang="pt-BR" sz="2800" cap="none" dirty="0" smtClean="0"/>
              <a:t>The piano </a:t>
            </a:r>
            <a:r>
              <a:rPr lang="pt-BR" sz="2800" cap="none" dirty="0" err="1" smtClean="0"/>
              <a:t>missing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2050" name="Picture 2" descr="Pea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768926"/>
            <a:ext cx="11331038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38990" y="1569028"/>
            <a:ext cx="11824855" cy="4675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cap="none" dirty="0" smtClean="0"/>
              <a:t>A leitura é basicamente um processo de representação. Como esse processo envolve o sentido da visão, ler é, na sua essência, olhar para uma coisa e ver outra. A leitura não se dá por acesso direto à realidade, mas por intermediação de outros elementos da realidade. Nessa triangulação da leitura o elemento intermediário funciona como um espelho; mostra um segmento do mundo que normalmente nada tem a ver com sua própria consistência física. Ler é portanto reconhecer o mundo através de espelhos. Como esses espelhos oferecem imagens fragmentadas do mundo, a verdadeira leitura só é possível quando se tem um conhecimento prévio desse mundo. (Wilson J. </a:t>
            </a:r>
            <a:r>
              <a:rPr lang="pt-BR" sz="2800" cap="none" dirty="0" err="1" smtClean="0"/>
              <a:t>Leffa</a:t>
            </a:r>
            <a:r>
              <a:rPr lang="pt-BR" sz="2800" cap="none" dirty="0" smtClean="0"/>
              <a:t>)</a:t>
            </a: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39990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pic>
        <p:nvPicPr>
          <p:cNvPr id="1026" name="Picture 2" descr="https://jarbas.files.wordpress.com/2013/08/gerac3a7c3a3o-y-vis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48" y="1396855"/>
            <a:ext cx="9237808" cy="46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pic>
        <p:nvPicPr>
          <p:cNvPr id="2050" name="Picture 2" descr="http://misteriosdomundo.org/wp-content/uploads/2016/01/ok-fingers-ok-d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3" y="1371599"/>
            <a:ext cx="6722919" cy="46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467591"/>
            <a:ext cx="5840315" cy="1007917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3074" name="Picture 2" descr="http://ebook1o.empresaagil.com.br/wp-content/uploads/2014/11/bo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3" y="1288471"/>
            <a:ext cx="9289471" cy="51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467591"/>
            <a:ext cx="5840315" cy="1007917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4" y="1475508"/>
            <a:ext cx="11022193" cy="47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7170" name="Picture 2" descr="http://1.bp.blogspot.com/-0GoR_-5yOwo/UKUSuTsOVQI/AAAAAAAAAHg/3CmBLhKEz4c/s1600/communication-process-mbakn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8" y="613063"/>
            <a:ext cx="10079470" cy="56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9218" name="Picture 2" descr="http://www.cartoonistgroup.com/properties/hagar/art_images/cg56db401de5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1" y="781338"/>
            <a:ext cx="9996343" cy="3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10088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9218" name="Picture 2" descr="http://www.cartoonistgroup.com/properties/hagar/art_images/cg56db401de5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1" y="781338"/>
            <a:ext cx="9996343" cy="3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Helga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Her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daughter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Independent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women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19766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412</TotalTime>
  <Words>271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Gotícula</vt:lpstr>
      <vt:lpstr>Leitura</vt:lpstr>
      <vt:lpstr>Conceito de leitura</vt:lpstr>
      <vt:lpstr>Conceito de leitura</vt:lpstr>
      <vt:lpstr>Conceito de leitura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Leitura</dc:title>
  <dc:creator>Cristiane de Brito Cruz</dc:creator>
  <cp:lastModifiedBy>Cristiane de Brito Cruz</cp:lastModifiedBy>
  <cp:revision>15</cp:revision>
  <dcterms:created xsi:type="dcterms:W3CDTF">2016-04-25T16:39:40Z</dcterms:created>
  <dcterms:modified xsi:type="dcterms:W3CDTF">2016-04-27T11:13:48Z</dcterms:modified>
</cp:coreProperties>
</file>