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000" dirty="0" smtClean="0"/>
              <a:t>LINKING WORDS</a:t>
            </a:r>
            <a:endParaRPr lang="pt-BR" sz="8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5000" dirty="0" smtClean="0"/>
              <a:t>EXERCISE</a:t>
            </a:r>
            <a:endParaRPr lang="pt-BR" sz="5000" dirty="0"/>
          </a:p>
        </p:txBody>
      </p:sp>
    </p:spTree>
    <p:extLst>
      <p:ext uri="{BB962C8B-B14F-4D97-AF65-F5344CB8AC3E}">
        <p14:creationId xmlns:p14="http://schemas.microsoft.com/office/powerpoint/2010/main" val="243169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9</a:t>
            </a:r>
            <a:r>
              <a:rPr lang="en-US" dirty="0" smtClean="0"/>
              <a:t>) </a:t>
            </a:r>
            <a:r>
              <a:rPr lang="en-US" dirty="0"/>
              <a:t>I overslept this morning. ........ , my car ran out of petrol on the way to work.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 smtClean="0"/>
              <a:t>that</a:t>
            </a:r>
            <a:endParaRPr lang="pt-BR" dirty="0" smtClean="0"/>
          </a:p>
          <a:p>
            <a:r>
              <a:rPr lang="pt-BR" dirty="0" err="1"/>
              <a:t>Furthermore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07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10) </a:t>
            </a:r>
            <a:r>
              <a:rPr lang="en-US" dirty="0"/>
              <a:t>The report is expected to be critical of the industry. ........, it is likely to recommend extensive changes to production.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What's</a:t>
            </a:r>
            <a:r>
              <a:rPr lang="pt-BR" dirty="0"/>
              <a:t> </a:t>
            </a:r>
            <a:r>
              <a:rPr lang="pt-BR" dirty="0" smtClean="0"/>
              <a:t>more</a:t>
            </a:r>
          </a:p>
          <a:p>
            <a:r>
              <a:rPr lang="pt-BR" dirty="0" err="1" smtClean="0"/>
              <a:t>Furthermore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3664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498765"/>
            <a:ext cx="10723419" cy="16625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11) </a:t>
            </a:r>
            <a:r>
              <a:rPr lang="en-US" dirty="0"/>
              <a:t>The witness claims to have seen the suspect at the scene of the crime. ........, the police are in possession of video evidence of the man entering the building.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Moreover</a:t>
            </a:r>
            <a:endParaRPr lang="pt-BR" dirty="0" smtClean="0"/>
          </a:p>
          <a:p>
            <a:r>
              <a:rPr lang="pt-BR" dirty="0"/>
              <a:t>As </a:t>
            </a:r>
            <a:r>
              <a:rPr lang="pt-BR" dirty="0" err="1"/>
              <a:t>well</a:t>
            </a:r>
            <a:r>
              <a:rPr lang="pt-BR" dirty="0"/>
              <a:t> as </a:t>
            </a:r>
            <a:r>
              <a:rPr lang="pt-BR" dirty="0" err="1"/>
              <a:t>that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1721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498765"/>
            <a:ext cx="10723419" cy="1662544"/>
          </a:xfrm>
        </p:spPr>
        <p:txBody>
          <a:bodyPr>
            <a:normAutofit/>
          </a:bodyPr>
          <a:lstStyle/>
          <a:p>
            <a:r>
              <a:rPr lang="en-US" dirty="0" smtClean="0"/>
              <a:t>12) </a:t>
            </a:r>
            <a:r>
              <a:rPr lang="en-US" dirty="0"/>
              <a:t>........ the wonderful main meal we also had a delicious pudding.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 </a:t>
            </a:r>
            <a:r>
              <a:rPr lang="pt-BR" dirty="0" err="1"/>
              <a:t>addition</a:t>
            </a:r>
            <a:r>
              <a:rPr lang="pt-BR" dirty="0"/>
              <a:t> </a:t>
            </a:r>
            <a:r>
              <a:rPr lang="pt-BR" dirty="0" err="1" smtClean="0"/>
              <a:t>to</a:t>
            </a:r>
            <a:endParaRPr lang="pt-BR" dirty="0" smtClean="0"/>
          </a:p>
          <a:p>
            <a:r>
              <a:rPr lang="pt-BR" dirty="0" err="1" smtClean="0"/>
              <a:t>Besides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2244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498765"/>
            <a:ext cx="10723419" cy="1662544"/>
          </a:xfrm>
        </p:spPr>
        <p:txBody>
          <a:bodyPr>
            <a:normAutofit/>
          </a:bodyPr>
          <a:lstStyle/>
          <a:p>
            <a:r>
              <a:rPr lang="en-US" dirty="0" smtClean="0"/>
              <a:t>13) </a:t>
            </a:r>
            <a:r>
              <a:rPr lang="en-US" dirty="0"/>
              <a:t>If you're going into town could you get me some shampoo? ........, we need some more bread.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Also</a:t>
            </a:r>
            <a:endParaRPr lang="pt-BR" dirty="0" smtClean="0"/>
          </a:p>
          <a:p>
            <a:r>
              <a:rPr lang="pt-BR" dirty="0" err="1"/>
              <a:t>Furthermore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8375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498765"/>
            <a:ext cx="10723419" cy="1662544"/>
          </a:xfrm>
        </p:spPr>
        <p:txBody>
          <a:bodyPr>
            <a:normAutofit/>
          </a:bodyPr>
          <a:lstStyle/>
          <a:p>
            <a:r>
              <a:rPr lang="en-US" dirty="0" smtClean="0"/>
              <a:t>14) </a:t>
            </a:r>
            <a:r>
              <a:rPr lang="en-US" dirty="0"/>
              <a:t>Payments to your account have fallen behind considerably. ........, on several occasions your credit limit has been exceeded.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Moreover</a:t>
            </a:r>
            <a:endParaRPr lang="pt-BR" dirty="0" smtClean="0"/>
          </a:p>
          <a:p>
            <a:r>
              <a:rPr lang="pt-BR" dirty="0" err="1"/>
              <a:t>Besides</a:t>
            </a:r>
            <a:r>
              <a:rPr lang="pt-BR" dirty="0"/>
              <a:t> </a:t>
            </a:r>
            <a:r>
              <a:rPr lang="pt-BR" dirty="0" err="1"/>
              <a:t>this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342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498765"/>
            <a:ext cx="10723419" cy="1662544"/>
          </a:xfrm>
        </p:spPr>
        <p:txBody>
          <a:bodyPr>
            <a:normAutofit/>
          </a:bodyPr>
          <a:lstStyle/>
          <a:p>
            <a:r>
              <a:rPr lang="en-US" dirty="0" smtClean="0"/>
              <a:t>15) </a:t>
            </a:r>
            <a:r>
              <a:rPr lang="en-US" dirty="0"/>
              <a:t>It was a brilliant game. ........, we didn't have to pay to get in!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What's</a:t>
            </a:r>
            <a:r>
              <a:rPr lang="pt-BR" dirty="0"/>
              <a:t> more</a:t>
            </a:r>
            <a:endParaRPr lang="pt-BR" dirty="0" smtClean="0"/>
          </a:p>
          <a:p>
            <a:r>
              <a:rPr lang="pt-BR" dirty="0"/>
              <a:t>In </a:t>
            </a:r>
            <a:r>
              <a:rPr lang="pt-BR" dirty="0" err="1"/>
              <a:t>addition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0566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498765"/>
            <a:ext cx="10723419" cy="1662544"/>
          </a:xfrm>
        </p:spPr>
        <p:txBody>
          <a:bodyPr>
            <a:normAutofit/>
          </a:bodyPr>
          <a:lstStyle/>
          <a:p>
            <a:r>
              <a:rPr lang="en-US" dirty="0" smtClean="0"/>
              <a:t>16) </a:t>
            </a:r>
            <a:r>
              <a:rPr lang="en-US" dirty="0"/>
              <a:t>The meeting concluded without any agreement being reached. ........, several further issues arose.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</a:t>
            </a:r>
            <a:r>
              <a:rPr lang="pt-BR" dirty="0" err="1"/>
              <a:t>well</a:t>
            </a:r>
            <a:r>
              <a:rPr lang="pt-BR" dirty="0"/>
              <a:t> as </a:t>
            </a:r>
            <a:r>
              <a:rPr lang="pt-BR" dirty="0" err="1" smtClean="0"/>
              <a:t>that</a:t>
            </a:r>
            <a:endParaRPr lang="pt-BR" dirty="0" smtClean="0"/>
          </a:p>
          <a:p>
            <a:r>
              <a:rPr lang="pt-BR" dirty="0" smtClean="0"/>
              <a:t>In </a:t>
            </a:r>
            <a:r>
              <a:rPr lang="pt-BR" dirty="0" err="1"/>
              <a:t>addition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6361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8058" y="182099"/>
            <a:ext cx="9905998" cy="1478570"/>
          </a:xfrm>
        </p:spPr>
        <p:txBody>
          <a:bodyPr>
            <a:normAutofit/>
          </a:bodyPr>
          <a:lstStyle/>
          <a:p>
            <a:r>
              <a:rPr lang="en-US" dirty="0" smtClean="0"/>
              <a:t>GABARITO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3203" y="1813069"/>
            <a:ext cx="1269280" cy="3541714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1) A</a:t>
            </a:r>
          </a:p>
          <a:p>
            <a:r>
              <a:rPr lang="pt-BR" dirty="0" smtClean="0"/>
              <a:t>2) B</a:t>
            </a:r>
          </a:p>
          <a:p>
            <a:r>
              <a:rPr lang="pt-BR" dirty="0" smtClean="0"/>
              <a:t>3) B</a:t>
            </a:r>
          </a:p>
          <a:p>
            <a:r>
              <a:rPr lang="pt-BR" dirty="0" smtClean="0"/>
              <a:t>4) A</a:t>
            </a:r>
          </a:p>
          <a:p>
            <a:r>
              <a:rPr lang="pt-BR" dirty="0" smtClean="0"/>
              <a:t>5) C</a:t>
            </a:r>
          </a:p>
          <a:p>
            <a:r>
              <a:rPr lang="pt-BR" dirty="0" smtClean="0"/>
              <a:t>6) A</a:t>
            </a:r>
          </a:p>
          <a:p>
            <a:r>
              <a:rPr lang="pt-BR" dirty="0" smtClean="0"/>
              <a:t>7) C</a:t>
            </a:r>
          </a:p>
          <a:p>
            <a:r>
              <a:rPr lang="pt-BR" dirty="0" smtClean="0"/>
              <a:t>8) B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540721" y="1813069"/>
            <a:ext cx="1269280" cy="35417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09) A</a:t>
            </a:r>
          </a:p>
          <a:p>
            <a:r>
              <a:rPr lang="pt-BR" dirty="0" smtClean="0"/>
              <a:t>10) B</a:t>
            </a:r>
          </a:p>
          <a:p>
            <a:r>
              <a:rPr lang="pt-BR" dirty="0" smtClean="0"/>
              <a:t>11) A</a:t>
            </a:r>
          </a:p>
          <a:p>
            <a:r>
              <a:rPr lang="pt-BR" dirty="0" smtClean="0"/>
              <a:t>12) B</a:t>
            </a:r>
          </a:p>
          <a:p>
            <a:r>
              <a:rPr lang="pt-BR" dirty="0" smtClean="0"/>
              <a:t>13) A</a:t>
            </a:r>
          </a:p>
          <a:p>
            <a:r>
              <a:rPr lang="pt-BR" dirty="0" smtClean="0"/>
              <a:t>14) A</a:t>
            </a:r>
          </a:p>
          <a:p>
            <a:r>
              <a:rPr lang="pt-BR" dirty="0" smtClean="0"/>
              <a:t>15) A</a:t>
            </a:r>
          </a:p>
          <a:p>
            <a:r>
              <a:rPr lang="pt-BR" dirty="0" smtClean="0"/>
              <a:t>16) 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34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The </a:t>
            </a:r>
            <a:r>
              <a:rPr lang="en-US" dirty="0"/>
              <a:t>team haven't been playing too well. ......, they are expected to win this afternoon.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Nevertheless</a:t>
            </a:r>
            <a:endParaRPr lang="pt-BR" dirty="0" smtClean="0"/>
          </a:p>
          <a:p>
            <a:r>
              <a:rPr lang="pt-BR" dirty="0"/>
              <a:t>In </a:t>
            </a:r>
            <a:r>
              <a:rPr lang="pt-BR" dirty="0" err="1" smtClean="0"/>
              <a:t>contrast</a:t>
            </a:r>
            <a:endParaRPr lang="pt-BR" dirty="0" smtClean="0"/>
          </a:p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contrary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393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 ........ </a:t>
            </a:r>
            <a:r>
              <a:rPr lang="en-US" dirty="0"/>
              <a:t>in nearly every country in the world they drive on the right, in England they insist on driving on the left.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one</a:t>
            </a:r>
            <a:r>
              <a:rPr lang="pt-BR" dirty="0"/>
              <a:t> </a:t>
            </a:r>
            <a:r>
              <a:rPr lang="pt-BR" dirty="0" err="1" smtClean="0"/>
              <a:t>hand</a:t>
            </a:r>
            <a:endParaRPr lang="pt-BR" dirty="0" smtClean="0"/>
          </a:p>
          <a:p>
            <a:r>
              <a:rPr lang="pt-BR" dirty="0" err="1" smtClean="0"/>
              <a:t>While</a:t>
            </a:r>
            <a:endParaRPr lang="pt-BR" dirty="0" smtClean="0"/>
          </a:p>
          <a:p>
            <a:r>
              <a:rPr lang="pt-BR" dirty="0" err="1"/>
              <a:t>Nevertheless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425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........ </a:t>
            </a:r>
            <a:r>
              <a:rPr lang="en-US" dirty="0"/>
              <a:t>to the north, which will remain warm and sunny, the south will become cloudy during the early morning.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 smtClean="0"/>
              <a:t>contrary</a:t>
            </a:r>
            <a:endParaRPr lang="pt-BR" dirty="0" smtClean="0"/>
          </a:p>
          <a:p>
            <a:r>
              <a:rPr lang="pt-BR" dirty="0"/>
              <a:t>In </a:t>
            </a:r>
            <a:r>
              <a:rPr lang="pt-BR" dirty="0" err="1"/>
              <a:t>contrast</a:t>
            </a:r>
            <a:endParaRPr lang="pt-BR" dirty="0" smtClean="0"/>
          </a:p>
          <a:p>
            <a:r>
              <a:rPr lang="pt-BR" dirty="0" err="1"/>
              <a:t>Although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954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4) He </a:t>
            </a:r>
            <a:r>
              <a:rPr lang="en-US" dirty="0"/>
              <a:t>couldn't get the machine to work ........ following the instructions carefully.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d</a:t>
            </a:r>
            <a:r>
              <a:rPr lang="pt-BR" dirty="0" err="1" smtClean="0"/>
              <a:t>espite</a:t>
            </a:r>
            <a:endParaRPr lang="pt-BR" dirty="0" smtClean="0"/>
          </a:p>
          <a:p>
            <a:r>
              <a:rPr lang="pt-BR" dirty="0" err="1" smtClean="0"/>
              <a:t>however</a:t>
            </a:r>
            <a:r>
              <a:rPr lang="pt-BR" dirty="0" smtClean="0"/>
              <a:t> </a:t>
            </a:r>
          </a:p>
          <a:p>
            <a:r>
              <a:rPr lang="pt-BR" dirty="0" err="1"/>
              <a:t>while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75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5) I'm </a:t>
            </a:r>
            <a:r>
              <a:rPr lang="en-US" dirty="0"/>
              <a:t>not tired at all. ........, I'm feeling full of energy.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However</a:t>
            </a:r>
            <a:endParaRPr lang="pt-BR" dirty="0" smtClean="0"/>
          </a:p>
          <a:p>
            <a:r>
              <a:rPr lang="pt-BR" dirty="0"/>
              <a:t>In </a:t>
            </a:r>
            <a:r>
              <a:rPr lang="pt-BR" dirty="0" err="1"/>
              <a:t>contrast</a:t>
            </a:r>
            <a:endParaRPr lang="pt-BR" dirty="0" smtClean="0"/>
          </a:p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contrary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317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6) ........ </a:t>
            </a:r>
            <a:r>
              <a:rPr lang="en-US" dirty="0"/>
              <a:t>the computer had recently been repaired, it still kept crashing.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Although</a:t>
            </a:r>
            <a:endParaRPr lang="pt-BR" dirty="0" smtClean="0"/>
          </a:p>
          <a:p>
            <a:r>
              <a:rPr lang="pt-BR" dirty="0" err="1" smtClean="0"/>
              <a:t>Whereas</a:t>
            </a:r>
            <a:endParaRPr lang="pt-BR" dirty="0" smtClean="0"/>
          </a:p>
          <a:p>
            <a:r>
              <a:rPr lang="pt-BR" dirty="0"/>
              <a:t>In </a:t>
            </a:r>
            <a:r>
              <a:rPr lang="pt-BR" dirty="0" err="1"/>
              <a:t>spite</a:t>
            </a:r>
            <a:r>
              <a:rPr lang="pt-BR" dirty="0"/>
              <a:t> </a:t>
            </a:r>
            <a:r>
              <a:rPr lang="pt-BR" dirty="0" err="1"/>
              <a:t>of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949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7) I </a:t>
            </a:r>
            <a:r>
              <a:rPr lang="en-US" dirty="0"/>
              <a:t>know we agreed to raise the issue at the next meeting ........ we simply won't have the time to discuss it.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Although</a:t>
            </a:r>
            <a:endParaRPr lang="pt-BR" dirty="0" smtClean="0"/>
          </a:p>
          <a:p>
            <a:r>
              <a:rPr lang="pt-BR" dirty="0" err="1" smtClean="0"/>
              <a:t>Whereas</a:t>
            </a:r>
            <a:endParaRPr lang="pt-BR" dirty="0" smtClean="0"/>
          </a:p>
          <a:p>
            <a:r>
              <a:rPr lang="pt-BR" dirty="0" err="1" smtClean="0"/>
              <a:t>But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02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8) The </a:t>
            </a:r>
            <a:r>
              <a:rPr lang="en-US" dirty="0"/>
              <a:t>man was arrested ........ claiming to have been nowhere near the scene of the crime.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Whereas</a:t>
            </a:r>
            <a:endParaRPr lang="pt-BR" dirty="0" smtClean="0"/>
          </a:p>
          <a:p>
            <a:r>
              <a:rPr lang="pt-BR" dirty="0" smtClean="0"/>
              <a:t>In </a:t>
            </a:r>
            <a:r>
              <a:rPr lang="pt-BR" dirty="0" err="1" smtClean="0"/>
              <a:t>spite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endParaRPr lang="pt-BR" dirty="0" smtClean="0"/>
          </a:p>
          <a:p>
            <a:r>
              <a:rPr lang="pt-BR" dirty="0" err="1" smtClean="0"/>
              <a:t>While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1045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18</TotalTime>
  <Words>451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Tw Cen MT</vt:lpstr>
      <vt:lpstr>Circuito</vt:lpstr>
      <vt:lpstr>LINKING WORDS</vt:lpstr>
      <vt:lpstr>1) The team haven't been playing too well. ......, they are expected to win this afternoon.</vt:lpstr>
      <vt:lpstr>2) ........ in nearly every country in the world they drive on the right, in England they insist on driving on the left.</vt:lpstr>
      <vt:lpstr>3) ........ to the north, which will remain warm and sunny, the south will become cloudy during the early morning.</vt:lpstr>
      <vt:lpstr>4) He couldn't get the machine to work ........ following the instructions carefully.</vt:lpstr>
      <vt:lpstr>5) I'm not tired at all. ........, I'm feeling full of energy.</vt:lpstr>
      <vt:lpstr>6) ........ the computer had recently been repaired, it still kept crashing.</vt:lpstr>
      <vt:lpstr>7) I know we agreed to raise the issue at the next meeting ........ we simply won't have the time to discuss it.</vt:lpstr>
      <vt:lpstr>8) The man was arrested ........ claiming to have been nowhere near the scene of the crime.</vt:lpstr>
      <vt:lpstr>9) I overslept this morning. ........ , my car ran out of petrol on the way to work.</vt:lpstr>
      <vt:lpstr>10) The report is expected to be critical of the industry. ........, it is likely to recommend extensive changes to production.</vt:lpstr>
      <vt:lpstr>11) The witness claims to have seen the suspect at the scene of the crime. ........, the police are in possession of video evidence of the man entering the building.</vt:lpstr>
      <vt:lpstr>12) ........ the wonderful main meal we also had a delicious pudding.</vt:lpstr>
      <vt:lpstr>13) If you're going into town could you get me some shampoo? ........, we need some more bread.</vt:lpstr>
      <vt:lpstr>14) Payments to your account have fallen behind considerably. ........, on several occasions your credit limit has been exceeded.</vt:lpstr>
      <vt:lpstr>15) It was a brilliant game. ........, we didn't have to pay to get in!</vt:lpstr>
      <vt:lpstr>16) The meeting concluded without any agreement being reached. ........, several further issues arose.</vt:lpstr>
      <vt:lpstr>GABARITO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LINKING WORDS</dc:title>
  <dc:creator>Cristiane de Brito Cruz</dc:creator>
  <cp:lastModifiedBy>Cristiane de Brito Cruz</cp:lastModifiedBy>
  <cp:revision>2</cp:revision>
  <dcterms:created xsi:type="dcterms:W3CDTF">2016-08-23T09:58:39Z</dcterms:created>
  <dcterms:modified xsi:type="dcterms:W3CDTF">2016-08-23T10:16:47Z</dcterms:modified>
</cp:coreProperties>
</file>