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94660"/>
  </p:normalViewPr>
  <p:slideViewPr>
    <p:cSldViewPr snapToGrid="0">
      <p:cViewPr>
        <p:scale>
          <a:sx n="58" d="100"/>
          <a:sy n="58" d="100"/>
        </p:scale>
        <p:origin x="-300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9359CEF-0CF3-41C8-8F96-37271F4199DD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5F2165A3-C5EB-4863-B131-1D36773081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03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59CEF-0CF3-41C8-8F96-37271F4199DD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65A3-C5EB-4863-B131-1D36773081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64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9359CEF-0CF3-41C8-8F96-37271F4199DD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F2165A3-C5EB-4863-B131-1D36773081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59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9359CEF-0CF3-41C8-8F96-37271F4199DD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F2165A3-C5EB-4863-B131-1D36773081F3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7289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9359CEF-0CF3-41C8-8F96-37271F4199DD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F2165A3-C5EB-4863-B131-1D36773081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202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59CEF-0CF3-41C8-8F96-37271F4199DD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65A3-C5EB-4863-B131-1D36773081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98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59CEF-0CF3-41C8-8F96-37271F4199DD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65A3-C5EB-4863-B131-1D36773081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15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59CEF-0CF3-41C8-8F96-37271F4199DD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65A3-C5EB-4863-B131-1D36773081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60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9359CEF-0CF3-41C8-8F96-37271F4199DD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F2165A3-C5EB-4863-B131-1D36773081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230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59CEF-0CF3-41C8-8F96-37271F4199DD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65A3-C5EB-4863-B131-1D36773081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973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9359CEF-0CF3-41C8-8F96-37271F4199DD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F2165A3-C5EB-4863-B131-1D36773081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51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59CEF-0CF3-41C8-8F96-37271F4199DD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65A3-C5EB-4863-B131-1D36773081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32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59CEF-0CF3-41C8-8F96-37271F4199DD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65A3-C5EB-4863-B131-1D36773081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20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59CEF-0CF3-41C8-8F96-37271F4199DD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65A3-C5EB-4863-B131-1D36773081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38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59CEF-0CF3-41C8-8F96-37271F4199DD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65A3-C5EB-4863-B131-1D36773081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3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59CEF-0CF3-41C8-8F96-37271F4199DD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65A3-C5EB-4863-B131-1D36773081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710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59CEF-0CF3-41C8-8F96-37271F4199DD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65A3-C5EB-4863-B131-1D36773081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40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59CEF-0CF3-41C8-8F96-37271F4199DD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165A3-C5EB-4863-B131-1D36773081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1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E</a:t>
            </a:r>
            <a:r>
              <a:rPr lang="pt-BR" dirty="0" err="1" smtClean="0"/>
              <a:t>nglish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err="1" smtClean="0"/>
              <a:t>Sayings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Jokes</a:t>
            </a:r>
            <a:r>
              <a:rPr lang="pt-BR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04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 imagem pode conter: 1 pessoa, tex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1536954"/>
            <a:ext cx="3854450" cy="462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A imagem pode conter: 6 pessoas, tex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968" y="564833"/>
            <a:ext cx="4961557" cy="282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A imagem pode conter: 1 pessoa, senta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6" y="3623881"/>
            <a:ext cx="4883149" cy="293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94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19325" y="2536023"/>
            <a:ext cx="861060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Provérbios também conhecidos como </a:t>
            </a:r>
            <a:r>
              <a:rPr lang="pt-BR" dirty="0" err="1" smtClean="0"/>
              <a:t>Sayings</a:t>
            </a:r>
            <a:r>
              <a:rPr lang="pt-BR" dirty="0" smtClean="0"/>
              <a:t>  em Inglês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17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"Two wrongs don't make a right."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Quando alguém te faz alguma coisa ruim, a vingança não irá ajudar.</a:t>
            </a:r>
            <a:endParaRPr lang="en-US" dirty="0"/>
          </a:p>
        </p:txBody>
      </p:sp>
      <p:pic>
        <p:nvPicPr>
          <p:cNvPr id="12290" name="Picture 2" descr="Resultado de imagem para Two wrongs don't make a right.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4" y="3335892"/>
            <a:ext cx="3495675" cy="230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95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"The pen is mightier than the sword."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Tentar convencer pessoas com ideias e palavras é melhor que força-las.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266" name="Picture 2" descr="Resultado de imagem para pena mais leve que a esp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1" y="2766060"/>
            <a:ext cx="3835399" cy="383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77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"When in Rome, do as the Romans."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Quando você estiver em um lugar estranho, aja como as pessoas estão agindo. “se enturme”.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3314" name="Picture 2" descr="Resultado de imagem para &quot;When in Rome, do as the Romans.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50" y="3114522"/>
            <a:ext cx="1599473" cy="310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57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"When the going gets tough, </a:t>
            </a:r>
            <a:r>
              <a:rPr lang="en-US" dirty="0" smtClean="0"/>
              <a:t>only the </a:t>
            </a:r>
            <a:r>
              <a:rPr lang="en-US" dirty="0"/>
              <a:t>tough get going."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Pessoas fortes não simplesmente abandonam o desafio quando fica difícil.</a:t>
            </a:r>
            <a:endParaRPr lang="en-US" dirty="0"/>
          </a:p>
        </p:txBody>
      </p:sp>
      <p:sp>
        <p:nvSpPr>
          <p:cNvPr id="4" name="Retângulo 3"/>
          <p:cNvSpPr/>
          <p:nvPr/>
        </p:nvSpPr>
        <p:spPr>
          <a:xfrm>
            <a:off x="345970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b="0" i="0" dirty="0">
              <a:solidFill>
                <a:srgbClr val="222222"/>
              </a:solidFill>
              <a:effectLst/>
              <a:latin typeface="Yanone Kaffeesatz"/>
            </a:endParaRPr>
          </a:p>
        </p:txBody>
      </p:sp>
      <p:pic>
        <p:nvPicPr>
          <p:cNvPr id="14338" name="Picture 2" descr="Resultado de imagem para &quot;When the going gets tough, the tough get going.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38"/>
          <a:stretch/>
        </p:blipFill>
        <p:spPr bwMode="auto">
          <a:xfrm>
            <a:off x="4175125" y="2706413"/>
            <a:ext cx="4073525" cy="402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24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"Fortune favors the bold."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sorte favorece os ousados.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5362" name="Picture 2" descr="Resultado de imagem para &quot;Fortune favors the bold.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 bwMode="auto">
          <a:xfrm>
            <a:off x="4476751" y="2580641"/>
            <a:ext cx="4048124" cy="397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87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"People who live in glass houses should not throw stones."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Não critique uma pessoa se você também tem defeitos.</a:t>
            </a:r>
            <a:endParaRPr lang="en-US" dirty="0"/>
          </a:p>
        </p:txBody>
      </p:sp>
      <p:pic>
        <p:nvPicPr>
          <p:cNvPr id="16386" name="Picture 2" descr="Resultado de imagem para &quot;People who live in glass houses shouldn't throw stones.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3330575"/>
            <a:ext cx="272415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44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"Hope for the best, but prepare for the worst."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Espere pelo melhor mas se prepare para o pior.</a:t>
            </a:r>
            <a:endParaRPr lang="en-US" dirty="0"/>
          </a:p>
        </p:txBody>
      </p:sp>
      <p:pic>
        <p:nvPicPr>
          <p:cNvPr id="17410" name="Picture 2" descr="Resultado de imagem para desperat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5" y="2942085"/>
            <a:ext cx="43688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05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"Better late than never."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Antes tarde do que nunca.</a:t>
            </a:r>
            <a:endParaRPr lang="en-US" dirty="0"/>
          </a:p>
        </p:txBody>
      </p:sp>
      <p:pic>
        <p:nvPicPr>
          <p:cNvPr id="18434" name="Picture 2" descr="Resultado de imagem para atrasados ene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01492" y="2893464"/>
            <a:ext cx="4989016" cy="332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88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095500" y="2593173"/>
            <a:ext cx="861060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Algumas piadas também conhecidas como </a:t>
            </a:r>
            <a:r>
              <a:rPr lang="pt-BR" dirty="0" err="1" smtClean="0"/>
              <a:t>Jokes</a:t>
            </a:r>
            <a:r>
              <a:rPr lang="pt-BR" dirty="0" smtClean="0"/>
              <a:t> em inglês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51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"Keep your friends close and your enemies closer."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Mantenha os seus amigos por perto mas seus inimigos mais perto ainda.</a:t>
            </a:r>
            <a:endParaRPr lang="en-US" dirty="0"/>
          </a:p>
        </p:txBody>
      </p:sp>
      <p:pic>
        <p:nvPicPr>
          <p:cNvPr id="19458" name="Picture 2" descr="Resultado de imagem para poderoso chef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950" y="2660574"/>
            <a:ext cx="7178099" cy="403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82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Hear</a:t>
            </a:r>
            <a:r>
              <a:rPr lang="pt-BR" dirty="0" smtClean="0"/>
              <a:t> me </a:t>
            </a:r>
            <a:r>
              <a:rPr lang="pt-BR" dirty="0" err="1" smtClean="0"/>
              <a:t>now</a:t>
            </a:r>
            <a:r>
              <a:rPr lang="pt-BR" dirty="0" smtClean="0"/>
              <a:t> - </a:t>
            </a:r>
            <a:r>
              <a:rPr lang="pt-BR" dirty="0" err="1" smtClean="0"/>
              <a:t>ALok</a:t>
            </a:r>
            <a:endParaRPr lang="en-US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dirty="0"/>
              <a:t>you get to hear me now</a:t>
            </a:r>
            <a:br>
              <a:rPr lang="en-US" dirty="0"/>
            </a:br>
            <a:r>
              <a:rPr lang="en-US" dirty="0"/>
              <a:t>I know you'll get stronger</a:t>
            </a:r>
            <a:br>
              <a:rPr lang="en-US" dirty="0"/>
            </a:br>
            <a:r>
              <a:rPr lang="en-US" dirty="0"/>
              <a:t>When you get older</a:t>
            </a:r>
            <a:br>
              <a:rPr lang="en-US" dirty="0"/>
            </a:br>
            <a:r>
              <a:rPr lang="en-US" dirty="0"/>
              <a:t>Just don't shrug your shoulders</a:t>
            </a:r>
            <a:br>
              <a:rPr lang="en-US" dirty="0"/>
            </a:br>
            <a:r>
              <a:rPr lang="en-US" dirty="0"/>
              <a:t>When you get </a:t>
            </a:r>
            <a:r>
              <a:rPr lang="en-US" dirty="0" smtClean="0"/>
              <a:t>older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The things aren't easy</a:t>
            </a:r>
            <a:br>
              <a:rPr lang="en-US" dirty="0"/>
            </a:br>
            <a:r>
              <a:rPr lang="en-US" dirty="0"/>
              <a:t>So just believe me now</a:t>
            </a:r>
            <a:br>
              <a:rPr lang="en-US" dirty="0"/>
            </a:br>
            <a:r>
              <a:rPr lang="en-US" dirty="0"/>
              <a:t>If you don't keep it cool now</a:t>
            </a:r>
            <a:br>
              <a:rPr lang="en-US" dirty="0"/>
            </a:br>
            <a:r>
              <a:rPr lang="en-US" dirty="0"/>
              <a:t>You'll never make a </a:t>
            </a:r>
            <a:r>
              <a:rPr lang="en-US" dirty="0" smtClean="0"/>
              <a:t>sound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All the lights will guide the way</a:t>
            </a:r>
            <a:br>
              <a:rPr lang="en-US" dirty="0"/>
            </a:br>
            <a:r>
              <a:rPr lang="en-US" dirty="0"/>
              <a:t>If you get to hear me now</a:t>
            </a:r>
            <a:br>
              <a:rPr lang="en-US" dirty="0"/>
            </a:br>
            <a:r>
              <a:rPr lang="en-US" dirty="0"/>
              <a:t>All you fears will fade away</a:t>
            </a:r>
            <a:br>
              <a:rPr lang="en-US" dirty="0"/>
            </a:br>
            <a:r>
              <a:rPr lang="en-US" dirty="0"/>
              <a:t>If you get to hear me </a:t>
            </a:r>
            <a:r>
              <a:rPr lang="en-US" dirty="0" smtClean="0"/>
              <a:t>now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If you get to hear me now</a:t>
            </a:r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Leave excuses aside</a:t>
            </a:r>
            <a:br>
              <a:rPr lang="en-US" dirty="0"/>
            </a:br>
            <a:r>
              <a:rPr lang="en-US" dirty="0"/>
              <a:t>Speak out your mind now</a:t>
            </a:r>
            <a:br>
              <a:rPr lang="en-US" dirty="0"/>
            </a:br>
            <a:r>
              <a:rPr lang="en-US" dirty="0"/>
              <a:t>Don't let in slide</a:t>
            </a:r>
            <a:br>
              <a:rPr lang="en-US" dirty="0"/>
            </a:br>
            <a:r>
              <a:rPr lang="en-US" dirty="0"/>
              <a:t>You're not always right now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The things aren't easy</a:t>
            </a:r>
            <a:br>
              <a:rPr lang="en-US" dirty="0"/>
            </a:br>
            <a:r>
              <a:rPr lang="en-US" dirty="0"/>
              <a:t>So just believe me now</a:t>
            </a:r>
            <a:br>
              <a:rPr lang="en-US" dirty="0"/>
            </a:br>
            <a:r>
              <a:rPr lang="en-US" dirty="0"/>
              <a:t>Don't learn the hard way</a:t>
            </a:r>
            <a:br>
              <a:rPr lang="en-US" dirty="0"/>
            </a:br>
            <a:r>
              <a:rPr lang="en-US" dirty="0"/>
              <a:t>Just let me show you how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All the lights will guide the way</a:t>
            </a:r>
            <a:br>
              <a:rPr lang="en-US" dirty="0"/>
            </a:br>
            <a:r>
              <a:rPr lang="en-US" dirty="0"/>
              <a:t>If you get to hear me now</a:t>
            </a:r>
            <a:br>
              <a:rPr lang="en-US" dirty="0"/>
            </a:br>
            <a:r>
              <a:rPr lang="en-US" dirty="0"/>
              <a:t>All you fears will fade away</a:t>
            </a:r>
            <a:br>
              <a:rPr lang="en-US" dirty="0"/>
            </a:br>
            <a:r>
              <a:rPr lang="en-US" dirty="0"/>
              <a:t>If you get to hear me now</a:t>
            </a:r>
            <a:br>
              <a:rPr lang="en-US" dirty="0"/>
            </a:br>
            <a:r>
              <a:rPr lang="en-US" dirty="0"/>
              <a:t>If you get to hear me now</a:t>
            </a:r>
          </a:p>
        </p:txBody>
      </p:sp>
    </p:spTree>
    <p:extLst>
      <p:ext uri="{BB962C8B-B14F-4D97-AF65-F5344CB8AC3E}">
        <p14:creationId xmlns:p14="http://schemas.microsoft.com/office/powerpoint/2010/main" val="151113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Resultado de imagem para piadas em ing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5" y="1744662"/>
            <a:ext cx="4572000" cy="461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3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piadas em ing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025" y="1443037"/>
            <a:ext cx="6096000" cy="448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74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m para piadas em ing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5" y="1733910"/>
            <a:ext cx="4149725" cy="475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09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m para english jok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93"/>
          <a:stretch/>
        </p:blipFill>
        <p:spPr bwMode="auto">
          <a:xfrm>
            <a:off x="2212975" y="1979612"/>
            <a:ext cx="31877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m para english jok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1"/>
          <a:stretch/>
        </p:blipFill>
        <p:spPr bwMode="auto">
          <a:xfrm>
            <a:off x="6686550" y="1912936"/>
            <a:ext cx="31369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47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m para english jok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0" y="1743074"/>
            <a:ext cx="5549900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35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m para english jok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850" y="1471612"/>
            <a:ext cx="3381375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2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 imagem pode conter: tex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1704974"/>
            <a:ext cx="4762500" cy="555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774" y="2357437"/>
            <a:ext cx="6105525" cy="244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51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ilha de Vapor">
  <a:themeElements>
    <a:clrScheme name="Trilha de Vapor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Trilha de Vapor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ilha de Vapor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Trilha de Vapor</Template>
  <TotalTime>275</TotalTime>
  <Words>221</Words>
  <Application>Microsoft Office PowerPoint</Application>
  <PresentationFormat>Personalizar</PresentationFormat>
  <Paragraphs>28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Trilha de Vapor</vt:lpstr>
      <vt:lpstr>English</vt:lpstr>
      <vt:lpstr>Algumas piadas também conhecidas como Jokes em inglês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Provérbios também conhecidos como Sayings  em Inglês</vt:lpstr>
      <vt:lpstr>"Two wrongs don't make a right."</vt:lpstr>
      <vt:lpstr>"The pen is mightier than the sword."</vt:lpstr>
      <vt:lpstr>"When in Rome, do as the Romans."</vt:lpstr>
      <vt:lpstr>"When the going gets tough, only the tough get going."</vt:lpstr>
      <vt:lpstr>"Fortune favors the bold."</vt:lpstr>
      <vt:lpstr>"People who live in glass houses should not throw stones."</vt:lpstr>
      <vt:lpstr>"Hope for the best, but prepare for the worst."</vt:lpstr>
      <vt:lpstr>"Better late than never."</vt:lpstr>
      <vt:lpstr>"Keep your friends close and your enemies closer."</vt:lpstr>
      <vt:lpstr>Hear me now - ALok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</dc:title>
  <dc:creator>Giulia</dc:creator>
  <cp:lastModifiedBy>Cristiane de Brito Cruz</cp:lastModifiedBy>
  <cp:revision>10</cp:revision>
  <dcterms:created xsi:type="dcterms:W3CDTF">2017-04-03T21:12:07Z</dcterms:created>
  <dcterms:modified xsi:type="dcterms:W3CDTF">2017-04-04T12:32:19Z</dcterms:modified>
</cp:coreProperties>
</file>