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BCA5E1-F8FF-47D8-B3A4-0317161A7695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A520A59-7D70-463B-985C-3C00186F4DAD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A5E1-F8FF-47D8-B3A4-0317161A7695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0A59-7D70-463B-985C-3C00186F4DA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A5E1-F8FF-47D8-B3A4-0317161A7695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0A59-7D70-463B-985C-3C00186F4DA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A5E1-F8FF-47D8-B3A4-0317161A7695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0A59-7D70-463B-985C-3C00186F4DA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A5E1-F8FF-47D8-B3A4-0317161A7695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0A59-7D70-463B-985C-3C00186F4DA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A5E1-F8FF-47D8-B3A4-0317161A7695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0A59-7D70-463B-985C-3C00186F4DAD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A5E1-F8FF-47D8-B3A4-0317161A7695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0A59-7D70-463B-985C-3C00186F4DA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A5E1-F8FF-47D8-B3A4-0317161A7695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0A59-7D70-463B-985C-3C00186F4DA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A5E1-F8FF-47D8-B3A4-0317161A7695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0A59-7D70-463B-985C-3C00186F4DA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A5E1-F8FF-47D8-B3A4-0317161A7695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0A59-7D70-463B-985C-3C00186F4DAD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A5E1-F8FF-47D8-B3A4-0317161A7695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0A59-7D70-463B-985C-3C00186F4DA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BCA5E1-F8FF-47D8-B3A4-0317161A7695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A520A59-7D70-463B-985C-3C00186F4DA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TRAVELLING TO YOUR DESTINATION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Check-in; Departure Gate; </a:t>
            </a:r>
          </a:p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Airport Terminal; Departure Lounge; Duty-Free;  Ferry;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37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CHECK-IN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564904"/>
            <a:ext cx="3635859" cy="3508375"/>
          </a:xfrm>
        </p:spPr>
      </p:pic>
      <p:sp>
        <p:nvSpPr>
          <p:cNvPr id="6" name="CaixaDeTexto 5"/>
          <p:cNvSpPr txBox="1"/>
          <p:nvPr/>
        </p:nvSpPr>
        <p:spPr>
          <a:xfrm>
            <a:off x="5292080" y="2564904"/>
            <a:ext cx="273630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act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reporting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one’s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presence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registering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typically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at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na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airport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hotel.</a:t>
            </a:r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0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792088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DEPARTURE GATE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44824"/>
            <a:ext cx="6624736" cy="3744416"/>
          </a:xfrm>
        </p:spPr>
      </p:pic>
      <p:sp>
        <p:nvSpPr>
          <p:cNvPr id="5" name="CaixaDeTexto 4"/>
          <p:cNvSpPr txBox="1"/>
          <p:nvPr/>
        </p:nvSpPr>
        <p:spPr>
          <a:xfrm>
            <a:off x="1949446" y="5782321"/>
            <a:ext cx="51845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latin typeface="Arial" pitchFamily="34" charset="0"/>
                <a:cs typeface="Arial" pitchFamily="34" charset="0"/>
              </a:rPr>
              <a:t>Gate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where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passengers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embark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10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AIRPORT TERMINAL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44824"/>
            <a:ext cx="6624736" cy="3024336"/>
          </a:xfrm>
        </p:spPr>
      </p:pic>
      <p:sp>
        <p:nvSpPr>
          <p:cNvPr id="5" name="CaixaDeTexto 4"/>
          <p:cNvSpPr txBox="1"/>
          <p:nvPr/>
        </p:nvSpPr>
        <p:spPr>
          <a:xfrm>
            <a:off x="1811435" y="5013176"/>
            <a:ext cx="56166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This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building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at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na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airport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where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passengers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transfer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ground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transportation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facilities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allow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them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board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disembark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na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aircraft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11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72008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DEPARTURE LOUNGE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72816"/>
            <a:ext cx="6777037" cy="3600400"/>
          </a:xfrm>
        </p:spPr>
      </p:pic>
      <p:sp>
        <p:nvSpPr>
          <p:cNvPr id="5" name="CaixaDeTexto 4"/>
          <p:cNvSpPr txBox="1"/>
          <p:nvPr/>
        </p:nvSpPr>
        <p:spPr>
          <a:xfrm>
            <a:off x="1547664" y="5589240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seating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area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an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airport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where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passengers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wait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board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na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aircraft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vehicle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581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6588" y="980728"/>
            <a:ext cx="7024744" cy="74515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DUTY-FREE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779" y="1772816"/>
            <a:ext cx="5040560" cy="333740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841523" y="5301208"/>
            <a:ext cx="5544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Items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available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purchase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free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duty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tax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charges in a particular country,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generally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sold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at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airports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803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FERRY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349" y="1772816"/>
            <a:ext cx="6400712" cy="3600400"/>
          </a:xfrm>
        </p:spPr>
      </p:pic>
      <p:sp>
        <p:nvSpPr>
          <p:cNvPr id="5" name="CaixaDeTexto 4"/>
          <p:cNvSpPr txBox="1"/>
          <p:nvPr/>
        </p:nvSpPr>
        <p:spPr>
          <a:xfrm>
            <a:off x="1187624" y="5398577"/>
            <a:ext cx="67687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boat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ship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conveying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passengers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goods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especially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over a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relatively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short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distance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as regular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service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195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sz="4900" b="1" dirty="0" err="1">
                <a:latin typeface="Arial" pitchFamily="34" charset="0"/>
                <a:cs typeface="Arial" pitchFamily="34" charset="0"/>
              </a:rPr>
              <a:t>C</a:t>
            </a:r>
            <a:r>
              <a:rPr lang="pt-BR" sz="4900" b="1" dirty="0" err="1" smtClean="0">
                <a:latin typeface="Arial" pitchFamily="34" charset="0"/>
                <a:cs typeface="Arial" pitchFamily="34" charset="0"/>
              </a:rPr>
              <a:t>omponents</a:t>
            </a:r>
            <a:r>
              <a:rPr lang="pt-BR" sz="4900" b="1" dirty="0" smtClean="0">
                <a:latin typeface="Arial" pitchFamily="34" charset="0"/>
                <a:cs typeface="Arial" pitchFamily="34" charset="0"/>
              </a:rPr>
              <a:t>:</a:t>
            </a:r>
            <a:endParaRPr lang="pt-BR" sz="4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Ana Paula;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Maria Fernanda;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Simone Souza;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508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mpo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97</TotalTime>
  <Words>144</Words>
  <Application>Microsoft Office PowerPoint</Application>
  <PresentationFormat>Apresentação na tela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Austin</vt:lpstr>
      <vt:lpstr>TRAVELLING TO YOUR DESTINATION</vt:lpstr>
      <vt:lpstr>CHECK-IN</vt:lpstr>
      <vt:lpstr>DEPARTURE GATE</vt:lpstr>
      <vt:lpstr>AIRPORT TERMINAL</vt:lpstr>
      <vt:lpstr>DEPARTURE LOUNGE</vt:lpstr>
      <vt:lpstr>DUTY-FREE</vt:lpstr>
      <vt:lpstr>FERRY</vt:lpstr>
      <vt:lpstr> Components: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TRAVELLING TO YOUR DESTINATION</dc:title>
  <dc:creator>vitoria</dc:creator>
  <cp:lastModifiedBy>vitoria</cp:lastModifiedBy>
  <cp:revision>9</cp:revision>
  <dcterms:created xsi:type="dcterms:W3CDTF">2017-10-24T22:35:34Z</dcterms:created>
  <dcterms:modified xsi:type="dcterms:W3CDTF">2017-10-25T00:13:31Z</dcterms:modified>
</cp:coreProperties>
</file>