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7BCA5E1-F8FF-47D8-B3A4-0317161A7695}" type="datetimeFigureOut">
              <a:rPr lang="pt-BR" smtClean="0"/>
              <a:t>24/10/2017</a:t>
            </a:fld>
            <a:endParaRPr lang="pt-B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A520A59-7D70-463B-985C-3C00186F4DAD}" type="slidenum">
              <a:rPr lang="pt-BR" smtClean="0"/>
              <a:t>‹nº›</a:t>
            </a:fld>
            <a:endParaRPr lang="pt-B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A5E1-F8FF-47D8-B3A4-0317161A7695}" type="datetimeFigureOut">
              <a:rPr lang="pt-BR" smtClean="0"/>
              <a:t>24/10/2017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0A59-7D70-463B-985C-3C00186F4DA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A5E1-F8FF-47D8-B3A4-0317161A7695}" type="datetimeFigureOut">
              <a:rPr lang="pt-BR" smtClean="0"/>
              <a:t>24/10/2017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0A59-7D70-463B-985C-3C00186F4DA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A5E1-F8FF-47D8-B3A4-0317161A7695}" type="datetimeFigureOut">
              <a:rPr lang="pt-BR" smtClean="0"/>
              <a:t>24/10/2017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0A59-7D70-463B-985C-3C00186F4DA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A5E1-F8FF-47D8-B3A4-0317161A7695}" type="datetimeFigureOut">
              <a:rPr lang="pt-BR" smtClean="0"/>
              <a:t>24/10/2017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0A59-7D70-463B-985C-3C00186F4DA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A5E1-F8FF-47D8-B3A4-0317161A7695}" type="datetimeFigureOut">
              <a:rPr lang="pt-BR" smtClean="0"/>
              <a:t>24/10/2017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0A59-7D70-463B-985C-3C00186F4DAD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A5E1-F8FF-47D8-B3A4-0317161A7695}" type="datetimeFigureOut">
              <a:rPr lang="pt-BR" smtClean="0"/>
              <a:t>24/10/2017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0A59-7D70-463B-985C-3C00186F4DA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A5E1-F8FF-47D8-B3A4-0317161A7695}" type="datetimeFigureOut">
              <a:rPr lang="pt-BR" smtClean="0"/>
              <a:t>24/10/2017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0A59-7D70-463B-985C-3C00186F4DA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A5E1-F8FF-47D8-B3A4-0317161A7695}" type="datetimeFigureOut">
              <a:rPr lang="pt-BR" smtClean="0"/>
              <a:t>24/10/2017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0A59-7D70-463B-985C-3C00186F4DA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A5E1-F8FF-47D8-B3A4-0317161A7695}" type="datetimeFigureOut">
              <a:rPr lang="pt-BR" smtClean="0"/>
              <a:t>24/10/2017</a:t>
            </a:fld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0A59-7D70-463B-985C-3C00186F4DAD}" type="slidenum">
              <a:rPr lang="pt-BR" smtClean="0"/>
              <a:t>‹nº›</a:t>
            </a:fld>
            <a:endParaRPr lang="pt-B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CA5E1-F8FF-47D8-B3A4-0317161A7695}" type="datetimeFigureOut">
              <a:rPr lang="pt-BR" smtClean="0"/>
              <a:t>24/10/2017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520A59-7D70-463B-985C-3C00186F4DA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7BCA5E1-F8FF-47D8-B3A4-0317161A7695}" type="datetimeFigureOut">
              <a:rPr lang="pt-BR" smtClean="0"/>
              <a:t>24/10/2017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A520A59-7D70-463B-985C-3C00186F4DA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dirty="0" smtClean="0">
                <a:latin typeface="Arial" pitchFamily="34" charset="0"/>
                <a:cs typeface="Arial" pitchFamily="34" charset="0"/>
              </a:rPr>
              <a:t>TRAVELLING TO YOUR DESTINATION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000" dirty="0" smtClean="0">
                <a:latin typeface="Arial" pitchFamily="34" charset="0"/>
                <a:cs typeface="Arial" pitchFamily="34" charset="0"/>
              </a:rPr>
              <a:t>Check-in; Departure Gate; </a:t>
            </a:r>
          </a:p>
          <a:p>
            <a:pPr algn="ctr"/>
            <a:r>
              <a:rPr lang="pt-BR" sz="2000" dirty="0" smtClean="0">
                <a:latin typeface="Arial" pitchFamily="34" charset="0"/>
                <a:cs typeface="Arial" pitchFamily="34" charset="0"/>
              </a:rPr>
              <a:t>Airport Terminal; Departure Lounge; Duty-Free;  Ferry; </a:t>
            </a:r>
            <a:endParaRPr lang="pt-BR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37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/>
          <a:lstStyle/>
          <a:p>
            <a:pPr algn="ctr"/>
            <a:r>
              <a:rPr lang="pt-BR" b="1" dirty="0" smtClean="0">
                <a:latin typeface="Arial" pitchFamily="34" charset="0"/>
                <a:cs typeface="Arial" pitchFamily="34" charset="0"/>
              </a:rPr>
              <a:t>CHECK-IN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564904"/>
            <a:ext cx="3635859" cy="3508375"/>
          </a:xfrm>
        </p:spPr>
      </p:pic>
      <p:sp>
        <p:nvSpPr>
          <p:cNvPr id="6" name="CaixaDeTexto 5"/>
          <p:cNvSpPr txBox="1"/>
          <p:nvPr/>
        </p:nvSpPr>
        <p:spPr>
          <a:xfrm>
            <a:off x="5292080" y="2564904"/>
            <a:ext cx="273630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act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of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reporting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one’s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presence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registering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typically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at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na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airport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hotel.</a:t>
            </a:r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000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908720"/>
            <a:ext cx="7024744" cy="792088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latin typeface="Arial" pitchFamily="34" charset="0"/>
                <a:cs typeface="Arial" pitchFamily="34" charset="0"/>
              </a:rPr>
              <a:t>DEPARTURE GATE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844824"/>
            <a:ext cx="6624736" cy="3744416"/>
          </a:xfrm>
        </p:spPr>
      </p:pic>
      <p:sp>
        <p:nvSpPr>
          <p:cNvPr id="5" name="CaixaDeTexto 4"/>
          <p:cNvSpPr txBox="1"/>
          <p:nvPr/>
        </p:nvSpPr>
        <p:spPr>
          <a:xfrm>
            <a:off x="1949446" y="5782321"/>
            <a:ext cx="518457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 smtClean="0">
                <a:latin typeface="Arial" pitchFamily="34" charset="0"/>
                <a:cs typeface="Arial" pitchFamily="34" charset="0"/>
              </a:rPr>
              <a:t>Gate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where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passengers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embark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310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latin typeface="Arial" pitchFamily="34" charset="0"/>
                <a:cs typeface="Arial" pitchFamily="34" charset="0"/>
              </a:rPr>
              <a:t>AIRPORT TERMINAL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844824"/>
            <a:ext cx="6624736" cy="3024336"/>
          </a:xfrm>
        </p:spPr>
      </p:pic>
      <p:sp>
        <p:nvSpPr>
          <p:cNvPr id="5" name="CaixaDeTexto 4"/>
          <p:cNvSpPr txBox="1"/>
          <p:nvPr/>
        </p:nvSpPr>
        <p:spPr>
          <a:xfrm>
            <a:off x="1811435" y="5013176"/>
            <a:ext cx="561662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This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is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building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at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na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airport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where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passengers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transfer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between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ground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transportation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facilities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allow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them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board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disembark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from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na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aircraft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11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908720"/>
            <a:ext cx="7024744" cy="720080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latin typeface="Arial" pitchFamily="34" charset="0"/>
                <a:cs typeface="Arial" pitchFamily="34" charset="0"/>
              </a:rPr>
              <a:t>DEPARTURE LOUNGE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772816"/>
            <a:ext cx="6777037" cy="3600400"/>
          </a:xfrm>
        </p:spPr>
      </p:pic>
      <p:sp>
        <p:nvSpPr>
          <p:cNvPr id="5" name="CaixaDeTexto 4"/>
          <p:cNvSpPr txBox="1"/>
          <p:nvPr/>
        </p:nvSpPr>
        <p:spPr>
          <a:xfrm>
            <a:off x="1547664" y="5589240"/>
            <a:ext cx="59046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seating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area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an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airport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where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passengers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wait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to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board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na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aircraft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vehicle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581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6588" y="980728"/>
            <a:ext cx="7024744" cy="745152"/>
          </a:xfrm>
        </p:spPr>
        <p:txBody>
          <a:bodyPr>
            <a:normAutofit/>
          </a:bodyPr>
          <a:lstStyle/>
          <a:p>
            <a:pPr algn="ctr"/>
            <a:r>
              <a:rPr lang="pt-BR" b="1" dirty="0" smtClean="0">
                <a:latin typeface="Arial" pitchFamily="34" charset="0"/>
                <a:cs typeface="Arial" pitchFamily="34" charset="0"/>
              </a:rPr>
              <a:t>DUTY-FREE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779" y="1772816"/>
            <a:ext cx="5040560" cy="3337402"/>
          </a:xfrm>
          <a:prstGeom prst="rect">
            <a:avLst/>
          </a:prstGeom>
        </p:spPr>
      </p:pic>
      <p:sp>
        <p:nvSpPr>
          <p:cNvPr id="7" name="CaixaDeTexto 6"/>
          <p:cNvSpPr txBox="1"/>
          <p:nvPr/>
        </p:nvSpPr>
        <p:spPr>
          <a:xfrm>
            <a:off x="1841523" y="5301208"/>
            <a:ext cx="55446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Items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available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for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purchase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that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are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free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of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duty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tax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charges in a particular country,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generally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sold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at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airports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18038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/>
          <a:lstStyle/>
          <a:p>
            <a:pPr algn="ctr"/>
            <a:r>
              <a:rPr lang="pt-BR" b="1" dirty="0" smtClean="0">
                <a:latin typeface="Arial" pitchFamily="34" charset="0"/>
                <a:cs typeface="Arial" pitchFamily="34" charset="0"/>
              </a:rPr>
              <a:t>FERRY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9349" y="1772816"/>
            <a:ext cx="6400712" cy="3600400"/>
          </a:xfrm>
        </p:spPr>
      </p:pic>
      <p:sp>
        <p:nvSpPr>
          <p:cNvPr id="5" name="CaixaDeTexto 4"/>
          <p:cNvSpPr txBox="1"/>
          <p:nvPr/>
        </p:nvSpPr>
        <p:spPr>
          <a:xfrm>
            <a:off x="1187624" y="5398577"/>
            <a:ext cx="67687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200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boat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ship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for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conveying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passengers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goods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especially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over a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relatively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short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distance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 as regular </a:t>
            </a:r>
            <a:r>
              <a:rPr lang="pt-BR" sz="2200" dirty="0" err="1" smtClean="0">
                <a:latin typeface="Arial" pitchFamily="34" charset="0"/>
                <a:cs typeface="Arial" pitchFamily="34" charset="0"/>
              </a:rPr>
              <a:t>service</a:t>
            </a:r>
            <a:r>
              <a:rPr lang="pt-BR" sz="2200" dirty="0" smtClean="0">
                <a:latin typeface="Arial" pitchFamily="34" charset="0"/>
                <a:cs typeface="Arial" pitchFamily="34" charset="0"/>
              </a:rPr>
              <a:t>.</a:t>
            </a:r>
            <a:endParaRPr lang="pt-BR" sz="2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0195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/>
            </a:r>
            <a:br>
              <a:rPr lang="pt-BR" dirty="0"/>
            </a:br>
            <a:r>
              <a:rPr lang="pt-BR" sz="4900" b="1" dirty="0" err="1">
                <a:latin typeface="Arial" pitchFamily="34" charset="0"/>
                <a:cs typeface="Arial" pitchFamily="34" charset="0"/>
              </a:rPr>
              <a:t>C</a:t>
            </a:r>
            <a:r>
              <a:rPr lang="pt-BR" sz="4900" b="1" dirty="0" err="1" smtClean="0">
                <a:latin typeface="Arial" pitchFamily="34" charset="0"/>
                <a:cs typeface="Arial" pitchFamily="34" charset="0"/>
              </a:rPr>
              <a:t>omponents</a:t>
            </a:r>
            <a:r>
              <a:rPr lang="pt-BR" sz="4900" b="1" dirty="0" smtClean="0">
                <a:latin typeface="Arial" pitchFamily="34" charset="0"/>
                <a:cs typeface="Arial" pitchFamily="34" charset="0"/>
              </a:rPr>
              <a:t>:</a:t>
            </a:r>
            <a:endParaRPr lang="pt-BR" sz="49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Ana Paula;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Maria Fernanda;</a:t>
            </a:r>
          </a:p>
          <a:p>
            <a:r>
              <a:rPr lang="pt-BR" sz="2800" dirty="0" smtClean="0">
                <a:latin typeface="Arial" pitchFamily="34" charset="0"/>
                <a:cs typeface="Arial" pitchFamily="34" charset="0"/>
              </a:rPr>
              <a:t>Simone Souza;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65085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Composto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97</TotalTime>
  <Words>144</Words>
  <Application>Microsoft Office PowerPoint</Application>
  <PresentationFormat>Apresentação na tela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Austin</vt:lpstr>
      <vt:lpstr>TRAVELLING TO YOUR DESTINATION</vt:lpstr>
      <vt:lpstr>CHECK-IN</vt:lpstr>
      <vt:lpstr>DEPARTURE GATE</vt:lpstr>
      <vt:lpstr>AIRPORT TERMINAL</vt:lpstr>
      <vt:lpstr>DEPARTURE LOUNGE</vt:lpstr>
      <vt:lpstr>DUTY-FREE</vt:lpstr>
      <vt:lpstr>FERRY</vt:lpstr>
      <vt:lpstr> Components: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TRAVELLING TO YOUR DESTINATION</dc:title>
  <dc:creator>vitoria</dc:creator>
  <cp:lastModifiedBy>vitoria</cp:lastModifiedBy>
  <cp:revision>9</cp:revision>
  <dcterms:created xsi:type="dcterms:W3CDTF">2017-10-24T22:35:34Z</dcterms:created>
  <dcterms:modified xsi:type="dcterms:W3CDTF">2017-10-25T00:13:31Z</dcterms:modified>
</cp:coreProperties>
</file>