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07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91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04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71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76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41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41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61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37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36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60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2011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814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91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6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8806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38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0BF6A8-E269-4093-940C-8E09FAEDE01E}" type="datetimeFigureOut">
              <a:rPr lang="pt-BR" smtClean="0"/>
              <a:t>31/10/2017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3C670D-47EC-43FC-B2BD-BA42A4685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7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199" y="427587"/>
            <a:ext cx="9755187" cy="2766528"/>
          </a:xfrm>
        </p:spPr>
        <p:txBody>
          <a:bodyPr/>
          <a:lstStyle/>
          <a:p>
            <a:r>
              <a:rPr lang="pt-BR" dirty="0" err="1" smtClean="0"/>
              <a:t>Travel</a:t>
            </a:r>
            <a:r>
              <a:rPr lang="pt-BR" dirty="0" smtClean="0"/>
              <a:t> </a:t>
            </a:r>
            <a:r>
              <a:rPr lang="pt-BR" dirty="0" err="1" smtClean="0"/>
              <a:t>Vocabulary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6794" y="3447492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pt-BR" sz="2000" dirty="0" err="1" smtClean="0"/>
              <a:t>Components</a:t>
            </a:r>
            <a:r>
              <a:rPr lang="pt-BR" sz="2000" dirty="0" smtClean="0"/>
              <a:t>:</a:t>
            </a:r>
          </a:p>
          <a:p>
            <a:pPr algn="l"/>
            <a:r>
              <a:rPr lang="pt-BR" sz="1800" dirty="0" smtClean="0"/>
              <a:t>Beatriz</a:t>
            </a:r>
          </a:p>
          <a:p>
            <a:pPr algn="l"/>
            <a:r>
              <a:rPr lang="pt-BR" sz="1800" dirty="0" err="1" smtClean="0"/>
              <a:t>Énaly</a:t>
            </a:r>
            <a:endParaRPr lang="pt-BR" sz="1800" dirty="0" smtClean="0"/>
          </a:p>
          <a:p>
            <a:pPr algn="l"/>
            <a:r>
              <a:rPr lang="pt-BR" sz="1800" dirty="0" err="1" smtClean="0"/>
              <a:t>Kesia</a:t>
            </a:r>
            <a:endParaRPr lang="pt-BR" sz="1800" dirty="0" smtClean="0"/>
          </a:p>
          <a:p>
            <a:pPr algn="l"/>
            <a:r>
              <a:rPr lang="pt-BR" sz="1800" dirty="0" smtClean="0"/>
              <a:t>Liliane</a:t>
            </a:r>
          </a:p>
          <a:p>
            <a:pPr algn="l"/>
            <a:r>
              <a:rPr lang="pt-BR" sz="1800" dirty="0" smtClean="0"/>
              <a:t>Pablo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341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Travelling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Your</a:t>
            </a:r>
            <a:r>
              <a:rPr lang="pt-BR" dirty="0" smtClean="0"/>
              <a:t> </a:t>
            </a:r>
            <a:r>
              <a:rPr lang="pt-BR" dirty="0" err="1" smtClean="0"/>
              <a:t>Destination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Check-in: </a:t>
            </a:r>
            <a:r>
              <a:rPr lang="pt-BR" dirty="0" err="1" smtClean="0"/>
              <a:t>the</a:t>
            </a:r>
            <a:r>
              <a:rPr lang="pt-BR" dirty="0"/>
              <a:t> </a:t>
            </a:r>
            <a:r>
              <a:rPr lang="pt-BR" dirty="0" err="1" smtClean="0"/>
              <a:t>act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reporting</a:t>
            </a:r>
            <a:r>
              <a:rPr lang="pt-BR" dirty="0" smtClean="0"/>
              <a:t> </a:t>
            </a:r>
            <a:r>
              <a:rPr lang="pt-BR" dirty="0" err="1" smtClean="0"/>
              <a:t>one’s</a:t>
            </a:r>
            <a:r>
              <a:rPr lang="pt-BR" dirty="0" smtClean="0"/>
              <a:t> </a:t>
            </a:r>
            <a:r>
              <a:rPr lang="pt-BR" dirty="0" err="1" smtClean="0"/>
              <a:t>presence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registering</a:t>
            </a:r>
            <a:r>
              <a:rPr lang="pt-BR" dirty="0" smtClean="0"/>
              <a:t>, </a:t>
            </a:r>
            <a:r>
              <a:rPr lang="pt-BR" dirty="0" err="1" smtClean="0"/>
              <a:t>typically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airport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hotel.</a:t>
            </a:r>
          </a:p>
          <a:p>
            <a:endParaRPr lang="pt-BR" dirty="0" smtClean="0"/>
          </a:p>
          <a:p>
            <a:r>
              <a:rPr lang="pt-BR" dirty="0" err="1" smtClean="0"/>
              <a:t>Departure</a:t>
            </a:r>
            <a:r>
              <a:rPr lang="pt-BR" dirty="0" smtClean="0"/>
              <a:t> Gate: </a:t>
            </a:r>
            <a:r>
              <a:rPr lang="pt-BR" dirty="0" err="1" smtClean="0"/>
              <a:t>gate</a:t>
            </a:r>
            <a:r>
              <a:rPr lang="pt-BR" dirty="0" smtClean="0"/>
              <a:t> </a:t>
            </a:r>
            <a:r>
              <a:rPr lang="pt-BR" dirty="0" err="1" smtClean="0"/>
              <a:t>where</a:t>
            </a:r>
            <a:r>
              <a:rPr lang="pt-BR" dirty="0" smtClean="0"/>
              <a:t> </a:t>
            </a:r>
            <a:r>
              <a:rPr lang="pt-BR" dirty="0" err="1" smtClean="0"/>
              <a:t>passengers</a:t>
            </a:r>
            <a:r>
              <a:rPr lang="pt-BR" dirty="0" smtClean="0"/>
              <a:t> </a:t>
            </a:r>
            <a:r>
              <a:rPr lang="pt-BR" dirty="0" err="1" smtClean="0"/>
              <a:t>embark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err="1" smtClean="0"/>
              <a:t>Airport</a:t>
            </a:r>
            <a:r>
              <a:rPr lang="pt-BR" dirty="0" smtClean="0"/>
              <a:t> Terminal: </a:t>
            </a: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a </a:t>
            </a:r>
            <a:r>
              <a:rPr lang="pt-BR" dirty="0" err="1" smtClean="0"/>
              <a:t>building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airport</a:t>
            </a:r>
            <a:r>
              <a:rPr lang="pt-BR" dirty="0" smtClean="0"/>
              <a:t>, </a:t>
            </a:r>
            <a:r>
              <a:rPr lang="pt-BR" dirty="0" err="1" smtClean="0"/>
              <a:t>where</a:t>
            </a:r>
            <a:r>
              <a:rPr lang="pt-BR" dirty="0" smtClean="0"/>
              <a:t> </a:t>
            </a:r>
            <a:r>
              <a:rPr lang="pt-BR" dirty="0" err="1" smtClean="0"/>
              <a:t>passenger</a:t>
            </a:r>
            <a:r>
              <a:rPr lang="pt-BR" dirty="0" smtClean="0"/>
              <a:t>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between</a:t>
            </a:r>
            <a:r>
              <a:rPr lang="pt-BR" dirty="0" smtClean="0"/>
              <a:t> </a:t>
            </a:r>
            <a:r>
              <a:rPr lang="pt-BR" dirty="0" err="1" smtClean="0"/>
              <a:t>ground</a:t>
            </a:r>
            <a:r>
              <a:rPr lang="pt-BR" dirty="0" smtClean="0"/>
              <a:t> </a:t>
            </a:r>
            <a:r>
              <a:rPr lang="pt-BR" dirty="0" err="1" smtClean="0"/>
              <a:t>transportation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facilities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allow</a:t>
            </a:r>
            <a:r>
              <a:rPr lang="pt-BR" dirty="0" smtClean="0"/>
              <a:t> </a:t>
            </a:r>
            <a:r>
              <a:rPr lang="pt-BR" dirty="0" err="1" smtClean="0"/>
              <a:t>them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board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disembark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aircraft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4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69890" y="1496725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Departure</a:t>
            </a:r>
            <a:r>
              <a:rPr lang="pt-BR" dirty="0"/>
              <a:t> </a:t>
            </a:r>
            <a:r>
              <a:rPr lang="pt-BR" dirty="0" err="1" smtClean="0"/>
              <a:t>Lounge</a:t>
            </a:r>
            <a:r>
              <a:rPr lang="pt-BR" dirty="0" smtClean="0"/>
              <a:t>: a </a:t>
            </a:r>
            <a:r>
              <a:rPr lang="pt-BR" dirty="0" err="1" smtClean="0"/>
              <a:t>seating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in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airport</a:t>
            </a:r>
            <a:r>
              <a:rPr lang="pt-BR" dirty="0" smtClean="0"/>
              <a:t> </a:t>
            </a:r>
            <a:r>
              <a:rPr lang="pt-BR" dirty="0" err="1" smtClean="0"/>
              <a:t>where</a:t>
            </a:r>
            <a:r>
              <a:rPr lang="pt-BR" dirty="0" smtClean="0"/>
              <a:t> </a:t>
            </a:r>
            <a:r>
              <a:rPr lang="pt-BR" dirty="0" err="1" smtClean="0"/>
              <a:t>passengers</a:t>
            </a:r>
            <a:r>
              <a:rPr lang="pt-BR" dirty="0" smtClean="0"/>
              <a:t> </a:t>
            </a:r>
            <a:r>
              <a:rPr lang="pt-BR" dirty="0" err="1" smtClean="0"/>
              <a:t>wait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board</a:t>
            </a:r>
            <a:r>
              <a:rPr lang="pt-BR" dirty="0" smtClean="0"/>
              <a:t> </a:t>
            </a:r>
            <a:r>
              <a:rPr lang="pt-BR" dirty="0" err="1" smtClean="0"/>
              <a:t>an</a:t>
            </a:r>
            <a:r>
              <a:rPr lang="pt-BR" dirty="0" smtClean="0"/>
              <a:t> </a:t>
            </a:r>
            <a:r>
              <a:rPr lang="pt-BR" dirty="0" err="1" smtClean="0"/>
              <a:t>aircraft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vehicle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 smtClean="0"/>
              <a:t>Duty-Free</a:t>
            </a:r>
            <a:r>
              <a:rPr lang="pt-BR" dirty="0" smtClean="0"/>
              <a:t>: </a:t>
            </a:r>
            <a:r>
              <a:rPr lang="pt-BR" dirty="0" err="1"/>
              <a:t>i</a:t>
            </a:r>
            <a:r>
              <a:rPr lang="pt-BR" dirty="0" err="1" smtClean="0"/>
              <a:t>tems</a:t>
            </a:r>
            <a:r>
              <a:rPr lang="pt-BR" dirty="0" smtClean="0"/>
              <a:t> </a:t>
            </a:r>
            <a:r>
              <a:rPr lang="pt-BR" dirty="0" err="1" smtClean="0"/>
              <a:t>avaliable</a:t>
            </a:r>
            <a:r>
              <a:rPr lang="pt-BR" dirty="0" smtClean="0"/>
              <a:t> for </a:t>
            </a:r>
            <a:r>
              <a:rPr lang="pt-BR" dirty="0" err="1" smtClean="0"/>
              <a:t>purchases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are </a:t>
            </a:r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duty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tax</a:t>
            </a:r>
            <a:r>
              <a:rPr lang="pt-BR" dirty="0" smtClean="0"/>
              <a:t> </a:t>
            </a:r>
            <a:r>
              <a:rPr lang="pt-BR" dirty="0" err="1" smtClean="0"/>
              <a:t>changes</a:t>
            </a:r>
            <a:r>
              <a:rPr lang="pt-BR" dirty="0" smtClean="0"/>
              <a:t> in a particular country, </a:t>
            </a:r>
            <a:r>
              <a:rPr lang="pt-BR" dirty="0" err="1" smtClean="0"/>
              <a:t>generally</a:t>
            </a:r>
            <a:r>
              <a:rPr lang="pt-BR" dirty="0" smtClean="0"/>
              <a:t> </a:t>
            </a:r>
            <a:r>
              <a:rPr lang="pt-BR" dirty="0" err="1" smtClean="0"/>
              <a:t>sold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airports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Ferry: a </a:t>
            </a:r>
            <a:r>
              <a:rPr lang="pt-BR" dirty="0" err="1" smtClean="0"/>
              <a:t>boat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ship</a:t>
            </a:r>
            <a:r>
              <a:rPr lang="pt-BR" dirty="0" smtClean="0"/>
              <a:t> for </a:t>
            </a:r>
            <a:r>
              <a:rPr lang="pt-BR" dirty="0" err="1" smtClean="0"/>
              <a:t>conveying</a:t>
            </a:r>
            <a:r>
              <a:rPr lang="pt-BR" dirty="0" smtClean="0"/>
              <a:t> </a:t>
            </a:r>
            <a:r>
              <a:rPr lang="pt-BR" dirty="0" err="1" smtClean="0"/>
              <a:t>passengers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goods</a:t>
            </a:r>
            <a:r>
              <a:rPr lang="pt-BR" dirty="0" smtClean="0"/>
              <a:t>, </a:t>
            </a:r>
            <a:r>
              <a:rPr lang="pt-BR" dirty="0" err="1" smtClean="0"/>
              <a:t>especially</a:t>
            </a:r>
            <a:r>
              <a:rPr lang="pt-BR" dirty="0" smtClean="0"/>
              <a:t> over a </a:t>
            </a:r>
            <a:r>
              <a:rPr lang="pt-BR" dirty="0" err="1" smtClean="0"/>
              <a:t>relatively</a:t>
            </a:r>
            <a:r>
              <a:rPr lang="pt-BR" dirty="0" smtClean="0"/>
              <a:t> short </a:t>
            </a:r>
            <a:r>
              <a:rPr lang="pt-BR" dirty="0" err="1" smtClean="0"/>
              <a:t>distance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as a regular </a:t>
            </a:r>
            <a:r>
              <a:rPr lang="pt-BR" dirty="0" err="1" smtClean="0"/>
              <a:t>service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0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18376" y="1470968"/>
            <a:ext cx="10394707" cy="3311189"/>
          </a:xfrm>
        </p:spPr>
        <p:txBody>
          <a:bodyPr/>
          <a:lstStyle/>
          <a:p>
            <a:r>
              <a:rPr lang="pt-BR" dirty="0" err="1" smtClean="0"/>
              <a:t>Take</a:t>
            </a:r>
            <a:r>
              <a:rPr lang="pt-BR" dirty="0" smtClean="0"/>
              <a:t> Off: (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am</a:t>
            </a:r>
            <a:r>
              <a:rPr lang="pt-BR" dirty="0" smtClean="0"/>
              <a:t> </a:t>
            </a:r>
            <a:r>
              <a:rPr lang="pt-BR" dirty="0" err="1" smtClean="0"/>
              <a:t>aircraft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bird</a:t>
            </a:r>
            <a:r>
              <a:rPr lang="pt-BR" dirty="0" smtClean="0"/>
              <a:t>) </a:t>
            </a:r>
            <a:r>
              <a:rPr lang="pt-BR" dirty="0" err="1" smtClean="0"/>
              <a:t>becoming</a:t>
            </a:r>
            <a:r>
              <a:rPr lang="pt-BR" dirty="0" smtClean="0"/>
              <a:t> </a:t>
            </a:r>
            <a:r>
              <a:rPr lang="pt-BR" dirty="0" err="1" smtClean="0"/>
              <a:t>airbome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 smtClean="0"/>
              <a:t>Board</a:t>
            </a:r>
            <a:r>
              <a:rPr lang="pt-BR" dirty="0" smtClean="0"/>
              <a:t>: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get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into</a:t>
            </a:r>
            <a:r>
              <a:rPr lang="pt-BR" dirty="0"/>
              <a:t> </a:t>
            </a:r>
            <a:r>
              <a:rPr lang="pt-BR" dirty="0" smtClean="0"/>
              <a:t>(a </a:t>
            </a:r>
            <a:r>
              <a:rPr lang="pt-BR" dirty="0" err="1" smtClean="0"/>
              <a:t>ship</a:t>
            </a:r>
            <a:r>
              <a:rPr lang="pt-BR" dirty="0" smtClean="0"/>
              <a:t>, </a:t>
            </a:r>
            <a:r>
              <a:rPr lang="pt-BR" dirty="0" err="1" smtClean="0"/>
              <a:t>aircraft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other</a:t>
            </a:r>
            <a:r>
              <a:rPr lang="pt-BR" dirty="0" smtClean="0"/>
              <a:t> </a:t>
            </a:r>
            <a:r>
              <a:rPr lang="pt-BR" dirty="0" err="1" smtClean="0"/>
              <a:t>vehicle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Passport </a:t>
            </a:r>
            <a:r>
              <a:rPr lang="pt-BR" dirty="0" err="1" smtClean="0"/>
              <a:t>Check</a:t>
            </a:r>
            <a:r>
              <a:rPr lang="pt-BR" dirty="0" smtClean="0"/>
              <a:t>, Security Checkpoint: a </a:t>
            </a:r>
            <a:r>
              <a:rPr lang="pt-BR" dirty="0" err="1" smtClean="0"/>
              <a:t>barrier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manned</a:t>
            </a:r>
            <a:r>
              <a:rPr lang="pt-BR" dirty="0" smtClean="0"/>
              <a:t> entrance </a:t>
            </a:r>
            <a:r>
              <a:rPr lang="pt-BR" dirty="0" err="1" smtClean="0"/>
              <a:t>typically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a </a:t>
            </a:r>
            <a:r>
              <a:rPr lang="pt-BR" dirty="0" err="1" smtClean="0"/>
              <a:t>border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a country </a:t>
            </a:r>
            <a:r>
              <a:rPr lang="pt-BR" dirty="0" err="1" smtClean="0"/>
              <a:t>where</a:t>
            </a:r>
            <a:r>
              <a:rPr lang="pt-BR" dirty="0" smtClean="0"/>
              <a:t> </a:t>
            </a:r>
            <a:r>
              <a:rPr lang="pt-BR" dirty="0" err="1" smtClean="0"/>
              <a:t>travellers</a:t>
            </a:r>
            <a:r>
              <a:rPr lang="pt-BR" dirty="0" smtClean="0"/>
              <a:t> are </a:t>
            </a:r>
            <a:r>
              <a:rPr lang="pt-BR" dirty="0" err="1" smtClean="0"/>
              <a:t>subject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security</a:t>
            </a:r>
            <a:r>
              <a:rPr lang="pt-BR" dirty="0" smtClean="0"/>
              <a:t> </a:t>
            </a:r>
            <a:r>
              <a:rPr lang="pt-BR" dirty="0" err="1" smtClean="0"/>
              <a:t>checks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2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69890" y="1689909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pt-BR" dirty="0" err="1" smtClean="0"/>
              <a:t>Overweight</a:t>
            </a:r>
            <a:r>
              <a:rPr lang="pt-BR" dirty="0" smtClean="0"/>
              <a:t>: </a:t>
            </a:r>
            <a:r>
              <a:rPr lang="pt-BR" dirty="0" err="1" smtClean="0"/>
              <a:t>baggage</a:t>
            </a:r>
            <a:r>
              <a:rPr lang="pt-BR" dirty="0" smtClean="0"/>
              <a:t> </a:t>
            </a:r>
            <a:r>
              <a:rPr lang="pt-BR" dirty="0" err="1" smtClean="0"/>
              <a:t>weighing</a:t>
            </a:r>
            <a:r>
              <a:rPr lang="pt-BR" dirty="0" smtClean="0"/>
              <a:t> in </a:t>
            </a:r>
            <a:r>
              <a:rPr lang="pt-BR" dirty="0" err="1" smtClean="0"/>
              <a:t>excess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allowed</a:t>
            </a:r>
            <a:r>
              <a:rPr lang="pt-BR" dirty="0" smtClean="0"/>
              <a:t> </a:t>
            </a:r>
            <a:r>
              <a:rPr lang="pt-BR" dirty="0" err="1" smtClean="0"/>
              <a:t>amount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 smtClean="0"/>
              <a:t>Destination</a:t>
            </a:r>
            <a:r>
              <a:rPr lang="pt-BR" dirty="0" smtClean="0"/>
              <a:t>: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place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wich</a:t>
            </a:r>
            <a:r>
              <a:rPr lang="pt-BR" dirty="0" smtClean="0"/>
              <a:t> </a:t>
            </a:r>
            <a:r>
              <a:rPr lang="pt-BR" dirty="0" err="1" smtClean="0"/>
              <a:t>someone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something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going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being</a:t>
            </a:r>
            <a:r>
              <a:rPr lang="pt-BR" dirty="0" smtClean="0"/>
              <a:t> sent.</a:t>
            </a:r>
          </a:p>
          <a:p>
            <a:endParaRPr lang="pt-BR" dirty="0"/>
          </a:p>
          <a:p>
            <a:r>
              <a:rPr lang="pt-BR" dirty="0" err="1" smtClean="0"/>
              <a:t>Window</a:t>
            </a:r>
            <a:r>
              <a:rPr lang="pt-BR" dirty="0" smtClean="0"/>
              <a:t> </a:t>
            </a:r>
            <a:r>
              <a:rPr lang="pt-BR" dirty="0" err="1" smtClean="0"/>
              <a:t>Seat</a:t>
            </a:r>
            <a:r>
              <a:rPr lang="pt-BR" dirty="0" smtClean="0"/>
              <a:t>: a </a:t>
            </a:r>
            <a:r>
              <a:rPr lang="pt-BR" dirty="0" err="1" smtClean="0"/>
              <a:t>seat</a:t>
            </a:r>
            <a:r>
              <a:rPr lang="pt-BR" dirty="0" smtClean="0"/>
              <a:t> </a:t>
            </a:r>
            <a:r>
              <a:rPr lang="pt-BR" dirty="0" err="1" smtClean="0"/>
              <a:t>positioned</a:t>
            </a:r>
            <a:r>
              <a:rPr lang="pt-BR" dirty="0" smtClean="0"/>
              <a:t> </a:t>
            </a:r>
            <a:r>
              <a:rPr lang="pt-BR" dirty="0" err="1" smtClean="0"/>
              <a:t>next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a </a:t>
            </a:r>
            <a:r>
              <a:rPr lang="pt-BR" dirty="0" err="1" smtClean="0"/>
              <a:t>window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a </a:t>
            </a:r>
            <a:r>
              <a:rPr lang="pt-BR" dirty="0" err="1" smtClean="0"/>
              <a:t>large</a:t>
            </a:r>
            <a:r>
              <a:rPr lang="pt-BR" dirty="0" smtClean="0"/>
              <a:t> </a:t>
            </a:r>
            <a:r>
              <a:rPr lang="pt-BR" dirty="0" err="1" smtClean="0"/>
              <a:t>vehicle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aircraft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 smtClean="0"/>
              <a:t>Aisle</a:t>
            </a:r>
            <a:r>
              <a:rPr lang="pt-BR" dirty="0" smtClean="0"/>
              <a:t> </a:t>
            </a:r>
            <a:r>
              <a:rPr lang="pt-BR" dirty="0" err="1" smtClean="0"/>
              <a:t>Seat</a:t>
            </a:r>
            <a:r>
              <a:rPr lang="pt-BR" dirty="0" smtClean="0"/>
              <a:t>: a </a:t>
            </a:r>
            <a:r>
              <a:rPr lang="pt-BR" dirty="0" err="1" smtClean="0"/>
              <a:t>seat</a:t>
            </a:r>
            <a:r>
              <a:rPr lang="pt-BR" dirty="0" smtClean="0"/>
              <a:t> </a:t>
            </a:r>
            <a:r>
              <a:rPr lang="pt-BR" dirty="0" err="1" smtClean="0"/>
              <a:t>pasitioned</a:t>
            </a:r>
            <a:r>
              <a:rPr lang="pt-BR" dirty="0" smtClean="0"/>
              <a:t> </a:t>
            </a:r>
            <a:r>
              <a:rPr lang="pt-BR" dirty="0" err="1" smtClean="0"/>
              <a:t>beside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walkway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a </a:t>
            </a:r>
            <a:r>
              <a:rPr lang="pt-BR" dirty="0" err="1" smtClean="0"/>
              <a:t>large</a:t>
            </a:r>
            <a:r>
              <a:rPr lang="pt-BR" dirty="0" smtClean="0"/>
              <a:t> </a:t>
            </a:r>
            <a:r>
              <a:rPr lang="pt-BR" dirty="0" err="1" smtClean="0"/>
              <a:t>vehicle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aircraft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Describing</a:t>
            </a:r>
            <a:r>
              <a:rPr lang="pt-BR" dirty="0" smtClean="0"/>
              <a:t> </a:t>
            </a:r>
            <a:r>
              <a:rPr lang="pt-BR" dirty="0" err="1" smtClean="0"/>
              <a:t>places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 numCol="3">
            <a:normAutofit fontScale="77500" lnSpcReduction="20000"/>
          </a:bodyPr>
          <a:lstStyle/>
          <a:p>
            <a:r>
              <a:rPr lang="pt-BR" dirty="0" err="1" smtClean="0"/>
              <a:t>Invigorating</a:t>
            </a:r>
            <a:endParaRPr lang="pt-BR" dirty="0" smtClean="0"/>
          </a:p>
          <a:p>
            <a:r>
              <a:rPr lang="pt-BR" dirty="0" err="1" smtClean="0"/>
              <a:t>Enervating</a:t>
            </a:r>
            <a:endParaRPr lang="pt-BR" dirty="0" smtClean="0"/>
          </a:p>
          <a:p>
            <a:r>
              <a:rPr lang="pt-BR" dirty="0" err="1" smtClean="0"/>
              <a:t>Fascinating</a:t>
            </a:r>
            <a:endParaRPr lang="pt-BR" dirty="0"/>
          </a:p>
          <a:p>
            <a:r>
              <a:rPr lang="pt-BR" dirty="0" err="1" smtClean="0"/>
              <a:t>Energetic</a:t>
            </a:r>
            <a:endParaRPr lang="pt-BR" dirty="0"/>
          </a:p>
          <a:p>
            <a:r>
              <a:rPr lang="pt-BR" dirty="0" err="1" smtClean="0"/>
              <a:t>Fast</a:t>
            </a:r>
            <a:endParaRPr lang="pt-BR" dirty="0" smtClean="0"/>
          </a:p>
          <a:p>
            <a:r>
              <a:rPr lang="pt-BR" dirty="0" err="1" smtClean="0"/>
              <a:t>Vibrant</a:t>
            </a:r>
            <a:endParaRPr lang="pt-BR" dirty="0" smtClean="0"/>
          </a:p>
          <a:p>
            <a:r>
              <a:rPr lang="pt-BR" dirty="0" err="1" smtClean="0"/>
              <a:t>Lively</a:t>
            </a:r>
            <a:endParaRPr lang="pt-BR" dirty="0" smtClean="0"/>
          </a:p>
          <a:p>
            <a:r>
              <a:rPr lang="pt-BR" dirty="0" err="1" smtClean="0"/>
              <a:t>Exciting</a:t>
            </a:r>
            <a:endParaRPr lang="pt-BR" dirty="0" smtClean="0"/>
          </a:p>
          <a:p>
            <a:r>
              <a:rPr lang="pt-BR" dirty="0" err="1" smtClean="0"/>
              <a:t>Packed</a:t>
            </a:r>
            <a:endParaRPr lang="pt-BR" dirty="0" smtClean="0"/>
          </a:p>
          <a:p>
            <a:r>
              <a:rPr lang="pt-BR" dirty="0" err="1" smtClean="0"/>
              <a:t>Crowded</a:t>
            </a:r>
            <a:endParaRPr lang="pt-BR" dirty="0" smtClean="0"/>
          </a:p>
          <a:p>
            <a:r>
              <a:rPr lang="pt-BR" dirty="0" err="1" smtClean="0"/>
              <a:t>Busy</a:t>
            </a:r>
            <a:endParaRPr lang="pt-BR" dirty="0" smtClean="0"/>
          </a:p>
          <a:p>
            <a:r>
              <a:rPr lang="pt-BR" dirty="0" err="1" smtClean="0"/>
              <a:t>Bustling</a:t>
            </a:r>
            <a:endParaRPr lang="pt-BR" dirty="0" smtClean="0"/>
          </a:p>
          <a:p>
            <a:r>
              <a:rPr lang="pt-BR" dirty="0" err="1" smtClean="0"/>
              <a:t>Trendy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Touristy</a:t>
            </a:r>
            <a:endParaRPr lang="pt-BR" dirty="0" smtClean="0"/>
          </a:p>
          <a:p>
            <a:r>
              <a:rPr lang="pt-BR" dirty="0" err="1" smtClean="0"/>
              <a:t>Modern</a:t>
            </a:r>
            <a:endParaRPr lang="pt-BR" dirty="0" smtClean="0"/>
          </a:p>
          <a:p>
            <a:r>
              <a:rPr lang="pt-BR" dirty="0" err="1" smtClean="0"/>
              <a:t>Historic</a:t>
            </a:r>
            <a:endParaRPr lang="pt-BR" dirty="0" smtClean="0"/>
          </a:p>
          <a:p>
            <a:r>
              <a:rPr lang="pt-BR" dirty="0" err="1" smtClean="0"/>
              <a:t>Old-fashioned</a:t>
            </a:r>
            <a:endParaRPr lang="pt-BR" dirty="0" smtClean="0"/>
          </a:p>
          <a:p>
            <a:r>
              <a:rPr lang="pt-BR" dirty="0" err="1" smtClean="0"/>
              <a:t>Outdated</a:t>
            </a:r>
            <a:endParaRPr lang="pt-BR" dirty="0" smtClean="0"/>
          </a:p>
          <a:p>
            <a:r>
              <a:rPr lang="pt-BR" dirty="0" err="1" smtClean="0"/>
              <a:t>Picturesque</a:t>
            </a:r>
            <a:endParaRPr lang="pt-BR" dirty="0" smtClean="0"/>
          </a:p>
          <a:p>
            <a:r>
              <a:rPr lang="pt-BR" dirty="0" err="1" smtClean="0"/>
              <a:t>Cute</a:t>
            </a:r>
            <a:endParaRPr lang="pt-BR" dirty="0" smtClean="0"/>
          </a:p>
          <a:p>
            <a:r>
              <a:rPr lang="pt-BR" dirty="0" err="1" smtClean="0"/>
              <a:t>Gorgeous</a:t>
            </a:r>
            <a:endParaRPr lang="pt-BR" dirty="0" smtClean="0"/>
          </a:p>
          <a:p>
            <a:r>
              <a:rPr lang="pt-BR" dirty="0" err="1" smtClean="0"/>
              <a:t>Pricey</a:t>
            </a:r>
            <a:endParaRPr lang="pt-BR" dirty="0" smtClean="0"/>
          </a:p>
          <a:p>
            <a:r>
              <a:rPr lang="pt-BR" dirty="0" smtClean="0"/>
              <a:t>Over-</a:t>
            </a:r>
            <a:r>
              <a:rPr lang="pt-BR" dirty="0" err="1" smtClean="0"/>
              <a:t>priced</a:t>
            </a:r>
            <a:endParaRPr lang="pt-BR" dirty="0" smtClean="0"/>
          </a:p>
          <a:p>
            <a:r>
              <a:rPr lang="pt-BR" dirty="0" err="1" smtClean="0"/>
              <a:t>Upmarket</a:t>
            </a:r>
            <a:endParaRPr lang="pt-BR" dirty="0" smtClean="0"/>
          </a:p>
          <a:p>
            <a:r>
              <a:rPr lang="pt-BR" dirty="0" err="1" smtClean="0"/>
              <a:t>Cosmopolitan</a:t>
            </a:r>
            <a:endParaRPr lang="pt-BR" dirty="0" smtClean="0"/>
          </a:p>
          <a:p>
            <a:r>
              <a:rPr lang="pt-BR" dirty="0" err="1" smtClean="0"/>
              <a:t>Metropolitan</a:t>
            </a:r>
            <a:endParaRPr lang="pt-BR" dirty="0" smtClean="0"/>
          </a:p>
          <a:p>
            <a:r>
              <a:rPr lang="pt-BR" dirty="0" err="1" smtClean="0"/>
              <a:t>neopolitan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4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34</TotalTime>
  <Words>280</Words>
  <Application>Microsoft Office PowerPoint</Application>
  <PresentationFormat>Personalizar</PresentationFormat>
  <Paragraphs>58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Evento Principal</vt:lpstr>
      <vt:lpstr>Travel Vocabulary</vt:lpstr>
      <vt:lpstr>Travelling to Your Destination</vt:lpstr>
      <vt:lpstr>Apresentação do PowerPoint</vt:lpstr>
      <vt:lpstr>Apresentação do PowerPoint</vt:lpstr>
      <vt:lpstr>Apresentação do PowerPoint</vt:lpstr>
      <vt:lpstr>Describing places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Vocabulary</dc:title>
  <dc:creator>Pablo Victor Roseno dos Santos</dc:creator>
  <cp:lastModifiedBy>Cristiane de Brito Cruz</cp:lastModifiedBy>
  <cp:revision>5</cp:revision>
  <dcterms:created xsi:type="dcterms:W3CDTF">2017-10-24T17:34:53Z</dcterms:created>
  <dcterms:modified xsi:type="dcterms:W3CDTF">2017-10-31T13:12:49Z</dcterms:modified>
</cp:coreProperties>
</file>