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D5F3F-115F-4689-B956-75BF95AE1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Arriving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Your</a:t>
            </a:r>
            <a:r>
              <a:rPr lang="pt-BR" dirty="0"/>
              <a:t> </a:t>
            </a:r>
            <a:r>
              <a:rPr lang="pt-BR"/>
              <a:t>Destination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0C8220-07A5-4B59-8C86-D4C6AD9CC2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29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D0EA9B-643B-42BD-9989-051C5DEC5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66192"/>
            <a:ext cx="8596668" cy="4795658"/>
          </a:xfrm>
        </p:spPr>
        <p:txBody>
          <a:bodyPr>
            <a:normAutofit/>
          </a:bodyPr>
          <a:lstStyle/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Landing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bringing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land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Aterragem: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um exemplo de chegar ou trazer algo para pousar, tanto do ar como da água.)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Customs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seaport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frontier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officials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incoming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travellers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luggage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Alfândega: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o local em um porto, aeroporto ou fronteira onde os funcionários verificam mercadorias, viajantes ou bagagens.)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Baggage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Point,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Baggage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Reclaim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Baggage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 área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arriving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passengers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baggage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disembarking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airline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flight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Ponto de Coleta de Bagagem, Recuperação de Bagagem, Área de Reclamo de Bagagem: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na área em que os passageiros que chegam reclamam bagagem despachada depois de desembarcar de um voo da companhia.)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8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671218-C795-4A9B-9630-C36341578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99930"/>
            <a:ext cx="8596668" cy="5446645"/>
          </a:xfrm>
        </p:spPr>
        <p:txBody>
          <a:bodyPr>
            <a:normAutofit/>
          </a:bodyPr>
          <a:lstStyle/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Declare: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exiting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duty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payable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checking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entry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permitted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Nada para declarar: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sair do aeroporto em um portão onde você declara que não tem nenhum produto onde o imposto é devido ou que precisa verificar se a entrada no país é permitida.)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gives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acess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Money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Cartão de crédito: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um pequeno cartão de plástico fornecido por um banco ou empresa que lhe dá acesso ao dinheiro que você precisará pagar de volta dentro de um prazo acordado.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Debit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gives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acess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Cartão de Débito: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um pequeno cartão de plástico fornecido pelo seu banco que lhe dá acesso ao dinheiro que você já possui em sua conta bancária.)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86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A74D38-3C5A-4B41-805C-FA583D8C2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504110"/>
          </a:xfrm>
        </p:spPr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Porter: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staff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iin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hotel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assists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guests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carrying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luggage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Porteiro: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um membro da equipe em um hotel que auxilia os hóspedes a transportar sua bagagem.)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Alarm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help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wake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time,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notification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smartphone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 telefone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staff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staying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in a hotel.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Alarme: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algo para ajudá-lo a acordar no momento apropriado, isso pode ser uma notificação de som em seu smartphone ou um telefonema da equipe, se você ficar em um hotel.)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Service: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requesting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drinks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delivered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hotel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Serviço de quarto: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solicitando comida, bebidas ou outros serviços a serem entregues no seu quarto de hotel.)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3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02988-E2FE-44A2-8034-315CCCCBA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1EFEBC-D1F8-4956-8DE7-DEC09730D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48139"/>
            <a:ext cx="8596668" cy="5193224"/>
          </a:xfrm>
        </p:spPr>
        <p:txBody>
          <a:bodyPr/>
          <a:lstStyle/>
          <a:p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Prepositions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giving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(Tum)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(Turn0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Straight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Next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The...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lights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exit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roudabout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06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449F4-8FE0-4B72-AB49-1AE5FD58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85CE87-7C3E-48FF-A546-9920F292E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Componentes: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Aquiles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Kalleb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Igor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Rauan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João Pedro</a:t>
            </a:r>
          </a:p>
          <a:p>
            <a:pPr marL="0" indent="0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Saul Galileu</a:t>
            </a:r>
          </a:p>
        </p:txBody>
      </p:sp>
    </p:spTree>
    <p:extLst>
      <p:ext uri="{BB962C8B-B14F-4D97-AF65-F5344CB8AC3E}">
        <p14:creationId xmlns:p14="http://schemas.microsoft.com/office/powerpoint/2010/main" val="28272679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496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Facetado</vt:lpstr>
      <vt:lpstr>Arriving at Your Destination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Arriving at Your Destinnation</dc:title>
  <dc:creator>galileu de souto</dc:creator>
  <cp:lastModifiedBy>galileu de souto</cp:lastModifiedBy>
  <cp:revision>12</cp:revision>
  <dcterms:created xsi:type="dcterms:W3CDTF">2017-10-31T01:46:03Z</dcterms:created>
  <dcterms:modified xsi:type="dcterms:W3CDTF">2017-10-31T11:13:34Z</dcterms:modified>
</cp:coreProperties>
</file>