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62895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11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8938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4073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045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529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250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6130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724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8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70000" b="-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9BAAD-7025-40F4-A304-715BAE39D5EA}" type="datetimeFigureOut">
              <a:rPr lang="pt-BR" smtClean="0"/>
              <a:t>22/12/2016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CC9B3-AB29-4FC0-9052-357161F780C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371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732941"/>
          </a:xfrm>
        </p:spPr>
        <p:txBody>
          <a:bodyPr>
            <a:normAutofit/>
          </a:bodyPr>
          <a:lstStyle/>
          <a:p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INSTITUTO FEDERAL DE EDUCAÇÃO CIÊNCIA E TECNOLOGIA  DO RIO GRANDE DO NORTE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545496"/>
            <a:ext cx="9144000" cy="1775790"/>
          </a:xfrm>
        </p:spPr>
        <p:txBody>
          <a:bodyPr>
            <a:normAutofit/>
          </a:bodyPr>
          <a:lstStyle/>
          <a:p>
            <a:pPr algn="l"/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Técnico integrado em Alimentos </a:t>
            </a:r>
          </a:p>
          <a:p>
            <a:pPr algn="l"/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Disciplina: Inglês</a:t>
            </a:r>
          </a:p>
          <a:p>
            <a:pPr algn="l"/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Docente: Cristiane Brito </a:t>
            </a:r>
          </a:p>
          <a:p>
            <a:pPr algn="l"/>
            <a:r>
              <a:rPr lang="pt-BR" sz="1800" b="1" dirty="0">
                <a:latin typeface="Arial" panose="020B0604020202020204" pitchFamily="34" charset="0"/>
                <a:cs typeface="Arial" panose="020B0604020202020204" pitchFamily="34" charset="0"/>
              </a:rPr>
              <a:t>Discentes: Eduarda Maria, Letícia Caroline, Renata Jordânia, Thaís Pereira 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4559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876722" cy="1715466"/>
          </a:xfrm>
        </p:spPr>
        <p:txBody>
          <a:bodyPr>
            <a:noAutofit/>
          </a:bodyPr>
          <a:lstStyle/>
          <a:p>
            <a:pPr algn="ctr"/>
            <a:r>
              <a:rPr lang="pt-BR" sz="4800" b="1" dirty="0" err="1">
                <a:latin typeface="Baskerville Old Face" panose="02020602080505020303" pitchFamily="18" charset="0"/>
              </a:rPr>
              <a:t>Christmas</a:t>
            </a:r>
            <a:r>
              <a:rPr lang="pt-BR" sz="4800" b="1" dirty="0">
                <a:latin typeface="Baskerville Old Face" panose="02020602080505020303" pitchFamily="18" charset="0"/>
              </a:rPr>
              <a:t> </a:t>
            </a:r>
            <a:r>
              <a:rPr lang="pt-BR" sz="4800" b="1" dirty="0" err="1">
                <a:latin typeface="Baskerville Old Face" panose="02020602080505020303" pitchFamily="18" charset="0"/>
              </a:rPr>
              <a:t>tradicions</a:t>
            </a:r>
            <a:r>
              <a:rPr lang="pt-BR" sz="4800" b="1" dirty="0">
                <a:latin typeface="Baskerville Old Face" panose="02020602080505020303" pitchFamily="18" charset="0"/>
              </a:rPr>
              <a:t> </a:t>
            </a:r>
            <a:r>
              <a:rPr lang="pt-BR" sz="4800" b="1" dirty="0" err="1">
                <a:latin typeface="Baskerville Old Face" panose="02020602080505020303" pitchFamily="18" charset="0"/>
              </a:rPr>
              <a:t>worldwide</a:t>
            </a:r>
            <a:r>
              <a:rPr lang="pt-BR" sz="4800" b="1" dirty="0">
                <a:latin typeface="Baskerville Old Face" panose="02020602080505020303" pitchFamily="18" charset="0"/>
              </a:rPr>
              <a:t/>
            </a:r>
            <a:br>
              <a:rPr lang="pt-BR" sz="4800" b="1" dirty="0">
                <a:latin typeface="Baskerville Old Face" panose="02020602080505020303" pitchFamily="18" charset="0"/>
              </a:rPr>
            </a:br>
            <a:r>
              <a:rPr lang="pt-BR" sz="4800" b="1" dirty="0">
                <a:latin typeface="Baskerville Old Face" panose="02020602080505020303" pitchFamily="18" charset="0"/>
              </a:rPr>
              <a:t>(Tradições de Natal em todo o mundo)</a:t>
            </a:r>
            <a:r>
              <a:rPr lang="pt-BR" sz="6600" dirty="0">
                <a:solidFill>
                  <a:srgbClr val="800080"/>
                </a:solidFill>
                <a:latin typeface="Baskerville Old Face" panose="02020602080505020303" pitchFamily="18" charset="0"/>
              </a:rPr>
              <a:t/>
            </a:r>
            <a:br>
              <a:rPr lang="pt-BR" sz="6600" dirty="0">
                <a:solidFill>
                  <a:srgbClr val="800080"/>
                </a:solidFill>
                <a:latin typeface="Baskerville Old Face" panose="02020602080505020303" pitchFamily="18" charset="0"/>
              </a:rPr>
            </a:br>
            <a:r>
              <a:rPr lang="pt-BR" sz="6600" dirty="0">
                <a:solidFill>
                  <a:srgbClr val="800080"/>
                </a:solidFill>
                <a:latin typeface="Baskerville Old Face" panose="02020602080505020303" pitchFamily="18" charset="0"/>
              </a:rPr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56522"/>
            <a:ext cx="10515600" cy="5201477"/>
          </a:xfrm>
        </p:spPr>
        <p:txBody>
          <a:bodyPr>
            <a:normAutofit/>
          </a:bodyPr>
          <a:lstStyle/>
          <a:p>
            <a:r>
              <a:rPr lang="pt-BR" sz="3600" dirty="0" err="1"/>
              <a:t>Summary</a:t>
            </a:r>
            <a:r>
              <a:rPr lang="pt-BR" sz="3600" dirty="0"/>
              <a:t> ( Resumo)</a:t>
            </a:r>
          </a:p>
          <a:p>
            <a:r>
              <a:rPr lang="pt-BR" sz="3200" dirty="0"/>
              <a:t>O natal é uma das tradições mais antigas de todo o mundo, várias pessoas celebram a referida comemoração com fervor. Culturas distintas comemoram o natal de acordo com os seus valores socioculturais e regionais onde o seu objetivo se distingue ao longo das diversas formas religiosas.</a:t>
            </a:r>
          </a:p>
          <a:p>
            <a:pPr algn="just"/>
            <a:r>
              <a:rPr lang="pt-BR" sz="3200" dirty="0"/>
              <a:t> como por exemplo, para o cristianismo significa o nascimento do menino Jesus, para o Judeus significa luz, logo denominam o natal de “festa das luzes” e assim é celebrado por todo o globo.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27023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>
                <a:latin typeface="Baskerville Old Face" panose="02020602080505020303" pitchFamily="18" charset="0"/>
              </a:rPr>
              <a:t>Pronúncias em alguns países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Suécia: Deus </a:t>
            </a:r>
            <a:r>
              <a:rPr lang="pt-BR" dirty="0" err="1"/>
              <a:t>juli</a:t>
            </a:r>
            <a:r>
              <a:rPr lang="pt-BR" dirty="0"/>
              <a:t>!</a:t>
            </a:r>
          </a:p>
          <a:p>
            <a:r>
              <a:rPr lang="pt-BR" dirty="0"/>
              <a:t>Finlândia: '</a:t>
            </a:r>
            <a:r>
              <a:rPr lang="pt-BR" dirty="0" err="1"/>
              <a:t>hyvää</a:t>
            </a:r>
            <a:r>
              <a:rPr lang="pt-BR" dirty="0"/>
              <a:t> </a:t>
            </a:r>
            <a:r>
              <a:rPr lang="pt-BR" dirty="0" err="1"/>
              <a:t>joulua</a:t>
            </a:r>
            <a:r>
              <a:rPr lang="pt-BR" dirty="0"/>
              <a:t>!</a:t>
            </a:r>
          </a:p>
          <a:p>
            <a:r>
              <a:rPr lang="pt-BR" dirty="0"/>
              <a:t>Noruega: '</a:t>
            </a:r>
            <a:r>
              <a:rPr lang="pt-BR" dirty="0" err="1"/>
              <a:t>Gledelig</a:t>
            </a:r>
            <a:r>
              <a:rPr lang="pt-BR" dirty="0"/>
              <a:t> </a:t>
            </a:r>
            <a:r>
              <a:rPr lang="pt-BR" dirty="0" err="1"/>
              <a:t>Jul</a:t>
            </a:r>
            <a:r>
              <a:rPr lang="pt-BR" dirty="0"/>
              <a:t>!‘</a:t>
            </a:r>
          </a:p>
          <a:p>
            <a:r>
              <a:rPr lang="pt-BR" dirty="0"/>
              <a:t>Alemanha: "</a:t>
            </a:r>
            <a:r>
              <a:rPr lang="pt-BR" dirty="0" err="1"/>
              <a:t>Froehliche</a:t>
            </a:r>
            <a:r>
              <a:rPr lang="pt-BR" dirty="0"/>
              <a:t> </a:t>
            </a:r>
            <a:r>
              <a:rPr lang="pt-BR" dirty="0" err="1"/>
              <a:t>Weihnachten</a:t>
            </a:r>
            <a:r>
              <a:rPr lang="pt-BR" dirty="0"/>
              <a:t>!“</a:t>
            </a:r>
          </a:p>
          <a:p>
            <a:r>
              <a:rPr lang="pt-BR" dirty="0"/>
              <a:t>México: 'Feliz </a:t>
            </a:r>
            <a:r>
              <a:rPr lang="pt-BR" dirty="0" err="1"/>
              <a:t>Navidad</a:t>
            </a:r>
            <a:r>
              <a:rPr lang="pt-BR" dirty="0"/>
              <a:t>!‘</a:t>
            </a:r>
          </a:p>
          <a:p>
            <a:r>
              <a:rPr lang="pt-BR" dirty="0"/>
              <a:t>Inglaterra: "Feliz Natal!“</a:t>
            </a:r>
          </a:p>
          <a:p>
            <a:r>
              <a:rPr lang="pt-BR" dirty="0"/>
              <a:t>França: "</a:t>
            </a:r>
            <a:r>
              <a:rPr lang="pt-BR" dirty="0" err="1"/>
              <a:t>Joyeux</a:t>
            </a:r>
            <a:r>
              <a:rPr lang="pt-BR" dirty="0"/>
              <a:t> </a:t>
            </a:r>
            <a:r>
              <a:rPr lang="pt-BR" dirty="0" err="1"/>
              <a:t>Noël</a:t>
            </a:r>
            <a:r>
              <a:rPr lang="pt-BR" dirty="0"/>
              <a:t>!“</a:t>
            </a:r>
          </a:p>
          <a:p>
            <a:r>
              <a:rPr lang="pt-BR" dirty="0"/>
              <a:t>Itália: '</a:t>
            </a:r>
            <a:r>
              <a:rPr lang="pt-BR" dirty="0" err="1"/>
              <a:t>Buon</a:t>
            </a:r>
            <a:r>
              <a:rPr lang="pt-BR" dirty="0"/>
              <a:t> </a:t>
            </a:r>
            <a:r>
              <a:rPr lang="pt-BR" dirty="0" err="1"/>
              <a:t>Natale</a:t>
            </a:r>
            <a:r>
              <a:rPr lang="pt-BR" dirty="0"/>
              <a:t>!‘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115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err="1"/>
              <a:t>Tag</a:t>
            </a:r>
            <a:r>
              <a:rPr lang="pt-BR" dirty="0"/>
              <a:t> </a:t>
            </a:r>
            <a:r>
              <a:rPr lang="pt-BR" dirty="0" err="1"/>
              <a:t>questions</a:t>
            </a:r>
            <a:r>
              <a:rPr lang="pt-BR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r>
              <a:rPr lang="en-US" dirty="0"/>
              <a:t>You like Christmas, do not you?</a:t>
            </a:r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você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gosta</a:t>
            </a:r>
            <a:r>
              <a:rPr lang="en-US" dirty="0">
                <a:solidFill>
                  <a:srgbClr val="FF0000"/>
                </a:solidFill>
              </a:rPr>
              <a:t> do natal, </a:t>
            </a:r>
            <a:r>
              <a:rPr lang="en-US" dirty="0" err="1">
                <a:solidFill>
                  <a:srgbClr val="FF0000"/>
                </a:solidFill>
              </a:rPr>
              <a:t>não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gosta</a:t>
            </a:r>
            <a:r>
              <a:rPr lang="en-US" dirty="0">
                <a:solidFill>
                  <a:srgbClr val="FF0000"/>
                </a:solidFill>
              </a:rPr>
              <a:t>?)</a:t>
            </a:r>
          </a:p>
          <a:p>
            <a:r>
              <a:rPr lang="en-US" dirty="0"/>
              <a:t>Do Christians celebrate </a:t>
            </a:r>
            <a:r>
              <a:rPr lang="en-US" dirty="0" smtClean="0"/>
              <a:t>Christmas, </a:t>
            </a:r>
            <a:r>
              <a:rPr lang="en-US" dirty="0"/>
              <a:t>Don’t </a:t>
            </a:r>
            <a:r>
              <a:rPr lang="en-US" dirty="0" smtClean="0"/>
              <a:t>they?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cristãos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comemoram</a:t>
            </a:r>
            <a:r>
              <a:rPr lang="en-US" dirty="0">
                <a:solidFill>
                  <a:srgbClr val="FF0000"/>
                </a:solidFill>
              </a:rPr>
              <a:t> o </a:t>
            </a:r>
            <a:r>
              <a:rPr lang="en-US" dirty="0" smtClean="0">
                <a:solidFill>
                  <a:srgbClr val="FF0000"/>
                </a:solidFill>
              </a:rPr>
              <a:t>natal, </a:t>
            </a:r>
            <a:r>
              <a:rPr lang="en-US" dirty="0" err="1">
                <a:solidFill>
                  <a:srgbClr val="FF0000"/>
                </a:solidFill>
              </a:rPr>
              <a:t>Não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celebram</a:t>
            </a:r>
            <a:r>
              <a:rPr lang="en-US" dirty="0">
                <a:solidFill>
                  <a:srgbClr val="FF0000"/>
                </a:solidFill>
              </a:rPr>
              <a:t>?)</a:t>
            </a:r>
          </a:p>
          <a:p>
            <a:r>
              <a:rPr lang="en-US" dirty="0" smtClean="0"/>
              <a:t>Christmas symbolizes </a:t>
            </a:r>
            <a:r>
              <a:rPr lang="en-US" dirty="0"/>
              <a:t>the </a:t>
            </a:r>
            <a:r>
              <a:rPr lang="en-US" dirty="0" smtClean="0"/>
              <a:t>light, doesn’t it ?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(para </a:t>
            </a:r>
            <a:r>
              <a:rPr lang="en-US" dirty="0" err="1">
                <a:solidFill>
                  <a:srgbClr val="FF0000"/>
                </a:solidFill>
              </a:rPr>
              <a:t>os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judeus</a:t>
            </a:r>
            <a:r>
              <a:rPr lang="en-US" dirty="0">
                <a:solidFill>
                  <a:srgbClr val="FF0000"/>
                </a:solidFill>
              </a:rPr>
              <a:t> o natal </a:t>
            </a:r>
            <a:r>
              <a:rPr lang="en-US" dirty="0" err="1">
                <a:solidFill>
                  <a:srgbClr val="FF0000"/>
                </a:solidFill>
              </a:rPr>
              <a:t>simboliza</a:t>
            </a:r>
            <a:r>
              <a:rPr lang="en-US" dirty="0">
                <a:solidFill>
                  <a:srgbClr val="FF0000"/>
                </a:solidFill>
              </a:rPr>
              <a:t> a luz? </a:t>
            </a:r>
            <a:r>
              <a:rPr lang="en-US" dirty="0" err="1">
                <a:solidFill>
                  <a:srgbClr val="FF0000"/>
                </a:solidFill>
              </a:rPr>
              <a:t>Representa</a:t>
            </a:r>
            <a:r>
              <a:rPr lang="en-US" dirty="0">
                <a:solidFill>
                  <a:srgbClr val="FF0000"/>
                </a:solidFill>
              </a:rPr>
              <a:t> ?)</a:t>
            </a:r>
          </a:p>
          <a:p>
            <a:r>
              <a:rPr lang="en-US" dirty="0"/>
              <a:t>Can you see Christmas as an ancient </a:t>
            </a:r>
            <a:r>
              <a:rPr lang="en-US" dirty="0" smtClean="0"/>
              <a:t>tradition, Cant you?</a:t>
            </a:r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pt-BR" dirty="0">
                <a:solidFill>
                  <a:srgbClr val="FF0000"/>
                </a:solidFill>
              </a:rPr>
              <a:t>Você pode ver o Natal como uma tradição antiga? pode?)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573457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261</Words>
  <Application>Microsoft Office PowerPoint</Application>
  <PresentationFormat>Personalizar</PresentationFormat>
  <Paragraphs>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INSTITUTO FEDERAL DE EDUCAÇÃO CIÊNCIA E TECNOLOGIA  DO RIO GRANDE DO NORTE</vt:lpstr>
      <vt:lpstr>Christmas tradicions worldwide (Tradições de Natal em todo o mundo)  </vt:lpstr>
      <vt:lpstr>Pronúncias em alguns países </vt:lpstr>
      <vt:lpstr>Tag questions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INSTITUTO FEDERAL DE EDUCAÇÃO CIÊNCIA E TECNOLOGIA  DO RIO GRANDE DO NORTE</dc:title>
  <dc:creator>Eduarda Maria da Silva Santos</dc:creator>
  <cp:lastModifiedBy>Cristiane de Brito Cruz</cp:lastModifiedBy>
  <cp:revision>7</cp:revision>
  <dcterms:created xsi:type="dcterms:W3CDTF">2016-12-21T21:11:01Z</dcterms:created>
  <dcterms:modified xsi:type="dcterms:W3CDTF">2016-12-22T11:08:35Z</dcterms:modified>
</cp:coreProperties>
</file>