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 spd="slow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 spd="slow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0DBC15D-9E50-4CBB-972D-B228D6D84272}" type="datetimeFigureOut">
              <a:rPr lang="pt-BR" smtClean="0"/>
              <a:t>22/12/2016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65C54CA-4ECD-4797-A027-588C1E866E42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400800" cy="1752600"/>
          </a:xfrm>
        </p:spPr>
        <p:txBody>
          <a:bodyPr>
            <a:normAutofit/>
          </a:bodyPr>
          <a:lstStyle/>
          <a:p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 AND PRESENT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752600"/>
          </a:xfrm>
        </p:spPr>
        <p:txBody>
          <a:bodyPr>
            <a:normAutofit/>
          </a:bodyPr>
          <a:lstStyle/>
          <a:p>
            <a:r>
              <a:rPr lang="pt-BR" sz="5400" dirty="0" smtClean="0"/>
              <a:t>ENGLISH</a:t>
            </a:r>
            <a:endParaRPr lang="pt-BR" sz="5400" dirty="0"/>
          </a:p>
        </p:txBody>
      </p:sp>
      <p:pic>
        <p:nvPicPr>
          <p:cNvPr id="15362" name="Picture 2" descr="https://s-media-cache-ak0.pinimg.com/originals/41/98/04/419804a850155f15b84463986bcec95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8640"/>
            <a:ext cx="2671841" cy="2088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Componentes: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Melissa;</a:t>
            </a:r>
          </a:p>
          <a:p>
            <a:r>
              <a:rPr lang="pt-BR" dirty="0" smtClean="0"/>
              <a:t>Eleonora;</a:t>
            </a:r>
          </a:p>
          <a:p>
            <a:r>
              <a:rPr lang="pt-BR" dirty="0" smtClean="0"/>
              <a:t>Laura;</a:t>
            </a:r>
          </a:p>
          <a:p>
            <a:r>
              <a:rPr lang="pt-BR" dirty="0" err="1" smtClean="0"/>
              <a:t>Claraelis</a:t>
            </a:r>
            <a:r>
              <a:rPr lang="pt-BR" dirty="0" smtClean="0"/>
              <a:t>;</a:t>
            </a:r>
          </a:p>
          <a:p>
            <a:r>
              <a:rPr lang="pt-BR" dirty="0" smtClean="0"/>
              <a:t>Ana Beatriz Pequeno;</a:t>
            </a:r>
          </a:p>
          <a:p>
            <a:r>
              <a:rPr lang="pt-BR" dirty="0" smtClean="0"/>
              <a:t>Ana Júlia.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0513597"/>
      </p:ext>
    </p:extLst>
  </p:cSld>
  <p:clrMapOvr>
    <a:masterClrMapping/>
  </p:clrMapOvr>
  <p:transition spd="slow"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The </a:t>
            </a:r>
            <a:r>
              <a:rPr lang="pt-BR" dirty="0" err="1" smtClean="0"/>
              <a:t>Christmas</a:t>
            </a:r>
            <a:r>
              <a:rPr lang="pt-BR" dirty="0" smtClean="0"/>
              <a:t> is </a:t>
            </a:r>
            <a:r>
              <a:rPr lang="pt-BR" dirty="0" err="1" smtClean="0"/>
              <a:t>celebrating</a:t>
            </a:r>
            <a:r>
              <a:rPr lang="pt-BR" dirty="0" smtClean="0"/>
              <a:t> in </a:t>
            </a:r>
            <a:r>
              <a:rPr lang="pt-BR" dirty="0" err="1" smtClean="0"/>
              <a:t>twenty-five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december</a:t>
            </a:r>
            <a:r>
              <a:rPr lang="pt-BR" dirty="0" smtClean="0"/>
              <a:t>, </a:t>
            </a:r>
            <a:r>
              <a:rPr lang="pt-BR" dirty="0" err="1" smtClean="0"/>
              <a:t>ins</a:t>
            </a:r>
            <a:r>
              <a:rPr lang="pt-BR" dirty="0" err="1" smtClean="0"/>
              <a:t>n’t</a:t>
            </a:r>
            <a:r>
              <a:rPr lang="pt-BR" dirty="0" smtClean="0"/>
              <a:t> it</a:t>
            </a:r>
            <a:r>
              <a:rPr lang="pt-BR" dirty="0" smtClean="0"/>
              <a:t>? </a:t>
            </a:r>
            <a:r>
              <a:rPr lang="pt-BR" dirty="0" smtClean="0">
                <a:solidFill>
                  <a:srgbClr val="7030A0"/>
                </a:solidFill>
              </a:rPr>
              <a:t>(O Natal é celebrado em 25 de dezembro, não é?)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Nine out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every</a:t>
            </a:r>
            <a:r>
              <a:rPr lang="pt-BR" dirty="0" smtClean="0"/>
              <a:t> 10 </a:t>
            </a:r>
            <a:r>
              <a:rPr lang="pt-BR" dirty="0" err="1" smtClean="0"/>
              <a:t>americans</a:t>
            </a:r>
            <a:r>
              <a:rPr lang="pt-BR" dirty="0" smtClean="0"/>
              <a:t> </a:t>
            </a:r>
            <a:r>
              <a:rPr lang="pt-BR" dirty="0" err="1" smtClean="0"/>
              <a:t>celebrate</a:t>
            </a:r>
            <a:r>
              <a:rPr lang="pt-BR" dirty="0" smtClean="0"/>
              <a:t> </a:t>
            </a:r>
            <a:r>
              <a:rPr lang="pt-BR" dirty="0" err="1" smtClean="0"/>
              <a:t>Christmas</a:t>
            </a:r>
            <a:r>
              <a:rPr lang="pt-BR" dirty="0" smtClean="0"/>
              <a:t>, </a:t>
            </a:r>
            <a:r>
              <a:rPr lang="pt-BR" dirty="0" err="1" smtClean="0"/>
              <a:t>don’t</a:t>
            </a:r>
            <a:r>
              <a:rPr lang="pt-BR" dirty="0" smtClean="0"/>
              <a:t> </a:t>
            </a:r>
            <a:r>
              <a:rPr lang="pt-BR" dirty="0" err="1" smtClean="0"/>
              <a:t>they</a:t>
            </a:r>
            <a:r>
              <a:rPr lang="pt-BR" dirty="0" smtClean="0"/>
              <a:t>? </a:t>
            </a:r>
            <a:r>
              <a:rPr lang="pt-BR" dirty="0" smtClean="0">
                <a:solidFill>
                  <a:srgbClr val="7030A0"/>
                </a:solidFill>
              </a:rPr>
              <a:t>(9 a cada 10 americanos celebram o Natal, não é?)</a:t>
            </a:r>
          </a:p>
          <a:p>
            <a:pPr algn="just"/>
            <a:endParaRPr lang="pt-BR" dirty="0" smtClean="0">
              <a:solidFill>
                <a:srgbClr val="7030A0"/>
              </a:solidFill>
            </a:endParaRPr>
          </a:p>
          <a:p>
            <a:pPr algn="just"/>
            <a:r>
              <a:rPr lang="pt-BR" dirty="0" err="1" smtClean="0"/>
              <a:t>Today</a:t>
            </a:r>
            <a:r>
              <a:rPr lang="pt-BR" dirty="0" smtClean="0"/>
              <a:t> </a:t>
            </a:r>
            <a:r>
              <a:rPr lang="pt-BR" dirty="0" err="1" smtClean="0"/>
              <a:t>Christmas</a:t>
            </a:r>
            <a:r>
              <a:rPr lang="pt-BR" dirty="0" smtClean="0"/>
              <a:t> is 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most</a:t>
            </a:r>
            <a:r>
              <a:rPr lang="pt-BR" dirty="0" smtClean="0"/>
              <a:t> </a:t>
            </a:r>
            <a:r>
              <a:rPr lang="pt-BR" dirty="0" err="1" smtClean="0"/>
              <a:t>important</a:t>
            </a:r>
            <a:r>
              <a:rPr lang="pt-BR" dirty="0" smtClean="0"/>
              <a:t> Christian </a:t>
            </a:r>
            <a:r>
              <a:rPr lang="pt-BR" dirty="0" err="1" smtClean="0"/>
              <a:t>holiday</a:t>
            </a:r>
            <a:r>
              <a:rPr lang="pt-BR" dirty="0" smtClean="0"/>
              <a:t> in </a:t>
            </a:r>
            <a:r>
              <a:rPr lang="pt-BR" dirty="0" err="1" smtClean="0"/>
              <a:t>fact</a:t>
            </a:r>
            <a:r>
              <a:rPr lang="pt-BR" dirty="0" smtClean="0"/>
              <a:t>, is it? </a:t>
            </a:r>
            <a:r>
              <a:rPr lang="pt-BR" dirty="0" smtClean="0">
                <a:solidFill>
                  <a:srgbClr val="7030A0"/>
                </a:solidFill>
              </a:rPr>
              <a:t>(Hoje o Natal não é o mais importante feriado de fato, é?)</a:t>
            </a: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err="1" smtClean="0"/>
              <a:t>Since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19th </a:t>
            </a:r>
            <a:r>
              <a:rPr lang="pt-BR" dirty="0" err="1" smtClean="0"/>
              <a:t>century</a:t>
            </a:r>
            <a:r>
              <a:rPr lang="pt-BR" dirty="0" smtClean="0"/>
              <a:t>, </a:t>
            </a:r>
            <a:r>
              <a:rPr lang="pt-BR" dirty="0" err="1" smtClean="0"/>
              <a:t>when</a:t>
            </a:r>
            <a:r>
              <a:rPr lang="pt-BR" dirty="0" smtClean="0"/>
              <a:t> </a:t>
            </a:r>
            <a:r>
              <a:rPr lang="pt-BR" dirty="0" err="1" smtClean="0"/>
              <a:t>americans</a:t>
            </a:r>
            <a:r>
              <a:rPr lang="pt-BR" dirty="0" smtClean="0"/>
              <a:t> </a:t>
            </a:r>
            <a:r>
              <a:rPr lang="pt-BR" dirty="0" err="1" smtClean="0"/>
              <a:t>began</a:t>
            </a:r>
            <a:r>
              <a:rPr lang="pt-BR" dirty="0" smtClean="0"/>
              <a:t> to </a:t>
            </a:r>
            <a:r>
              <a:rPr lang="pt-BR" dirty="0" err="1" smtClean="0"/>
              <a:t>celebrate</a:t>
            </a:r>
            <a:r>
              <a:rPr lang="pt-BR" dirty="0" smtClean="0"/>
              <a:t> </a:t>
            </a:r>
            <a:r>
              <a:rPr lang="pt-BR" dirty="0" err="1" smtClean="0"/>
              <a:t>Christmas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way</a:t>
            </a:r>
            <a:r>
              <a:rPr lang="pt-BR" dirty="0" smtClean="0"/>
              <a:t> </a:t>
            </a:r>
            <a:r>
              <a:rPr lang="pt-BR" dirty="0" err="1" smtClean="0"/>
              <a:t>we</a:t>
            </a:r>
            <a:r>
              <a:rPr lang="pt-BR" dirty="0" smtClean="0"/>
              <a:t> </a:t>
            </a:r>
            <a:r>
              <a:rPr lang="pt-BR" dirty="0" err="1" smtClean="0"/>
              <a:t>thenk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today</a:t>
            </a:r>
            <a:r>
              <a:rPr lang="pt-BR" dirty="0" smtClean="0"/>
              <a:t>, </a:t>
            </a:r>
            <a:r>
              <a:rPr lang="pt-BR" dirty="0" err="1" smtClean="0"/>
              <a:t>didn’t</a:t>
            </a:r>
            <a:r>
              <a:rPr lang="pt-BR" dirty="0" smtClean="0"/>
              <a:t> </a:t>
            </a:r>
            <a:r>
              <a:rPr lang="pt-BR" dirty="0" err="1" smtClean="0"/>
              <a:t>they</a:t>
            </a:r>
            <a:r>
              <a:rPr lang="pt-BR" dirty="0" smtClean="0"/>
              <a:t>? </a:t>
            </a:r>
            <a:r>
              <a:rPr lang="pt-BR" dirty="0" smtClean="0">
                <a:solidFill>
                  <a:srgbClr val="7030A0"/>
                </a:solidFill>
              </a:rPr>
              <a:t>(Desde o século 19 os americanos comemoram do jeito que conhecemos hoje, não é?)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</TotalTime>
  <Words>140</Words>
  <Application>Microsoft Office PowerPoint</Application>
  <PresentationFormat>Apresentação na tela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Cívico</vt:lpstr>
      <vt:lpstr>ENGLISH</vt:lpstr>
      <vt:lpstr>Componentes: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 do Windows</dc:creator>
  <cp:lastModifiedBy>Cristiane de Brito Cruz</cp:lastModifiedBy>
  <cp:revision>18</cp:revision>
  <dcterms:created xsi:type="dcterms:W3CDTF">2016-12-22T08:54:36Z</dcterms:created>
  <dcterms:modified xsi:type="dcterms:W3CDTF">2016-12-22T10:26:49Z</dcterms:modified>
</cp:coreProperties>
</file>