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74664A-AFE9-4584-AE6D-15CC153EDD9E}" type="datetimeFigureOut">
              <a:rPr lang="pt-BR" smtClean="0"/>
              <a:t>22/12/2016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29F68D-DB87-4216-9E75-BC8E75478C6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5338936" cy="1027113"/>
          </a:xfrm>
        </p:spPr>
        <p:txBody>
          <a:bodyPr>
            <a:noAutofit/>
          </a:bodyPr>
          <a:lstStyle/>
          <a:p>
            <a:pPr algn="ctr"/>
            <a:r>
              <a:rPr lang="pt-PT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 eventos históricos que aconteceram no Natal</a:t>
            </a:r>
            <a:endParaRPr lang="pt-BR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4953000" cy="1503458"/>
          </a:xfrm>
        </p:spPr>
        <p:txBody>
          <a:bodyPr/>
          <a:lstStyle/>
          <a:p>
            <a:r>
              <a:rPr lang="pt-BR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3° ano – Alimentos/Matutino</a:t>
            </a:r>
          </a:p>
          <a:p>
            <a:r>
              <a:rPr lang="pt-BR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Cristiane Cruz</a:t>
            </a:r>
            <a:endParaRPr lang="pt-BR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Resultado de imagem para árvore de natal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558565" cy="60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Componentes: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01. Alana Dias</a:t>
            </a:r>
          </a:p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02. Ana </a:t>
            </a:r>
            <a:r>
              <a:rPr lang="pt-BR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Mylena</a:t>
            </a:r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Bezerra</a:t>
            </a:r>
          </a:p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03. Brenda </a:t>
            </a:r>
            <a:r>
              <a:rPr lang="pt-BR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Gundim</a:t>
            </a:r>
            <a:endParaRPr lang="pt-BR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04. Esther Alice</a:t>
            </a:r>
          </a:p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05. </a:t>
            </a:r>
            <a:r>
              <a:rPr lang="pt-BR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Gabriella</a:t>
            </a:r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Silva</a:t>
            </a:r>
          </a:p>
          <a:p>
            <a:r>
              <a:rPr lang="pt-B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06. Maria Beatriz Lírio</a:t>
            </a:r>
            <a:endParaRPr lang="pt-BR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3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Resumo</a:t>
            </a:r>
            <a:endParaRPr lang="pt-BR" dirty="0"/>
          </a:p>
        </p:txBody>
      </p:sp>
      <p:pic>
        <p:nvPicPr>
          <p:cNvPr id="2050" name="Picture 2" descr="http://cdn.history.com/sites/2/2015/03/charlemagne-164084010-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946"/>
            <a:ext cx="4512425" cy="28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history.com/sites/2/2015/03/LIST-10-things-you-may-not-know-about-william-the-conqueror-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5" y="4035946"/>
            <a:ext cx="4627826" cy="28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history.com/sites/2/2015/03/history-lists-7-historical-events-that-took-place-on-christmas-1776-george-washington-crosses-delaware-river-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512425" cy="24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history.com/sites/2/2015/03/history-lists-7-historical-events-that-took-place-on-christmas-1814-the-treaty-of-ghent-ends-war-of-1812-150618775-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5" y="1376932"/>
            <a:ext cx="4631575" cy="26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.history.com/sites/2/2015/03/list-7-events-took-place-on-christmas-andrew-johnson-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3917925" cy="16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history.com/sites/2/2015/03/list-7-events-christmas-day-wwi-truce-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25" y="26431"/>
            <a:ext cx="5226075" cy="16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859833" y="2967335"/>
            <a:ext cx="34243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Resumo</a:t>
            </a:r>
            <a:endParaRPr lang="pt-BR" sz="60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9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Tag</a:t>
            </a: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Carlos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Magno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often called “Father of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isn’t he?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William was crowned king of England, wasn’t he?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Apollo 8 orbits the moon in 1968, doesn’t he?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George Washington led 2400 soldiers, isn’t he?</a:t>
            </a:r>
          </a:p>
        </p:txBody>
      </p:sp>
    </p:spTree>
    <p:extLst>
      <p:ext uri="{BB962C8B-B14F-4D97-AF65-F5344CB8AC3E}">
        <p14:creationId xmlns:p14="http://schemas.microsoft.com/office/powerpoint/2010/main" val="14139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Tag</a:t>
            </a:r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loss of Christmas was a unconditional act, wasn’t?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Andrew Johnson issued a final loss, didn’t he?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truce of The First World War is achieved, isn’t?</a:t>
            </a:r>
          </a:p>
          <a:p>
            <a:pPr algn="just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United States and Grain Britain signed a peace agreement, didn’t they?</a:t>
            </a:r>
          </a:p>
          <a:p>
            <a:pPr algn="just"/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3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13">
      <a:dk1>
        <a:sysClr val="windowText" lastClr="000000"/>
      </a:dk1>
      <a:lt1>
        <a:sysClr val="window" lastClr="FFFFFF"/>
      </a:lt1>
      <a:dk2>
        <a:srgbClr val="C00000"/>
      </a:dk2>
      <a:lt2>
        <a:srgbClr val="DEDEDE"/>
      </a:lt2>
      <a:accent1>
        <a:srgbClr val="C00000"/>
      </a:accent1>
      <a:accent2>
        <a:srgbClr val="FF7F7F"/>
      </a:accent2>
      <a:accent3>
        <a:srgbClr val="FFBFBF"/>
      </a:accent3>
      <a:accent4>
        <a:srgbClr val="C4652D"/>
      </a:accent4>
      <a:accent5>
        <a:srgbClr val="8B5D3D"/>
      </a:accent5>
      <a:accent6>
        <a:srgbClr val="5C92B5"/>
      </a:accent6>
      <a:hlink>
        <a:srgbClr val="92D050"/>
      </a:hlink>
      <a:folHlink>
        <a:srgbClr val="49711E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</TotalTime>
  <Words>137</Words>
  <Application>Microsoft Office PowerPoint</Application>
  <PresentationFormat>Apresentação na tela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Urbano</vt:lpstr>
      <vt:lpstr>7 eventos históricos que aconteceram no Natal</vt:lpstr>
      <vt:lpstr>Componentes:</vt:lpstr>
      <vt:lpstr>Resumo</vt:lpstr>
      <vt:lpstr>Tag Questions</vt:lpstr>
      <vt:lpstr>Tag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Gabriella Silva</cp:lastModifiedBy>
  <cp:revision>10</cp:revision>
  <dcterms:created xsi:type="dcterms:W3CDTF">2016-12-22T00:02:50Z</dcterms:created>
  <dcterms:modified xsi:type="dcterms:W3CDTF">2016-12-22T10:39:02Z</dcterms:modified>
</cp:coreProperties>
</file>