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4588-C56B-4E64-B051-C353969A15C9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2B68-1718-4FC4-892D-713CC945164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4588-C56B-4E64-B051-C353969A15C9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2B68-1718-4FC4-892D-713CC94516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4588-C56B-4E64-B051-C353969A15C9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2B68-1718-4FC4-892D-713CC94516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4588-C56B-4E64-B051-C353969A15C9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2B68-1718-4FC4-892D-713CC94516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4588-C56B-4E64-B051-C353969A15C9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2B68-1718-4FC4-892D-713CC945164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4588-C56B-4E64-B051-C353969A15C9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2B68-1718-4FC4-892D-713CC94516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4588-C56B-4E64-B051-C353969A15C9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2B68-1718-4FC4-892D-713CC94516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4588-C56B-4E64-B051-C353969A15C9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F12B68-1718-4FC4-892D-713CC945164D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4588-C56B-4E64-B051-C353969A15C9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2B68-1718-4FC4-892D-713CC94516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4588-C56B-4E64-B051-C353969A15C9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EF12B68-1718-4FC4-892D-713CC94516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30E4588-C56B-4E64-B051-C353969A15C9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2B68-1718-4FC4-892D-713CC94516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30E4588-C56B-4E64-B051-C353969A15C9}" type="datetimeFigureOut">
              <a:rPr lang="pt-BR" smtClean="0"/>
              <a:t>21/12/2016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EF12B68-1718-4FC4-892D-713CC945164D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9592" y="1772816"/>
            <a:ext cx="6480048" cy="2301240"/>
          </a:xfrm>
        </p:spPr>
        <p:txBody>
          <a:bodyPr>
            <a:normAutofit/>
          </a:bodyPr>
          <a:lstStyle/>
          <a:p>
            <a:pPr algn="ctr"/>
            <a:r>
              <a:rPr lang="pt-BR" sz="6000" dirty="0" smtClean="0"/>
              <a:t>English Homework</a:t>
            </a:r>
            <a:endParaRPr lang="pt-BR" sz="6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4005064"/>
            <a:ext cx="6336704" cy="1752600"/>
          </a:xfrm>
        </p:spPr>
        <p:txBody>
          <a:bodyPr/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sz="1800" b="1" dirty="0" smtClean="0">
                <a:solidFill>
                  <a:schemeClr val="accent6">
                    <a:lumMod val="75000"/>
                  </a:schemeClr>
                </a:solidFill>
              </a:rPr>
              <a:t>Students:</a:t>
            </a:r>
            <a:r>
              <a:rPr lang="pt-BR" sz="1800" dirty="0" smtClean="0">
                <a:solidFill>
                  <a:schemeClr val="accent6">
                    <a:lumMod val="75000"/>
                  </a:schemeClr>
                </a:solidFill>
              </a:rPr>
              <a:t> Ana Paula, Jefferson, Kerolyne, Larissa, Marcelo, Mª Beatriz Medeiros e Tercianni. 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800" b="1" dirty="0" smtClean="0">
                <a:solidFill>
                  <a:schemeClr val="accent6">
                    <a:lumMod val="75000"/>
                  </a:schemeClr>
                </a:solidFill>
              </a:rPr>
              <a:t>Teacher:</a:t>
            </a:r>
            <a:r>
              <a:rPr lang="pt-BR" sz="1800" dirty="0" smtClean="0">
                <a:solidFill>
                  <a:schemeClr val="accent6">
                    <a:lumMod val="75000"/>
                  </a:schemeClr>
                </a:solidFill>
              </a:rPr>
              <a:t> Cristiane Cruz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800" b="1" dirty="0" smtClean="0">
                <a:solidFill>
                  <a:schemeClr val="accent6">
                    <a:lumMod val="75000"/>
                  </a:schemeClr>
                </a:solidFill>
              </a:rPr>
              <a:t>Class:</a:t>
            </a:r>
            <a:r>
              <a:rPr lang="pt-BR" sz="1800" dirty="0" smtClean="0">
                <a:solidFill>
                  <a:schemeClr val="accent6">
                    <a:lumMod val="75000"/>
                  </a:schemeClr>
                </a:solidFill>
              </a:rPr>
              <a:t> 3º ano matutino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2753" y="260648"/>
            <a:ext cx="3312368" cy="1251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56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chemeClr val="accent6">
                    <a:lumMod val="75000"/>
                  </a:schemeClr>
                </a:solidFill>
              </a:rPr>
              <a:t>Informations</a:t>
            </a:r>
            <a:endParaRPr lang="pt-B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147248" cy="4525963"/>
          </a:xfrm>
        </p:spPr>
        <p:txBody>
          <a:bodyPr/>
          <a:lstStyle/>
          <a:p>
            <a:r>
              <a:rPr lang="pt-BR" sz="2400" b="1" dirty="0">
                <a:solidFill>
                  <a:schemeClr val="accent6">
                    <a:lumMod val="50000"/>
                  </a:schemeClr>
                </a:solidFill>
              </a:rPr>
              <a:t>ARTIGO</a:t>
            </a:r>
            <a:r>
              <a:rPr lang="pt-BR" sz="2400" b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</a:rPr>
              <a:t> As </a:t>
            </a:r>
            <a:r>
              <a:rPr lang="pt-BR" sz="2400" dirty="0">
                <a:solidFill>
                  <a:schemeClr val="accent6">
                    <a:lumMod val="50000"/>
                  </a:schemeClr>
                </a:solidFill>
              </a:rPr>
              <a:t>raízes reais da árvore de Natal 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</a:rPr>
              <a:t>americana</a:t>
            </a:r>
          </a:p>
          <a:p>
            <a:r>
              <a:rPr lang="pt-BR" sz="2400" b="1" dirty="0" smtClean="0">
                <a:solidFill>
                  <a:schemeClr val="accent6">
                    <a:lumMod val="50000"/>
                  </a:schemeClr>
                </a:solidFill>
              </a:rPr>
              <a:t>AUTOR: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</a:rPr>
              <a:t> Christopher Klein</a:t>
            </a:r>
          </a:p>
          <a:p>
            <a:r>
              <a:rPr lang="pt-BR" sz="2400" b="1" dirty="0" smtClean="0">
                <a:solidFill>
                  <a:schemeClr val="accent6">
                    <a:lumMod val="50000"/>
                  </a:schemeClr>
                </a:solidFill>
              </a:rPr>
              <a:t>ANO DE PUBLICAÇÃO: 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</a:rPr>
              <a:t>2012</a:t>
            </a:r>
          </a:p>
          <a:p>
            <a:r>
              <a:rPr lang="pt-BR" sz="2400" b="1" dirty="0" smtClean="0">
                <a:solidFill>
                  <a:schemeClr val="accent6">
                    <a:lumMod val="50000"/>
                  </a:schemeClr>
                </a:solidFill>
              </a:rPr>
              <a:t>WEBSITE: 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</a:rPr>
              <a:t>History.com</a:t>
            </a:r>
          </a:p>
          <a:p>
            <a:pPr marL="36576" indent="0">
              <a:buNone/>
            </a:pP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8" name="Picture 4" descr="http://css.history.com/css/img/print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622" y="4221088"/>
            <a:ext cx="130574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Imagem relacionad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893" y="2564904"/>
            <a:ext cx="2462674" cy="410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Resultado de imagem para natal 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04206">
            <a:off x="3578329" y="3717032"/>
            <a:ext cx="2376003" cy="217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31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chemeClr val="accent6">
                    <a:lumMod val="75000"/>
                  </a:schemeClr>
                </a:solidFill>
              </a:rPr>
              <a:t>Resume</a:t>
            </a:r>
            <a:endParaRPr lang="pt-B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340768"/>
            <a:ext cx="8363272" cy="4752528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pt-BR" sz="2000" dirty="0" smtClean="0">
                <a:solidFill>
                  <a:schemeClr val="accent6">
                    <a:lumMod val="50000"/>
                  </a:schemeClr>
                </a:solidFill>
              </a:rPr>
              <a:t>A rainha britânica Victoria, </a:t>
            </a:r>
            <a:r>
              <a:rPr lang="pt-BR" sz="2000" dirty="0">
                <a:solidFill>
                  <a:schemeClr val="accent6">
                    <a:lumMod val="50000"/>
                  </a:schemeClr>
                </a:solidFill>
              </a:rPr>
              <a:t>lançou a tradição de feriado americano, para celebrar um velho costume </a:t>
            </a:r>
            <a:r>
              <a:rPr lang="pt-BR" sz="2000" dirty="0" smtClean="0">
                <a:solidFill>
                  <a:schemeClr val="accent6">
                    <a:lumMod val="50000"/>
                  </a:schemeClr>
                </a:solidFill>
              </a:rPr>
              <a:t>alemão. Muito </a:t>
            </a:r>
            <a:r>
              <a:rPr lang="pt-BR" sz="2000" dirty="0">
                <a:solidFill>
                  <a:schemeClr val="accent6">
                    <a:lumMod val="50000"/>
                  </a:schemeClr>
                </a:solidFill>
              </a:rPr>
              <a:t>antes do Natal e do nascimento de Cristo as civilizações antigas pegavam galhos verdes e coroas de flores como símbolos da vida eterna em meio aos dias sombrios do solstício de inverno. As raízes pagãs </a:t>
            </a:r>
            <a:r>
              <a:rPr lang="pt-BR" sz="2000" dirty="0" smtClean="0">
                <a:solidFill>
                  <a:schemeClr val="accent6">
                    <a:lumMod val="50000"/>
                  </a:schemeClr>
                </a:solidFill>
              </a:rPr>
              <a:t>deram </a:t>
            </a:r>
            <a:r>
              <a:rPr lang="pt-BR" sz="2000" dirty="0">
                <a:solidFill>
                  <a:schemeClr val="accent6">
                    <a:lumMod val="50000"/>
                  </a:schemeClr>
                </a:solidFill>
              </a:rPr>
              <a:t>início a tradição moderna de se adquirir uma árvore de Natal e aumentaram sua popularidade na </a:t>
            </a:r>
            <a:r>
              <a:rPr lang="pt-BR" sz="2000" dirty="0" smtClean="0">
                <a:solidFill>
                  <a:schemeClr val="accent6">
                    <a:lumMod val="50000"/>
                  </a:schemeClr>
                </a:solidFill>
              </a:rPr>
              <a:t>Alemanha. </a:t>
            </a:r>
          </a:p>
          <a:p>
            <a:pPr marL="36576" indent="0" algn="just">
              <a:buNone/>
            </a:pPr>
            <a:r>
              <a:rPr lang="pt-BR" sz="2000" dirty="0">
                <a:solidFill>
                  <a:schemeClr val="accent6">
                    <a:lumMod val="50000"/>
                  </a:schemeClr>
                </a:solidFill>
              </a:rPr>
              <a:t>	 A rainha Charlotte, avó de Victoria e a esposa alemã do rei George III, ergueram árvores de Natal no castelo de Windsor já em 1800. A mãe de Victoria também nasceu na Alemanha e a jovem princesa tinha uma pequena árvore decorada com velas e Ornamentos de açúcar, em seus aposentos de palácio a cada Natal.</a:t>
            </a:r>
          </a:p>
        </p:txBody>
      </p:sp>
    </p:spTree>
    <p:extLst>
      <p:ext uri="{BB962C8B-B14F-4D97-AF65-F5344CB8AC3E}">
        <p14:creationId xmlns:p14="http://schemas.microsoft.com/office/powerpoint/2010/main" val="182300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Resume</a:t>
            </a:r>
            <a:endParaRPr lang="pt-B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4525963"/>
          </a:xfrm>
        </p:spPr>
        <p:txBody>
          <a:bodyPr/>
          <a:lstStyle/>
          <a:p>
            <a:pPr marL="36576" indent="0" algn="just">
              <a:buNone/>
            </a:pP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pt-BR" sz="2000" dirty="0" smtClean="0">
                <a:solidFill>
                  <a:schemeClr val="accent6">
                    <a:lumMod val="50000"/>
                  </a:schemeClr>
                </a:solidFill>
              </a:rPr>
              <a:t>A </a:t>
            </a:r>
            <a:r>
              <a:rPr lang="pt-BR" sz="2000" dirty="0">
                <a:solidFill>
                  <a:schemeClr val="accent6">
                    <a:lumMod val="50000"/>
                  </a:schemeClr>
                </a:solidFill>
              </a:rPr>
              <a:t>rainha Victória </a:t>
            </a:r>
            <a:r>
              <a:rPr lang="pt-BR" sz="2000" dirty="0" smtClean="0">
                <a:solidFill>
                  <a:schemeClr val="accent6">
                    <a:lumMod val="50000"/>
                  </a:schemeClr>
                </a:solidFill>
              </a:rPr>
              <a:t>casou-se </a:t>
            </a:r>
            <a:r>
              <a:rPr lang="pt-BR" sz="2000" dirty="0">
                <a:solidFill>
                  <a:schemeClr val="accent6">
                    <a:lumMod val="50000"/>
                  </a:schemeClr>
                </a:solidFill>
              </a:rPr>
              <a:t>com o </a:t>
            </a:r>
            <a:r>
              <a:rPr lang="pt-BR" sz="2000" dirty="0" smtClean="0">
                <a:solidFill>
                  <a:schemeClr val="accent6">
                    <a:lumMod val="50000"/>
                  </a:schemeClr>
                </a:solidFill>
              </a:rPr>
              <a:t>príncipe alemão </a:t>
            </a:r>
            <a:r>
              <a:rPr lang="pt-BR" sz="2000" dirty="0">
                <a:solidFill>
                  <a:schemeClr val="accent6">
                    <a:lumMod val="50000"/>
                  </a:schemeClr>
                </a:solidFill>
              </a:rPr>
              <a:t>Albert, </a:t>
            </a:r>
            <a:r>
              <a:rPr lang="pt-BR" sz="2000" dirty="0" smtClean="0">
                <a:solidFill>
                  <a:schemeClr val="accent6">
                    <a:lumMod val="50000"/>
                  </a:schemeClr>
                </a:solidFill>
              </a:rPr>
              <a:t>e </a:t>
            </a:r>
            <a:r>
              <a:rPr lang="pt-BR" sz="2000" dirty="0">
                <a:solidFill>
                  <a:schemeClr val="accent6">
                    <a:lumMod val="50000"/>
                  </a:schemeClr>
                </a:solidFill>
              </a:rPr>
              <a:t>o monarca apoiou o adornamento do castelo de Windsor na época de Natal, de </a:t>
            </a:r>
            <a:r>
              <a:rPr lang="pt-BR" sz="2000" dirty="0" smtClean="0">
                <a:solidFill>
                  <a:schemeClr val="accent6">
                    <a:lumMod val="50000"/>
                  </a:schemeClr>
                </a:solidFill>
              </a:rPr>
              <a:t>acordo com </a:t>
            </a:r>
            <a:r>
              <a:rPr lang="pt-BR" sz="2000" dirty="0">
                <a:solidFill>
                  <a:schemeClr val="accent6">
                    <a:lumMod val="50000"/>
                  </a:schemeClr>
                </a:solidFill>
              </a:rPr>
              <a:t>seus costumes de infância. O príncipe importava árvores da floresta de sua terra natal e decoravam-nas com bugigangas, brinquedos, presentes e comestíveis</a:t>
            </a:r>
            <a:r>
              <a:rPr lang="pt-BR" sz="20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marL="36576" indent="0" algn="just">
              <a:buNone/>
            </a:pPr>
            <a:r>
              <a:rPr lang="pt-BR" sz="2000" dirty="0">
                <a:solidFill>
                  <a:schemeClr val="accent6">
                    <a:lumMod val="50000"/>
                  </a:schemeClr>
                </a:solidFill>
              </a:rPr>
              <a:t>	O que aconteceu no palácio durante as férias não se tornou público até que o </a:t>
            </a:r>
            <a:r>
              <a:rPr lang="pt-BR" sz="2000" i="1" dirty="0">
                <a:solidFill>
                  <a:schemeClr val="accent6">
                    <a:lumMod val="50000"/>
                  </a:schemeClr>
                </a:solidFill>
              </a:rPr>
              <a:t>London Illustrated News</a:t>
            </a:r>
            <a:r>
              <a:rPr lang="pt-BR" sz="2000" dirty="0">
                <a:solidFill>
                  <a:schemeClr val="accent6">
                    <a:lumMod val="50000"/>
                  </a:schemeClr>
                </a:solidFill>
              </a:rPr>
              <a:t> publicou um especial de Natal </a:t>
            </a:r>
            <a:r>
              <a:rPr lang="pt-BR" sz="2000" dirty="0" smtClean="0">
                <a:solidFill>
                  <a:schemeClr val="accent6">
                    <a:lumMod val="50000"/>
                  </a:schemeClr>
                </a:solidFill>
              </a:rPr>
              <a:t>em 1848, com uma foto que ilustrava Albert, Victoria, cinco de seus filhos e a governanta reunidos em torno de uma árvore de natal adornada. Depois </a:t>
            </a:r>
            <a:r>
              <a:rPr lang="pt-BR" sz="2000" dirty="0">
                <a:solidFill>
                  <a:schemeClr val="accent6">
                    <a:lumMod val="50000"/>
                  </a:schemeClr>
                </a:solidFill>
              </a:rPr>
              <a:t>que os leitores </a:t>
            </a:r>
            <a:r>
              <a:rPr lang="pt-BR" sz="2000" dirty="0" smtClean="0">
                <a:solidFill>
                  <a:schemeClr val="accent6">
                    <a:lumMod val="50000"/>
                  </a:schemeClr>
                </a:solidFill>
              </a:rPr>
              <a:t>viram a </a:t>
            </a:r>
            <a:r>
              <a:rPr lang="pt-BR" sz="2000" dirty="0">
                <a:solidFill>
                  <a:schemeClr val="accent6">
                    <a:lumMod val="50000"/>
                  </a:schemeClr>
                </a:solidFill>
              </a:rPr>
              <a:t>gravura </a:t>
            </a:r>
            <a:r>
              <a:rPr lang="pt-BR" sz="2000" dirty="0" smtClean="0">
                <a:solidFill>
                  <a:schemeClr val="accent6">
                    <a:lumMod val="50000"/>
                  </a:schemeClr>
                </a:solidFill>
              </a:rPr>
              <a:t>no </a:t>
            </a:r>
            <a:r>
              <a:rPr lang="pt-BR" sz="2000" i="1" dirty="0" smtClean="0">
                <a:solidFill>
                  <a:schemeClr val="accent6">
                    <a:lumMod val="50000"/>
                  </a:schemeClr>
                </a:solidFill>
              </a:rPr>
              <a:t>London </a:t>
            </a:r>
            <a:r>
              <a:rPr lang="pt-BR" sz="2000" i="1" dirty="0">
                <a:solidFill>
                  <a:schemeClr val="accent6">
                    <a:lumMod val="50000"/>
                  </a:schemeClr>
                </a:solidFill>
              </a:rPr>
              <a:t>Illustrated News</a:t>
            </a:r>
            <a:r>
              <a:rPr lang="pt-BR" sz="2000" dirty="0">
                <a:solidFill>
                  <a:schemeClr val="accent6">
                    <a:lumMod val="50000"/>
                  </a:schemeClr>
                </a:solidFill>
              </a:rPr>
              <a:t>, as árvores de Natal </a:t>
            </a:r>
            <a:r>
              <a:rPr lang="pt-BR" sz="2000" dirty="0" smtClean="0">
                <a:solidFill>
                  <a:schemeClr val="accent6">
                    <a:lumMod val="50000"/>
                  </a:schemeClr>
                </a:solidFill>
              </a:rPr>
              <a:t>tornaram-se amplamente conhecidas entre os americanos.</a:t>
            </a:r>
            <a:endParaRPr lang="pt-BR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7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Tag Questions</a:t>
            </a:r>
            <a:endParaRPr lang="pt-B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003232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Queen Victoria has German roots, </a:t>
            </a:r>
            <a:r>
              <a:rPr lang="en-US" sz="2000" dirty="0" smtClean="0">
                <a:solidFill>
                  <a:srgbClr val="FF0000"/>
                </a:solidFill>
              </a:rPr>
              <a:t>doesn’t </a:t>
            </a:r>
            <a:r>
              <a:rPr lang="en-US" sz="2000" dirty="0">
                <a:solidFill>
                  <a:srgbClr val="FF0000"/>
                </a:solidFill>
              </a:rPr>
              <a:t>she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</a:p>
          <a:p>
            <a:pPr marL="36576" indent="0" algn="ctr"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(A rainha Victoria tem raízes alemãs, não é?)</a:t>
            </a:r>
          </a:p>
          <a:p>
            <a:pPr marL="36576" indent="0" algn="ctr">
              <a:buNone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The Christmas tree has become famous among Americans, </a:t>
            </a:r>
            <a:r>
              <a:rPr lang="en-US" sz="2000" dirty="0" smtClean="0">
                <a:solidFill>
                  <a:srgbClr val="FF0000"/>
                </a:solidFill>
              </a:rPr>
              <a:t>hasn’t </a:t>
            </a:r>
            <a:r>
              <a:rPr lang="en-US" sz="2000" dirty="0">
                <a:solidFill>
                  <a:srgbClr val="FF0000"/>
                </a:solidFill>
              </a:rPr>
              <a:t>it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</a:p>
          <a:p>
            <a:pPr marL="36576" indent="0" algn="ctr"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(A árvore de natal se tornou famosa entre os americanos, não foi?)</a:t>
            </a:r>
          </a:p>
          <a:p>
            <a:pPr marL="36576" indent="0" algn="ctr">
              <a:buNone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The queen's husband victory is not American, </a:t>
            </a:r>
            <a:r>
              <a:rPr lang="en-US" sz="2000" dirty="0">
                <a:solidFill>
                  <a:srgbClr val="FF0000"/>
                </a:solidFill>
              </a:rPr>
              <a:t>is </a:t>
            </a:r>
            <a:r>
              <a:rPr lang="en-US" sz="2000" dirty="0" smtClean="0">
                <a:solidFill>
                  <a:srgbClr val="FF0000"/>
                </a:solidFill>
              </a:rPr>
              <a:t>he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</a:p>
          <a:p>
            <a:pPr marL="36576" indent="0" algn="ctr"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(O marido da rainha Victória não é americano, é?)</a:t>
            </a:r>
          </a:p>
          <a:p>
            <a:pPr marL="36576" indent="0" algn="ctr">
              <a:buNone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Queen Victoria has a Christmas tree, </a:t>
            </a:r>
            <a:r>
              <a:rPr lang="en-US" sz="2000" dirty="0" smtClean="0">
                <a:solidFill>
                  <a:srgbClr val="FF0000"/>
                </a:solidFill>
              </a:rPr>
              <a:t>hasn’t </a:t>
            </a:r>
            <a:r>
              <a:rPr lang="en-US" sz="2000" dirty="0">
                <a:solidFill>
                  <a:srgbClr val="FF0000"/>
                </a:solidFill>
              </a:rPr>
              <a:t>she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pt-BR" sz="2000" dirty="0">
              <a:solidFill>
                <a:schemeClr val="accent6">
                  <a:lumMod val="50000"/>
                </a:schemeClr>
              </a:solidFill>
            </a:endParaRPr>
          </a:p>
          <a:p>
            <a:pPr marL="36576" indent="0" algn="ctr">
              <a:buNone/>
            </a:pPr>
            <a:r>
              <a:rPr lang="pt-BR" sz="2000" dirty="0" smtClean="0">
                <a:solidFill>
                  <a:srgbClr val="0070C0"/>
                </a:solidFill>
              </a:rPr>
              <a:t>(A rainha Victoria tem uma árvore de natal, não tem?)</a:t>
            </a:r>
          </a:p>
          <a:p>
            <a:pPr marL="36576" indent="0" algn="ctr">
              <a:buNone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Albert imported trees from the woods to decorate them, </a:t>
            </a:r>
            <a:r>
              <a:rPr lang="en-US" sz="2000" dirty="0" smtClean="0">
                <a:solidFill>
                  <a:srgbClr val="FF0000"/>
                </a:solidFill>
              </a:rPr>
              <a:t>wasn’t it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</a:p>
          <a:p>
            <a:pPr marL="36576" indent="0" algn="ctr">
              <a:buNone/>
            </a:pPr>
            <a:r>
              <a:rPr lang="pt-BR" sz="2000" dirty="0">
                <a:solidFill>
                  <a:srgbClr val="0070C0"/>
                </a:solidFill>
              </a:rPr>
              <a:t>(Albert importava árvores das florestas para enfeitá-las, não era</a:t>
            </a:r>
            <a:r>
              <a:rPr lang="pt-BR" sz="2000" dirty="0" smtClean="0">
                <a:solidFill>
                  <a:srgbClr val="0070C0"/>
                </a:solidFill>
              </a:rPr>
              <a:t>?)</a:t>
            </a:r>
          </a:p>
          <a:p>
            <a:pPr marL="36576" indent="0" algn="ctr">
              <a:buNone/>
            </a:pPr>
            <a:endParaRPr lang="pt-BR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57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Personalizada 1">
      <a:dk1>
        <a:srgbClr val="FFFFFF"/>
      </a:dk1>
      <a:lt1>
        <a:sysClr val="window" lastClr="FFFFFF"/>
      </a:lt1>
      <a:dk2>
        <a:srgbClr val="FFFFFF"/>
      </a:dk2>
      <a:lt2>
        <a:srgbClr val="FFFFFF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67</TotalTime>
  <Words>175</Words>
  <Application>Microsoft Office PowerPoint</Application>
  <PresentationFormat>Apresentação na tela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Técnica</vt:lpstr>
      <vt:lpstr>English Homework</vt:lpstr>
      <vt:lpstr>Informations</vt:lpstr>
      <vt:lpstr>Resume</vt:lpstr>
      <vt:lpstr>Resume</vt:lpstr>
      <vt:lpstr>Tag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Homework</dc:title>
  <dc:creator>Meus documentos</dc:creator>
  <cp:lastModifiedBy>Meus documentos</cp:lastModifiedBy>
  <cp:revision>7</cp:revision>
  <dcterms:created xsi:type="dcterms:W3CDTF">2016-12-21T17:48:48Z</dcterms:created>
  <dcterms:modified xsi:type="dcterms:W3CDTF">2016-12-21T18:56:41Z</dcterms:modified>
</cp:coreProperties>
</file>