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-126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0817" y="1184856"/>
            <a:ext cx="10210366" cy="2569805"/>
          </a:xfrm>
        </p:spPr>
        <p:txBody>
          <a:bodyPr>
            <a:noAutofit/>
          </a:bodyPr>
          <a:lstStyle/>
          <a:p>
            <a:r>
              <a:rPr lang="pt-BR" sz="8000" cap="none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Rudolph </a:t>
            </a:r>
            <a:r>
              <a:rPr lang="pt-BR" sz="8000" cap="none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the</a:t>
            </a:r>
            <a:r>
              <a:rPr lang="pt-BR" sz="8000" cap="none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pt-BR" sz="8000" cap="none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red-nose</a:t>
            </a:r>
            <a:r>
              <a:rPr lang="pt-BR" sz="8000" cap="none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pt-BR" sz="8000" cap="none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reindeer</a:t>
            </a:r>
            <a:endParaRPr lang="pt-BR" sz="8000" cap="none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95269" y="4387650"/>
            <a:ext cx="9001462" cy="1655762"/>
          </a:xfrm>
        </p:spPr>
        <p:txBody>
          <a:bodyPr>
            <a:normAutofit fontScale="85000" lnSpcReduction="20000"/>
          </a:bodyPr>
          <a:lstStyle/>
          <a:p>
            <a:r>
              <a:rPr lang="pt-BR" dirty="0" smtClean="0"/>
              <a:t>Série: 3º  	 	    Turno: Matutino   		 Curso: Alimentos</a:t>
            </a:r>
          </a:p>
          <a:p>
            <a:r>
              <a:rPr lang="pt-BR" dirty="0" smtClean="0"/>
              <a:t>Disciplina: Inglês			Prof.: Cristiane Cruz</a:t>
            </a:r>
          </a:p>
          <a:p>
            <a:pPr algn="just"/>
            <a:r>
              <a:rPr lang="pt-BR" dirty="0" smtClean="0"/>
              <a:t>Componentes: </a:t>
            </a:r>
            <a:r>
              <a:rPr lang="pt-BR" dirty="0" err="1" smtClean="0"/>
              <a:t>Alícia</a:t>
            </a:r>
            <a:r>
              <a:rPr lang="pt-BR" dirty="0" smtClean="0"/>
              <a:t> Carolina, Ana Beatriz, Jéssica Luana, Jonas Ariel, Vinícius Nóbrega.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9973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800" dirty="0" smtClean="0">
                <a:solidFill>
                  <a:srgbClr val="FF0000"/>
                </a:solidFill>
              </a:rPr>
              <a:t>TAG QUESTIONS</a:t>
            </a:r>
            <a:endParaRPr lang="pt-BR" sz="4800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330494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pt-BR" dirty="0" smtClean="0">
                <a:effectLst/>
              </a:rPr>
              <a:t>1-The </a:t>
            </a:r>
            <a:r>
              <a:rPr lang="pt-BR" dirty="0" err="1">
                <a:effectLst/>
              </a:rPr>
              <a:t>article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tells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the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story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behind</a:t>
            </a:r>
            <a:r>
              <a:rPr lang="pt-BR" dirty="0">
                <a:effectLst/>
              </a:rPr>
              <a:t> a </a:t>
            </a:r>
            <a:r>
              <a:rPr lang="pt-BR" dirty="0" err="1">
                <a:effectLst/>
              </a:rPr>
              <a:t>Christmas</a:t>
            </a:r>
            <a:r>
              <a:rPr lang="pt-BR" dirty="0">
                <a:effectLst/>
              </a:rPr>
              <a:t> tale, does </a:t>
            </a:r>
            <a:r>
              <a:rPr lang="pt-BR" dirty="0" err="1">
                <a:effectLst/>
              </a:rPr>
              <a:t>not</a:t>
            </a:r>
            <a:r>
              <a:rPr lang="pt-BR" dirty="0">
                <a:effectLst/>
              </a:rPr>
              <a:t> it?</a:t>
            </a:r>
          </a:p>
          <a:p>
            <a:r>
              <a:rPr lang="pt-BR" dirty="0">
                <a:solidFill>
                  <a:srgbClr val="FFFF00"/>
                </a:solidFill>
                <a:effectLst/>
              </a:rPr>
              <a:t>Trad. O artigo conta a história por trás de um conto de Natal, não conta?</a:t>
            </a:r>
          </a:p>
          <a:p>
            <a:pPr marL="0" lvl="0" indent="0">
              <a:buNone/>
            </a:pPr>
            <a:r>
              <a:rPr lang="pt-BR" dirty="0" smtClean="0">
                <a:effectLst/>
              </a:rPr>
              <a:t>2-The </a:t>
            </a:r>
            <a:r>
              <a:rPr lang="pt-BR" dirty="0" err="1">
                <a:effectLst/>
              </a:rPr>
              <a:t>writer's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wife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faced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cancer</a:t>
            </a:r>
            <a:r>
              <a:rPr lang="pt-BR" dirty="0">
                <a:effectLst/>
              </a:rPr>
              <a:t>, </a:t>
            </a:r>
            <a:r>
              <a:rPr lang="pt-BR" dirty="0" err="1">
                <a:effectLst/>
              </a:rPr>
              <a:t>did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not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she</a:t>
            </a:r>
            <a:r>
              <a:rPr lang="pt-BR" dirty="0">
                <a:effectLst/>
              </a:rPr>
              <a:t>?</a:t>
            </a:r>
          </a:p>
          <a:p>
            <a:r>
              <a:rPr lang="pt-BR" dirty="0">
                <a:solidFill>
                  <a:srgbClr val="FFFF00"/>
                </a:solidFill>
                <a:effectLst/>
              </a:rPr>
              <a:t>Trad. A mulher do escritor enfrentava um câncer, não </a:t>
            </a:r>
            <a:r>
              <a:rPr lang="pt-BR" dirty="0" smtClean="0">
                <a:solidFill>
                  <a:srgbClr val="FFFF00"/>
                </a:solidFill>
                <a:effectLst/>
              </a:rPr>
              <a:t>enfrentava?</a:t>
            </a:r>
          </a:p>
          <a:p>
            <a:pPr marL="0" lvl="0" indent="0">
              <a:buNone/>
            </a:pPr>
            <a:r>
              <a:rPr lang="pt-BR" dirty="0" smtClean="0">
                <a:effectLst/>
              </a:rPr>
              <a:t>3-His </a:t>
            </a:r>
            <a:r>
              <a:rPr lang="pt-BR" dirty="0" err="1" smtClean="0">
                <a:effectLst/>
              </a:rPr>
              <a:t>daughter</a:t>
            </a:r>
            <a:r>
              <a:rPr lang="pt-BR" dirty="0" smtClean="0">
                <a:effectLst/>
              </a:rPr>
              <a:t> </a:t>
            </a:r>
            <a:r>
              <a:rPr lang="pt-BR" dirty="0" err="1" smtClean="0">
                <a:effectLst/>
              </a:rPr>
              <a:t>inspired</a:t>
            </a:r>
            <a:r>
              <a:rPr lang="pt-BR" dirty="0" smtClean="0">
                <a:effectLst/>
              </a:rPr>
              <a:t> </a:t>
            </a:r>
            <a:r>
              <a:rPr lang="pt-BR" dirty="0" err="1" smtClean="0">
                <a:effectLst/>
              </a:rPr>
              <a:t>the</a:t>
            </a:r>
            <a:r>
              <a:rPr lang="pt-BR" dirty="0" smtClean="0">
                <a:effectLst/>
              </a:rPr>
              <a:t> </a:t>
            </a:r>
            <a:r>
              <a:rPr lang="pt-BR" dirty="0" err="1" smtClean="0">
                <a:effectLst/>
              </a:rPr>
              <a:t>story</a:t>
            </a:r>
            <a:r>
              <a:rPr lang="pt-BR" dirty="0" smtClean="0">
                <a:effectLst/>
              </a:rPr>
              <a:t>, </a:t>
            </a:r>
            <a:r>
              <a:rPr lang="pt-BR" dirty="0" err="1" smtClean="0">
                <a:effectLst/>
              </a:rPr>
              <a:t>did</a:t>
            </a:r>
            <a:r>
              <a:rPr lang="pt-BR" dirty="0" smtClean="0">
                <a:effectLst/>
              </a:rPr>
              <a:t> </a:t>
            </a:r>
            <a:r>
              <a:rPr lang="pt-BR" dirty="0" err="1" smtClean="0">
                <a:effectLst/>
              </a:rPr>
              <a:t>not</a:t>
            </a:r>
            <a:r>
              <a:rPr lang="pt-BR" dirty="0" smtClean="0">
                <a:effectLst/>
              </a:rPr>
              <a:t> </a:t>
            </a:r>
            <a:r>
              <a:rPr lang="pt-BR" dirty="0" err="1" smtClean="0">
                <a:effectLst/>
              </a:rPr>
              <a:t>she</a:t>
            </a:r>
            <a:r>
              <a:rPr lang="pt-BR" dirty="0" smtClean="0">
                <a:effectLst/>
              </a:rPr>
              <a:t>?</a:t>
            </a:r>
            <a:endParaRPr lang="pt-BR" dirty="0" smtClean="0">
              <a:effectLst/>
            </a:endParaRPr>
          </a:p>
          <a:p>
            <a:r>
              <a:rPr lang="pt-BR" dirty="0" smtClean="0">
                <a:solidFill>
                  <a:srgbClr val="FFFF00"/>
                </a:solidFill>
                <a:effectLst/>
              </a:rPr>
              <a:t>Trad</a:t>
            </a:r>
            <a:r>
              <a:rPr lang="pt-BR" dirty="0">
                <a:solidFill>
                  <a:srgbClr val="FFFF00"/>
                </a:solidFill>
                <a:effectLst/>
              </a:rPr>
              <a:t>.  A filha dele inspirou a história, não inspirou?</a:t>
            </a:r>
          </a:p>
          <a:p>
            <a:pPr marL="0" lvl="0" indent="0">
              <a:buNone/>
            </a:pPr>
            <a:r>
              <a:rPr lang="pt-BR" dirty="0" smtClean="0">
                <a:effectLst/>
              </a:rPr>
              <a:t>4-The </a:t>
            </a:r>
            <a:r>
              <a:rPr lang="pt-BR" dirty="0" err="1">
                <a:effectLst/>
              </a:rPr>
              <a:t>reindeer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had</a:t>
            </a:r>
            <a:r>
              <a:rPr lang="pt-BR" dirty="0">
                <a:effectLst/>
              </a:rPr>
              <a:t> a </a:t>
            </a:r>
            <a:r>
              <a:rPr lang="pt-BR" dirty="0" err="1">
                <a:effectLst/>
              </a:rPr>
              <a:t>red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nose</a:t>
            </a:r>
            <a:r>
              <a:rPr lang="pt-BR" dirty="0">
                <a:effectLst/>
              </a:rPr>
              <a:t>, </a:t>
            </a:r>
            <a:r>
              <a:rPr lang="pt-BR" dirty="0" err="1" smtClean="0">
                <a:effectLst/>
              </a:rPr>
              <a:t>did</a:t>
            </a:r>
            <a:r>
              <a:rPr lang="pt-BR" dirty="0" smtClean="0">
                <a:effectLst/>
              </a:rPr>
              <a:t> </a:t>
            </a:r>
            <a:r>
              <a:rPr lang="pt-BR" dirty="0" err="1" smtClean="0">
                <a:effectLst/>
              </a:rPr>
              <a:t>not</a:t>
            </a:r>
            <a:r>
              <a:rPr lang="pt-BR" dirty="0" smtClean="0">
                <a:effectLst/>
              </a:rPr>
              <a:t> </a:t>
            </a:r>
            <a:r>
              <a:rPr lang="pt-BR" dirty="0">
                <a:effectLst/>
              </a:rPr>
              <a:t>it?</a:t>
            </a:r>
          </a:p>
          <a:p>
            <a:r>
              <a:rPr lang="pt-BR" dirty="0">
                <a:solidFill>
                  <a:srgbClr val="FFFF00"/>
                </a:solidFill>
                <a:effectLst/>
              </a:rPr>
              <a:t>Trad.  A rena tinha o nariz vermelho, não tinha?</a:t>
            </a:r>
          </a:p>
          <a:p>
            <a:pPr marL="0" lvl="0" indent="0">
              <a:buNone/>
            </a:pPr>
            <a:r>
              <a:rPr lang="pt-BR" dirty="0" smtClean="0">
                <a:effectLst/>
              </a:rPr>
              <a:t>5-The </a:t>
            </a:r>
            <a:r>
              <a:rPr lang="pt-BR" dirty="0" err="1">
                <a:effectLst/>
              </a:rPr>
              <a:t>reindeer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saved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Christmas</a:t>
            </a:r>
            <a:r>
              <a:rPr lang="pt-BR" dirty="0">
                <a:effectLst/>
              </a:rPr>
              <a:t>, </a:t>
            </a:r>
            <a:r>
              <a:rPr lang="pt-BR" dirty="0" err="1">
                <a:effectLst/>
              </a:rPr>
              <a:t>did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not</a:t>
            </a:r>
            <a:r>
              <a:rPr lang="pt-BR" dirty="0">
                <a:effectLst/>
              </a:rPr>
              <a:t> it?</a:t>
            </a:r>
          </a:p>
          <a:p>
            <a:r>
              <a:rPr lang="pt-BR" dirty="0">
                <a:solidFill>
                  <a:srgbClr val="FFFF00"/>
                </a:solidFill>
                <a:effectLst/>
              </a:rPr>
              <a:t>Trad.  A rena salvou o natal, não salvou?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729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3795" y="824248"/>
            <a:ext cx="10353762" cy="496695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pt-BR" dirty="0" smtClean="0">
                <a:effectLst/>
              </a:rPr>
              <a:t>6- </a:t>
            </a:r>
            <a:r>
              <a:rPr lang="pt-BR" dirty="0" err="1" smtClean="0">
                <a:effectLst/>
              </a:rPr>
              <a:t>Robert's</a:t>
            </a:r>
            <a:r>
              <a:rPr lang="pt-BR" dirty="0" smtClean="0">
                <a:effectLst/>
              </a:rPr>
              <a:t> </a:t>
            </a:r>
            <a:r>
              <a:rPr lang="pt-BR" dirty="0" err="1">
                <a:effectLst/>
              </a:rPr>
              <a:t>wife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passed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away</a:t>
            </a:r>
            <a:r>
              <a:rPr lang="pt-BR" dirty="0">
                <a:effectLst/>
              </a:rPr>
              <a:t>, </a:t>
            </a:r>
            <a:r>
              <a:rPr lang="pt-BR" dirty="0" err="1">
                <a:effectLst/>
              </a:rPr>
              <a:t>did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not</a:t>
            </a:r>
            <a:r>
              <a:rPr lang="pt-BR" dirty="0">
                <a:effectLst/>
              </a:rPr>
              <a:t> </a:t>
            </a:r>
            <a:r>
              <a:rPr lang="pt-BR" dirty="0" err="1" smtClean="0">
                <a:effectLst/>
              </a:rPr>
              <a:t>she</a:t>
            </a:r>
            <a:r>
              <a:rPr lang="pt-BR" dirty="0">
                <a:effectLst/>
              </a:rPr>
              <a:t>?</a:t>
            </a:r>
          </a:p>
          <a:p>
            <a:r>
              <a:rPr lang="pt-BR" dirty="0">
                <a:solidFill>
                  <a:srgbClr val="FFFF00"/>
                </a:solidFill>
                <a:effectLst/>
              </a:rPr>
              <a:t>Trad.  A mulher de Robert faleceu, não faleceu?</a:t>
            </a:r>
          </a:p>
          <a:p>
            <a:pPr marL="0" lvl="0" indent="0">
              <a:buNone/>
            </a:pPr>
            <a:r>
              <a:rPr lang="pt-BR" dirty="0" smtClean="0">
                <a:effectLst/>
              </a:rPr>
              <a:t>7-Robert </a:t>
            </a:r>
            <a:r>
              <a:rPr lang="pt-BR" dirty="0" err="1">
                <a:effectLst/>
              </a:rPr>
              <a:t>finished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the</a:t>
            </a:r>
            <a:r>
              <a:rPr lang="pt-BR" dirty="0">
                <a:effectLst/>
              </a:rPr>
              <a:t> book in August, </a:t>
            </a:r>
            <a:r>
              <a:rPr lang="pt-BR" dirty="0" err="1">
                <a:effectLst/>
              </a:rPr>
              <a:t>did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not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he</a:t>
            </a:r>
            <a:r>
              <a:rPr lang="pt-BR" dirty="0">
                <a:effectLst/>
              </a:rPr>
              <a:t>?</a:t>
            </a:r>
          </a:p>
          <a:p>
            <a:r>
              <a:rPr lang="pt-BR" dirty="0">
                <a:solidFill>
                  <a:srgbClr val="FFFF00"/>
                </a:solidFill>
                <a:effectLst/>
              </a:rPr>
              <a:t>Trad.  Robert terminou o livro em agosto, não terminou?</a:t>
            </a:r>
          </a:p>
          <a:p>
            <a:pPr marL="0" lvl="0" indent="0">
              <a:buNone/>
            </a:pPr>
            <a:r>
              <a:rPr lang="pt-BR" dirty="0" smtClean="0">
                <a:effectLst/>
              </a:rPr>
              <a:t>8-The </a:t>
            </a:r>
            <a:r>
              <a:rPr lang="pt-BR" dirty="0" err="1">
                <a:effectLst/>
              </a:rPr>
              <a:t>story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turned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into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music</a:t>
            </a:r>
            <a:r>
              <a:rPr lang="pt-BR" dirty="0">
                <a:effectLst/>
              </a:rPr>
              <a:t>, </a:t>
            </a:r>
            <a:r>
              <a:rPr lang="pt-BR" dirty="0" err="1">
                <a:effectLst/>
              </a:rPr>
              <a:t>did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not</a:t>
            </a:r>
            <a:r>
              <a:rPr lang="pt-BR" dirty="0">
                <a:effectLst/>
              </a:rPr>
              <a:t> it?</a:t>
            </a:r>
          </a:p>
          <a:p>
            <a:r>
              <a:rPr lang="pt-BR" dirty="0">
                <a:solidFill>
                  <a:srgbClr val="FFFF00"/>
                </a:solidFill>
                <a:effectLst/>
              </a:rPr>
              <a:t>Trad. A história se transformou em música, não se transformou?</a:t>
            </a:r>
          </a:p>
          <a:p>
            <a:pPr marL="0" lvl="0" indent="0">
              <a:buNone/>
            </a:pPr>
            <a:r>
              <a:rPr lang="pt-BR" dirty="0" smtClean="0">
                <a:effectLst/>
              </a:rPr>
              <a:t>9-May </a:t>
            </a:r>
            <a:r>
              <a:rPr lang="pt-BR" dirty="0" err="1">
                <a:effectLst/>
              </a:rPr>
              <a:t>married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again</a:t>
            </a:r>
            <a:r>
              <a:rPr lang="pt-BR" dirty="0">
                <a:effectLst/>
              </a:rPr>
              <a:t>, </a:t>
            </a:r>
            <a:r>
              <a:rPr lang="pt-BR" dirty="0" err="1" smtClean="0">
                <a:effectLst/>
              </a:rPr>
              <a:t>didn’t</a:t>
            </a:r>
            <a:r>
              <a:rPr lang="pt-BR" dirty="0" smtClean="0">
                <a:effectLst/>
              </a:rPr>
              <a:t> </a:t>
            </a:r>
            <a:r>
              <a:rPr lang="pt-BR" smtClean="0">
                <a:effectLst/>
              </a:rPr>
              <a:t>he?</a:t>
            </a:r>
            <a:endParaRPr lang="pt-BR" dirty="0">
              <a:effectLst/>
            </a:endParaRPr>
          </a:p>
          <a:p>
            <a:r>
              <a:rPr lang="pt-BR" dirty="0">
                <a:solidFill>
                  <a:srgbClr val="FFFF00"/>
                </a:solidFill>
                <a:effectLst/>
              </a:rPr>
              <a:t>Trad. May casou-se novamente, não casou-se?</a:t>
            </a:r>
          </a:p>
          <a:p>
            <a:pPr marL="0" lvl="0" indent="0">
              <a:buNone/>
            </a:pPr>
            <a:r>
              <a:rPr lang="pt-BR" dirty="0" smtClean="0">
                <a:effectLst/>
              </a:rPr>
              <a:t>10- </a:t>
            </a:r>
            <a:r>
              <a:rPr lang="pt-BR" dirty="0">
                <a:effectLst/>
              </a:rPr>
              <a:t>Santa </a:t>
            </a:r>
            <a:r>
              <a:rPr lang="pt-BR" dirty="0" err="1" smtClean="0">
                <a:effectLst/>
              </a:rPr>
              <a:t>Claus</a:t>
            </a:r>
            <a:r>
              <a:rPr lang="pt-BR" dirty="0" smtClean="0">
                <a:effectLst/>
              </a:rPr>
              <a:t> </a:t>
            </a:r>
            <a:r>
              <a:rPr lang="pt-BR" dirty="0" err="1" smtClean="0">
                <a:effectLst/>
              </a:rPr>
              <a:t>was</a:t>
            </a:r>
            <a:r>
              <a:rPr lang="pt-BR" dirty="0" smtClean="0">
                <a:effectLst/>
              </a:rPr>
              <a:t> </a:t>
            </a:r>
            <a:r>
              <a:rPr lang="pt-BR" dirty="0" err="1">
                <a:effectLst/>
              </a:rPr>
              <a:t>fighting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the</a:t>
            </a:r>
            <a:r>
              <a:rPr lang="pt-BR" dirty="0">
                <a:effectLst/>
              </a:rPr>
              <a:t> fog, </a:t>
            </a:r>
            <a:r>
              <a:rPr lang="pt-BR" dirty="0" err="1">
                <a:effectLst/>
              </a:rPr>
              <a:t>was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not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he</a:t>
            </a:r>
            <a:r>
              <a:rPr lang="pt-BR" dirty="0">
                <a:effectLst/>
              </a:rPr>
              <a:t>?</a:t>
            </a:r>
          </a:p>
          <a:p>
            <a:r>
              <a:rPr lang="pt-BR" dirty="0">
                <a:solidFill>
                  <a:srgbClr val="FFFF00"/>
                </a:solidFill>
                <a:effectLst/>
              </a:rPr>
              <a:t>Trad. O Papai Noel estava lutando contra o nevoeiro, não estava?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6156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32</TotalTime>
  <Words>238</Words>
  <Application>Microsoft Office PowerPoint</Application>
  <PresentationFormat>Personalizar</PresentationFormat>
  <Paragraphs>25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Damask</vt:lpstr>
      <vt:lpstr>Rudolph the red-nose reindeer</vt:lpstr>
      <vt:lpstr>TAG QUESTIONS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Rudolph a Rena do Nariz Vermelho</dc:title>
  <dc:creator>Vinicius</dc:creator>
  <cp:lastModifiedBy>Cristiane de Brito Cruz</cp:lastModifiedBy>
  <cp:revision>6</cp:revision>
  <dcterms:created xsi:type="dcterms:W3CDTF">2016-12-22T08:39:00Z</dcterms:created>
  <dcterms:modified xsi:type="dcterms:W3CDTF">2016-12-22T10:40:10Z</dcterms:modified>
</cp:coreProperties>
</file>