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64" r:id="rId11"/>
    <p:sldId id="265" r:id="rId12"/>
    <p:sldId id="266" r:id="rId13"/>
    <p:sldId id="268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87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90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6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29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01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09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0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790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65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9254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66658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BB541C7-EF84-4D78-89ED-7DAF0B04C7D8}" type="datetimeFigureOut">
              <a:rPr lang="en-US" smtClean="0"/>
              <a:t>12/20/2016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85ABCF4-1049-4FD7-B68F-69D9E1AB6DA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7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Tag</a:t>
            </a:r>
            <a:r>
              <a:rPr lang="pt-BR" dirty="0" smtClean="0"/>
              <a:t> </a:t>
            </a:r>
            <a:r>
              <a:rPr lang="pt-BR" dirty="0" err="1" smtClean="0"/>
              <a:t>QUestions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Perguntas no presente simples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710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smtClean="0"/>
              <a:t>Nona </a:t>
            </a:r>
            <a:r>
              <a:rPr lang="en-US" dirty="0"/>
              <a:t>R</a:t>
            </a:r>
            <a:r>
              <a:rPr lang="en-US" dirty="0" smtClean="0"/>
              <a:t>ena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Rudolph</a:t>
            </a:r>
            <a:r>
              <a:rPr lang="pt-BR" dirty="0"/>
              <a:t>, "a rena mais famosa de todos", nasceu mais de cem anos depois de seus oito colegas voadores. A maravilha de nariz vermelho foi à criação de Robert L. May, um </a:t>
            </a:r>
            <a:r>
              <a:rPr lang="pt-BR" dirty="0" err="1"/>
              <a:t>copywriter</a:t>
            </a:r>
            <a:r>
              <a:rPr lang="pt-BR" dirty="0"/>
              <a:t> na loja de departamentos Montgomery Ward.</a:t>
            </a:r>
          </a:p>
          <a:p>
            <a:r>
              <a:rPr lang="pt-BR" dirty="0" smtClean="0"/>
              <a:t>Em </a:t>
            </a:r>
            <a:r>
              <a:rPr lang="pt-BR" dirty="0"/>
              <a:t>1939, May contou a história de Rudolph, uma jovem rena que foi provocada pelos outros cervos por causa de seu grande nariz vermelho brilhante. Mas, quando a véspera de Natal tornou-se nebulosa e Papai Noel preocupou-se que não poderia entregar presentes , Rudolph salvou o Natal conduzindo o trenó à luz de seu nariz vermelho.</a:t>
            </a:r>
          </a:p>
          <a:p>
            <a:r>
              <a:rPr lang="pt-BR" dirty="0" smtClean="0"/>
              <a:t>A </a:t>
            </a:r>
            <a:r>
              <a:rPr lang="pt-BR" dirty="0"/>
              <a:t>mensagem de Rudolph – que dada à oportunidade, um passivo pode ser transformado e ativo – provou popular.</a:t>
            </a:r>
          </a:p>
          <a:p>
            <a:r>
              <a:rPr lang="pt-BR" dirty="0" smtClean="0"/>
              <a:t>Montgomery </a:t>
            </a:r>
            <a:r>
              <a:rPr lang="pt-BR" dirty="0"/>
              <a:t>Ward vendeu quase dois milhões e meio de cópias da história só no ano de 1939. Desde então, a história foi traduzida em 25 línguas, transformada em um filme de televisão e tem encantado todo o mundo.</a:t>
            </a:r>
          </a:p>
        </p:txBody>
      </p:sp>
    </p:spTree>
    <p:extLst>
      <p:ext uri="{BB962C8B-B14F-4D97-AF65-F5344CB8AC3E}">
        <p14:creationId xmlns:p14="http://schemas.microsoft.com/office/powerpoint/2010/main" val="1148203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err="1" smtClean="0"/>
              <a:t>Tag</a:t>
            </a:r>
            <a:r>
              <a:rPr lang="pt-BR" dirty="0" smtClean="0"/>
              <a:t> </a:t>
            </a:r>
            <a:r>
              <a:rPr lang="pt-BR" dirty="0" err="1" smtClean="0"/>
              <a:t>Questions</a:t>
            </a:r>
            <a:r>
              <a:rPr lang="pt-BR" dirty="0" smtClean="0"/>
              <a:t> com Presente Simples 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3" r="11423" b="9625"/>
          <a:stretch/>
        </p:blipFill>
        <p:spPr>
          <a:xfrm>
            <a:off x="3705225" y="2014194"/>
            <a:ext cx="4781550" cy="4195462"/>
          </a:xfrm>
        </p:spPr>
      </p:pic>
    </p:spTree>
    <p:extLst>
      <p:ext uri="{BB962C8B-B14F-4D97-AF65-F5344CB8AC3E}">
        <p14:creationId xmlns:p14="http://schemas.microsoft.com/office/powerpoint/2010/main" val="1375992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Coisas que devemos saber antes de começar: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</a:t>
            </a:r>
            <a:r>
              <a:rPr lang="pt-BR" dirty="0" err="1" smtClean="0"/>
              <a:t>Question</a:t>
            </a:r>
            <a:r>
              <a:rPr lang="pt-BR" dirty="0" smtClean="0"/>
              <a:t> </a:t>
            </a:r>
            <a:r>
              <a:rPr lang="pt-BR" dirty="0" err="1" smtClean="0"/>
              <a:t>tags</a:t>
            </a:r>
            <a:r>
              <a:rPr lang="pt-BR" dirty="0" smtClean="0"/>
              <a:t> devem vir sagradamente após uma virgula.</a:t>
            </a:r>
          </a:p>
          <a:p>
            <a:r>
              <a:rPr lang="pt-BR" dirty="0" smtClean="0"/>
              <a:t>Devem estar no mesmo tempo verbal da frase principal.</a:t>
            </a:r>
          </a:p>
          <a:p>
            <a:r>
              <a:rPr lang="pt-BR" dirty="0" smtClean="0"/>
              <a:t>Se a oração principal estiver na afirmativa a </a:t>
            </a:r>
            <a:r>
              <a:rPr lang="pt-BR" dirty="0" err="1" smtClean="0"/>
              <a:t>tag</a:t>
            </a:r>
            <a:r>
              <a:rPr lang="pt-BR" dirty="0" smtClean="0"/>
              <a:t> será negativa e </a:t>
            </a:r>
            <a:r>
              <a:rPr lang="pt-BR" dirty="0" err="1" smtClean="0"/>
              <a:t>virse</a:t>
            </a:r>
            <a:r>
              <a:rPr lang="pt-BR" dirty="0" smtClean="0"/>
              <a:t> versa.</a:t>
            </a:r>
            <a:endParaRPr lang="en-US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7921" y="3746649"/>
            <a:ext cx="4243579" cy="258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576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sz="4800" dirty="0" err="1"/>
              <a:t>Question</a:t>
            </a:r>
            <a:r>
              <a:rPr lang="pt-BR" sz="4800" dirty="0"/>
              <a:t> </a:t>
            </a:r>
            <a:r>
              <a:rPr lang="pt-BR" sz="4800" dirty="0" err="1"/>
              <a:t>tags</a:t>
            </a:r>
            <a:r>
              <a:rPr lang="pt-BR" sz="4800" dirty="0"/>
              <a:t> no presente </a:t>
            </a:r>
            <a:r>
              <a:rPr lang="pt-BR" sz="4800" dirty="0" smtClean="0"/>
              <a:t>simples usarão:</a:t>
            </a:r>
            <a:br>
              <a:rPr lang="pt-BR" sz="4800" dirty="0" smtClean="0"/>
            </a:br>
            <a:r>
              <a:rPr lang="pt-BR" sz="4800" dirty="0" smtClean="0"/>
              <a:t> </a:t>
            </a:r>
            <a:r>
              <a:rPr lang="pt-BR" sz="4800" dirty="0"/>
              <a:t>DO, DON´T, DOES, DOESN´T!</a:t>
            </a:r>
            <a:endParaRPr lang="en-US" sz="5400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err="1" smtClean="0"/>
              <a:t>Nothing</a:t>
            </a:r>
            <a:r>
              <a:rPr lang="pt-BR" dirty="0" smtClean="0"/>
              <a:t> more </a:t>
            </a:r>
            <a:r>
              <a:rPr lang="pt-BR" dirty="0" err="1" smtClean="0"/>
              <a:t>than</a:t>
            </a:r>
            <a:r>
              <a:rPr lang="pt-BR" dirty="0" smtClean="0"/>
              <a:t> </a:t>
            </a:r>
            <a:r>
              <a:rPr lang="pt-BR" dirty="0" err="1" smtClean="0"/>
              <a:t>this</a:t>
            </a:r>
            <a:r>
              <a:rPr lang="pt-B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867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EXEMPLOS: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CERTOS:</a:t>
            </a:r>
            <a:endParaRPr lang="en-US" dirty="0"/>
          </a:p>
          <a:p>
            <a:r>
              <a:rPr lang="pt-BR" dirty="0" smtClean="0"/>
              <a:t>Santa </a:t>
            </a:r>
            <a:r>
              <a:rPr lang="pt-BR" dirty="0" err="1" smtClean="0"/>
              <a:t>Claus</a:t>
            </a:r>
            <a:r>
              <a:rPr lang="pt-BR" dirty="0" smtClean="0"/>
              <a:t> does </a:t>
            </a:r>
            <a:r>
              <a:rPr lang="pt-BR" dirty="0" err="1" smtClean="0"/>
              <a:t>have</a:t>
            </a:r>
            <a:r>
              <a:rPr lang="pt-BR" dirty="0" smtClean="0"/>
              <a:t> </a:t>
            </a:r>
            <a:r>
              <a:rPr lang="pt-BR" dirty="0" err="1" smtClean="0"/>
              <a:t>his</a:t>
            </a:r>
            <a:r>
              <a:rPr lang="pt-BR" dirty="0" smtClean="0"/>
              <a:t> </a:t>
            </a:r>
            <a:r>
              <a:rPr lang="pt-BR" dirty="0" err="1" smtClean="0"/>
              <a:t>own</a:t>
            </a:r>
            <a:r>
              <a:rPr lang="pt-BR" dirty="0" smtClean="0"/>
              <a:t> </a:t>
            </a:r>
            <a:r>
              <a:rPr lang="pt-BR" dirty="0" err="1" smtClean="0"/>
              <a:t>History</a:t>
            </a:r>
            <a:r>
              <a:rPr lang="pt-BR" dirty="0" smtClean="0"/>
              <a:t>, </a:t>
            </a:r>
            <a:r>
              <a:rPr lang="pt-BR" u="sng" dirty="0" err="1" smtClean="0"/>
              <a:t>does´t</a:t>
            </a:r>
            <a:r>
              <a:rPr lang="pt-BR" u="sng" dirty="0" smtClean="0"/>
              <a:t> </a:t>
            </a:r>
            <a:r>
              <a:rPr lang="pt-BR" u="sng" dirty="0" err="1" smtClean="0"/>
              <a:t>he</a:t>
            </a:r>
            <a:r>
              <a:rPr lang="pt-BR" u="sng" dirty="0" smtClean="0"/>
              <a:t>?</a:t>
            </a:r>
            <a:endParaRPr lang="en-US" u="sng" dirty="0"/>
          </a:p>
          <a:p>
            <a:r>
              <a:rPr lang="pt-BR" dirty="0" smtClean="0"/>
              <a:t>The </a:t>
            </a:r>
            <a:r>
              <a:rPr lang="pt-BR" dirty="0" err="1" smtClean="0"/>
              <a:t>history</a:t>
            </a:r>
            <a:r>
              <a:rPr lang="pt-BR" dirty="0" smtClean="0"/>
              <a:t> </a:t>
            </a:r>
            <a:r>
              <a:rPr lang="pt-BR" dirty="0" err="1" smtClean="0"/>
              <a:t>doesn´t</a:t>
            </a:r>
            <a:r>
              <a:rPr lang="pt-BR" dirty="0" smtClean="0"/>
              <a:t> </a:t>
            </a:r>
            <a:r>
              <a:rPr lang="pt-BR" dirty="0" err="1" smtClean="0"/>
              <a:t>have</a:t>
            </a:r>
            <a:r>
              <a:rPr lang="pt-BR" dirty="0" smtClean="0"/>
              <a:t> a </a:t>
            </a:r>
            <a:r>
              <a:rPr lang="pt-BR" dirty="0" err="1" smtClean="0"/>
              <a:t>monk</a:t>
            </a:r>
            <a:r>
              <a:rPr lang="pt-BR" dirty="0" smtClean="0"/>
              <a:t> in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middle</a:t>
            </a:r>
            <a:r>
              <a:rPr lang="pt-BR" dirty="0" smtClean="0"/>
              <a:t>, </a:t>
            </a:r>
            <a:r>
              <a:rPr lang="pt-BR" u="sng" dirty="0" smtClean="0"/>
              <a:t>does it</a:t>
            </a:r>
            <a:r>
              <a:rPr lang="pt-BR" dirty="0" smtClean="0"/>
              <a:t>?</a:t>
            </a:r>
            <a:endParaRPr lang="en-US" dirty="0"/>
          </a:p>
          <a:p>
            <a:r>
              <a:rPr lang="pt-BR" dirty="0" smtClean="0"/>
              <a:t>Santa </a:t>
            </a:r>
            <a:r>
              <a:rPr lang="pt-BR" dirty="0" err="1" smtClean="0"/>
              <a:t>Claus</a:t>
            </a:r>
            <a:r>
              <a:rPr lang="pt-BR" dirty="0" smtClean="0"/>
              <a:t> inspires a </a:t>
            </a:r>
            <a:r>
              <a:rPr lang="pt-BR" dirty="0" err="1" smtClean="0"/>
              <a:t>lot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people</a:t>
            </a:r>
            <a:r>
              <a:rPr lang="pt-BR" dirty="0" smtClean="0"/>
              <a:t>, </a:t>
            </a:r>
            <a:r>
              <a:rPr lang="pt-BR" u="sng" dirty="0" err="1" smtClean="0"/>
              <a:t>doesn´t</a:t>
            </a:r>
            <a:r>
              <a:rPr lang="pt-BR" u="sng" dirty="0" smtClean="0"/>
              <a:t> </a:t>
            </a:r>
            <a:r>
              <a:rPr lang="pt-BR" u="sng" dirty="0" err="1" smtClean="0"/>
              <a:t>he</a:t>
            </a:r>
            <a:r>
              <a:rPr lang="pt-BR" u="sng" dirty="0" smtClean="0"/>
              <a:t>?</a:t>
            </a:r>
          </a:p>
          <a:p>
            <a:r>
              <a:rPr lang="pt-BR" dirty="0"/>
              <a:t>I </a:t>
            </a:r>
            <a:r>
              <a:rPr lang="pt-BR" dirty="0" err="1"/>
              <a:t>don´t</a:t>
            </a:r>
            <a:r>
              <a:rPr lang="pt-BR" dirty="0"/>
              <a:t> drink </a:t>
            </a:r>
            <a:r>
              <a:rPr lang="pt-BR" dirty="0" err="1"/>
              <a:t>milk</a:t>
            </a:r>
            <a:r>
              <a:rPr lang="pt-BR" dirty="0"/>
              <a:t> in </a:t>
            </a:r>
            <a:r>
              <a:rPr lang="pt-BR" dirty="0" err="1"/>
              <a:t>christmas</a:t>
            </a:r>
            <a:r>
              <a:rPr lang="pt-BR" dirty="0"/>
              <a:t>, </a:t>
            </a:r>
            <a:r>
              <a:rPr lang="pt-BR" u="sng" dirty="0"/>
              <a:t>do I?</a:t>
            </a:r>
            <a:endParaRPr lang="en-US" u="sng" dirty="0"/>
          </a:p>
          <a:p>
            <a:r>
              <a:rPr lang="pt-BR" dirty="0" err="1"/>
              <a:t>They</a:t>
            </a:r>
            <a:r>
              <a:rPr lang="pt-BR" dirty="0"/>
              <a:t> </a:t>
            </a:r>
            <a:r>
              <a:rPr lang="pt-BR" dirty="0" err="1"/>
              <a:t>love</a:t>
            </a:r>
            <a:r>
              <a:rPr lang="pt-BR" dirty="0"/>
              <a:t> </a:t>
            </a:r>
            <a:r>
              <a:rPr lang="pt-BR" dirty="0" err="1"/>
              <a:t>Christmas</a:t>
            </a:r>
            <a:r>
              <a:rPr lang="pt-BR" dirty="0"/>
              <a:t> </a:t>
            </a:r>
            <a:r>
              <a:rPr lang="pt-BR" dirty="0" err="1"/>
              <a:t>eve</a:t>
            </a:r>
            <a:r>
              <a:rPr lang="pt-BR" dirty="0"/>
              <a:t>, </a:t>
            </a:r>
            <a:r>
              <a:rPr lang="pt-BR" u="sng" dirty="0" err="1"/>
              <a:t>don´t</a:t>
            </a:r>
            <a:r>
              <a:rPr lang="pt-BR" u="sng" dirty="0"/>
              <a:t> </a:t>
            </a:r>
            <a:r>
              <a:rPr lang="pt-BR" u="sng" dirty="0" err="1"/>
              <a:t>they</a:t>
            </a:r>
            <a:r>
              <a:rPr lang="pt-BR" u="sng" dirty="0"/>
              <a:t>?</a:t>
            </a:r>
            <a:endParaRPr lang="en-US" u="sng" dirty="0"/>
          </a:p>
          <a:p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eat</a:t>
            </a:r>
            <a:r>
              <a:rPr lang="pt-BR" dirty="0"/>
              <a:t> </a:t>
            </a:r>
            <a:r>
              <a:rPr lang="pt-BR" dirty="0" err="1"/>
              <a:t>turkey</a:t>
            </a:r>
            <a:r>
              <a:rPr lang="pt-BR" dirty="0"/>
              <a:t> </a:t>
            </a:r>
            <a:r>
              <a:rPr lang="pt-BR" dirty="0" err="1"/>
              <a:t>every</a:t>
            </a:r>
            <a:r>
              <a:rPr lang="pt-BR" dirty="0"/>
              <a:t> </a:t>
            </a:r>
            <a:r>
              <a:rPr lang="pt-BR" dirty="0" err="1"/>
              <a:t>christmas</a:t>
            </a:r>
            <a:r>
              <a:rPr lang="pt-BR" dirty="0"/>
              <a:t>, </a:t>
            </a:r>
            <a:r>
              <a:rPr lang="pt-BR" u="sng" dirty="0" err="1"/>
              <a:t>don´t</a:t>
            </a:r>
            <a:r>
              <a:rPr lang="pt-BR" u="sng" dirty="0"/>
              <a:t> </a:t>
            </a:r>
            <a:r>
              <a:rPr lang="pt-BR" u="sng" dirty="0" err="1"/>
              <a:t>you</a:t>
            </a:r>
            <a:r>
              <a:rPr lang="pt-BR" u="sng" dirty="0"/>
              <a:t>?</a:t>
            </a:r>
            <a:endParaRPr lang="en-US" u="sng" dirty="0"/>
          </a:p>
          <a:p>
            <a:endParaRPr lang="en-US" u="sng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ERRADOS:</a:t>
            </a:r>
            <a:endParaRPr lang="en-US" dirty="0"/>
          </a:p>
          <a:p>
            <a:r>
              <a:rPr lang="pt-BR" dirty="0"/>
              <a:t>Santa </a:t>
            </a:r>
            <a:r>
              <a:rPr lang="pt-BR" dirty="0" err="1"/>
              <a:t>Claus</a:t>
            </a:r>
            <a:r>
              <a:rPr lang="pt-BR" dirty="0"/>
              <a:t> does </a:t>
            </a:r>
            <a:r>
              <a:rPr lang="pt-BR" dirty="0" err="1"/>
              <a:t>have</a:t>
            </a:r>
            <a:r>
              <a:rPr lang="pt-BR" dirty="0"/>
              <a:t> </a:t>
            </a:r>
            <a:r>
              <a:rPr lang="pt-BR" dirty="0" err="1"/>
              <a:t>his</a:t>
            </a:r>
            <a:r>
              <a:rPr lang="pt-BR" dirty="0"/>
              <a:t> </a:t>
            </a:r>
            <a:r>
              <a:rPr lang="pt-BR" dirty="0" err="1"/>
              <a:t>own</a:t>
            </a:r>
            <a:r>
              <a:rPr lang="pt-BR" dirty="0"/>
              <a:t> </a:t>
            </a:r>
            <a:r>
              <a:rPr lang="pt-BR" dirty="0" err="1"/>
              <a:t>History</a:t>
            </a:r>
            <a:r>
              <a:rPr lang="pt-BR" dirty="0"/>
              <a:t>, </a:t>
            </a:r>
            <a:r>
              <a:rPr lang="pt-BR" u="sng" dirty="0" err="1" smtClean="0"/>
              <a:t>don´t</a:t>
            </a:r>
            <a:r>
              <a:rPr lang="pt-BR" u="sng" dirty="0" smtClean="0"/>
              <a:t> </a:t>
            </a:r>
            <a:r>
              <a:rPr lang="pt-BR" u="sng" dirty="0" err="1"/>
              <a:t>he</a:t>
            </a:r>
            <a:r>
              <a:rPr lang="pt-BR" u="sng" dirty="0"/>
              <a:t>?</a:t>
            </a:r>
            <a:endParaRPr lang="en-US" u="sng" dirty="0"/>
          </a:p>
          <a:p>
            <a:r>
              <a:rPr lang="pt-BR" dirty="0"/>
              <a:t>The </a:t>
            </a:r>
            <a:r>
              <a:rPr lang="pt-BR" dirty="0" err="1"/>
              <a:t>history</a:t>
            </a:r>
            <a:r>
              <a:rPr lang="pt-BR" dirty="0"/>
              <a:t> </a:t>
            </a:r>
            <a:r>
              <a:rPr lang="pt-BR" dirty="0" err="1"/>
              <a:t>doesn´t</a:t>
            </a:r>
            <a:r>
              <a:rPr lang="pt-BR" dirty="0"/>
              <a:t> </a:t>
            </a:r>
            <a:r>
              <a:rPr lang="pt-BR" dirty="0" err="1"/>
              <a:t>have</a:t>
            </a:r>
            <a:r>
              <a:rPr lang="pt-BR" dirty="0"/>
              <a:t> a </a:t>
            </a:r>
            <a:r>
              <a:rPr lang="pt-BR" dirty="0" err="1"/>
              <a:t>monk</a:t>
            </a:r>
            <a:r>
              <a:rPr lang="pt-BR" dirty="0"/>
              <a:t> in </a:t>
            </a:r>
            <a:r>
              <a:rPr lang="pt-BR" dirty="0" err="1"/>
              <a:t>the</a:t>
            </a:r>
            <a:r>
              <a:rPr lang="pt-BR" dirty="0"/>
              <a:t> </a:t>
            </a:r>
            <a:r>
              <a:rPr lang="pt-BR" dirty="0" err="1" smtClean="0"/>
              <a:t>middle</a:t>
            </a:r>
            <a:r>
              <a:rPr lang="pt-BR" dirty="0" smtClean="0"/>
              <a:t> </a:t>
            </a:r>
            <a:r>
              <a:rPr lang="pt-BR" u="sng" dirty="0" smtClean="0"/>
              <a:t>do </a:t>
            </a:r>
            <a:r>
              <a:rPr lang="pt-BR" u="sng" dirty="0"/>
              <a:t>it</a:t>
            </a:r>
            <a:r>
              <a:rPr lang="pt-BR" dirty="0"/>
              <a:t>?</a:t>
            </a:r>
            <a:endParaRPr lang="en-US" dirty="0"/>
          </a:p>
          <a:p>
            <a:r>
              <a:rPr lang="pt-BR" dirty="0"/>
              <a:t>Santa </a:t>
            </a:r>
            <a:r>
              <a:rPr lang="pt-BR" dirty="0" err="1"/>
              <a:t>Claus</a:t>
            </a:r>
            <a:r>
              <a:rPr lang="pt-BR" dirty="0"/>
              <a:t> </a:t>
            </a:r>
            <a:r>
              <a:rPr lang="pt-BR" dirty="0" smtClean="0"/>
              <a:t>inspire </a:t>
            </a:r>
            <a:r>
              <a:rPr lang="pt-BR" dirty="0"/>
              <a:t>a </a:t>
            </a:r>
            <a:r>
              <a:rPr lang="pt-BR" dirty="0" err="1"/>
              <a:t>lot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people</a:t>
            </a:r>
            <a:r>
              <a:rPr lang="pt-BR" dirty="0"/>
              <a:t>, </a:t>
            </a:r>
            <a:r>
              <a:rPr lang="pt-BR" u="sng" dirty="0" err="1" smtClean="0"/>
              <a:t>isn´t</a:t>
            </a:r>
            <a:r>
              <a:rPr lang="pt-BR" u="sng" dirty="0" smtClean="0"/>
              <a:t> </a:t>
            </a:r>
            <a:r>
              <a:rPr lang="pt-BR" u="sng" dirty="0" err="1" smtClean="0"/>
              <a:t>he</a:t>
            </a:r>
            <a:r>
              <a:rPr lang="pt-BR" u="sng" dirty="0" smtClean="0"/>
              <a:t>?</a:t>
            </a:r>
          </a:p>
          <a:p>
            <a:r>
              <a:rPr lang="pt-BR" dirty="0"/>
              <a:t>I do drink </a:t>
            </a:r>
            <a:r>
              <a:rPr lang="pt-BR" dirty="0" err="1"/>
              <a:t>milk</a:t>
            </a:r>
            <a:r>
              <a:rPr lang="pt-BR" dirty="0"/>
              <a:t> in </a:t>
            </a:r>
            <a:r>
              <a:rPr lang="pt-BR" dirty="0" err="1"/>
              <a:t>christmas</a:t>
            </a:r>
            <a:r>
              <a:rPr lang="pt-BR" dirty="0"/>
              <a:t>, </a:t>
            </a:r>
            <a:r>
              <a:rPr lang="pt-BR" u="sng" dirty="0"/>
              <a:t>do I?</a:t>
            </a:r>
            <a:endParaRPr lang="en-US" u="sng" dirty="0"/>
          </a:p>
          <a:p>
            <a:r>
              <a:rPr lang="pt-BR" dirty="0" err="1"/>
              <a:t>They</a:t>
            </a:r>
            <a:r>
              <a:rPr lang="pt-BR" dirty="0"/>
              <a:t> </a:t>
            </a:r>
            <a:r>
              <a:rPr lang="pt-BR" dirty="0" err="1"/>
              <a:t>loves</a:t>
            </a:r>
            <a:r>
              <a:rPr lang="pt-BR" dirty="0"/>
              <a:t> </a:t>
            </a:r>
            <a:r>
              <a:rPr lang="pt-BR" dirty="0" err="1"/>
              <a:t>Christmas</a:t>
            </a:r>
            <a:r>
              <a:rPr lang="pt-BR" dirty="0"/>
              <a:t> </a:t>
            </a:r>
            <a:r>
              <a:rPr lang="pt-BR" dirty="0" err="1"/>
              <a:t>eve</a:t>
            </a:r>
            <a:r>
              <a:rPr lang="pt-BR" dirty="0"/>
              <a:t>, </a:t>
            </a:r>
            <a:r>
              <a:rPr lang="pt-BR" u="sng" dirty="0" err="1"/>
              <a:t>don´t</a:t>
            </a:r>
            <a:r>
              <a:rPr lang="pt-BR" u="sng" dirty="0"/>
              <a:t> </a:t>
            </a:r>
            <a:r>
              <a:rPr lang="pt-BR" u="sng" dirty="0" err="1"/>
              <a:t>they</a:t>
            </a:r>
            <a:r>
              <a:rPr lang="pt-BR" u="sng" dirty="0"/>
              <a:t>?</a:t>
            </a:r>
            <a:endParaRPr lang="en-US" u="sng" dirty="0"/>
          </a:p>
          <a:p>
            <a:r>
              <a:rPr lang="pt-BR" dirty="0" err="1"/>
              <a:t>You</a:t>
            </a:r>
            <a:r>
              <a:rPr lang="pt-BR" dirty="0"/>
              <a:t> </a:t>
            </a:r>
            <a:r>
              <a:rPr lang="pt-BR" dirty="0" err="1"/>
              <a:t>eat</a:t>
            </a:r>
            <a:r>
              <a:rPr lang="pt-BR" dirty="0"/>
              <a:t> </a:t>
            </a:r>
            <a:r>
              <a:rPr lang="pt-BR" dirty="0" err="1"/>
              <a:t>turkey</a:t>
            </a:r>
            <a:r>
              <a:rPr lang="pt-BR" dirty="0"/>
              <a:t> </a:t>
            </a:r>
            <a:r>
              <a:rPr lang="pt-BR" dirty="0" err="1"/>
              <a:t>every</a:t>
            </a:r>
            <a:r>
              <a:rPr lang="pt-BR" dirty="0"/>
              <a:t> </a:t>
            </a:r>
            <a:r>
              <a:rPr lang="pt-BR" dirty="0" err="1"/>
              <a:t>christmas</a:t>
            </a:r>
            <a:r>
              <a:rPr lang="pt-BR" dirty="0"/>
              <a:t>, </a:t>
            </a:r>
            <a:r>
              <a:rPr lang="pt-BR" u="sng" dirty="0" err="1"/>
              <a:t>don´t</a:t>
            </a:r>
            <a:r>
              <a:rPr lang="pt-BR" u="sng" dirty="0"/>
              <a:t> </a:t>
            </a:r>
            <a:r>
              <a:rPr lang="pt-BR" u="sng" dirty="0" err="1"/>
              <a:t>they</a:t>
            </a:r>
            <a:r>
              <a:rPr lang="pt-BR" u="sng" dirty="0"/>
              <a:t>?</a:t>
            </a:r>
            <a:endParaRPr lang="en-US" u="sng" dirty="0"/>
          </a:p>
          <a:p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187962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que são Tag Questions?</a:t>
            </a:r>
            <a:endParaRPr lang="en-US" dirty="0"/>
          </a:p>
        </p:txBody>
      </p:sp>
      <p:sp>
        <p:nvSpPr>
          <p:cNvPr id="15" name="Espaço Reservado para Conteúdo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Tag</a:t>
            </a:r>
            <a:r>
              <a:rPr lang="pt-BR" dirty="0" smtClean="0"/>
              <a:t> </a:t>
            </a:r>
            <a:r>
              <a:rPr lang="pt-BR" dirty="0" err="1" smtClean="0"/>
              <a:t>questions</a:t>
            </a:r>
            <a:r>
              <a:rPr lang="pt-BR" dirty="0" smtClean="0"/>
              <a:t> são perguntas que usamos para </a:t>
            </a:r>
            <a:r>
              <a:rPr lang="pt-BR" dirty="0"/>
              <a:t>reforçar, confirmar e também garantir que a pessoa nos entendeu e que irá responder da melhor </a:t>
            </a:r>
            <a:r>
              <a:rPr lang="pt-BR" dirty="0" smtClean="0"/>
              <a:t>forma possível.</a:t>
            </a:r>
          </a:p>
          <a:p>
            <a:r>
              <a:rPr lang="pt-BR" dirty="0" err="1" smtClean="0"/>
              <a:t>Question</a:t>
            </a:r>
            <a:r>
              <a:rPr lang="pt-BR" dirty="0" smtClean="0"/>
              <a:t> </a:t>
            </a:r>
            <a:r>
              <a:rPr lang="pt-BR" dirty="0" err="1" smtClean="0"/>
              <a:t>tags</a:t>
            </a:r>
            <a:r>
              <a:rPr lang="pt-BR" dirty="0" smtClean="0"/>
              <a:t> are </a:t>
            </a:r>
            <a:r>
              <a:rPr lang="pt-BR" dirty="0" err="1" smtClean="0"/>
              <a:t>questions</a:t>
            </a:r>
            <a:r>
              <a:rPr lang="pt-BR" dirty="0" smtClean="0"/>
              <a:t> – </a:t>
            </a:r>
            <a:r>
              <a:rPr lang="pt-BR" dirty="0" err="1" smtClean="0"/>
              <a:t>like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name</a:t>
            </a:r>
            <a:r>
              <a:rPr lang="pt-BR" dirty="0" smtClean="0"/>
              <a:t> </a:t>
            </a:r>
            <a:r>
              <a:rPr lang="pt-BR" dirty="0" err="1" smtClean="0"/>
              <a:t>already</a:t>
            </a:r>
            <a:r>
              <a:rPr lang="pt-BR" dirty="0" smtClean="0"/>
              <a:t> shows – </a:t>
            </a:r>
            <a:r>
              <a:rPr lang="pt-BR" dirty="0" err="1" smtClean="0"/>
              <a:t>used</a:t>
            </a:r>
            <a:r>
              <a:rPr lang="pt-BR" dirty="0" smtClean="0"/>
              <a:t> for </a:t>
            </a:r>
            <a:r>
              <a:rPr lang="pt-BR" dirty="0" err="1" smtClean="0"/>
              <a:t>reinforce</a:t>
            </a:r>
            <a:r>
              <a:rPr lang="pt-BR" dirty="0" smtClean="0"/>
              <a:t>, </a:t>
            </a:r>
            <a:r>
              <a:rPr lang="pt-BR" dirty="0" err="1" smtClean="0"/>
              <a:t>confirm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also</a:t>
            </a:r>
            <a:r>
              <a:rPr lang="pt-BR" dirty="0" smtClean="0"/>
              <a:t> </a:t>
            </a:r>
            <a:r>
              <a:rPr lang="pt-BR" dirty="0" err="1" smtClean="0"/>
              <a:t>ensure</a:t>
            </a:r>
            <a:r>
              <a:rPr lang="pt-BR" dirty="0" smtClean="0"/>
              <a:t> </a:t>
            </a:r>
            <a:r>
              <a:rPr lang="pt-BR" dirty="0" err="1" smtClean="0"/>
              <a:t>that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person</a:t>
            </a:r>
            <a:r>
              <a:rPr lang="pt-BR" dirty="0" smtClean="0"/>
              <a:t> </a:t>
            </a:r>
            <a:r>
              <a:rPr lang="pt-BR" dirty="0" err="1" smtClean="0"/>
              <a:t>understood</a:t>
            </a:r>
            <a:r>
              <a:rPr lang="pt-BR" dirty="0" smtClean="0"/>
              <a:t> </a:t>
            </a:r>
            <a:r>
              <a:rPr lang="pt-BR" dirty="0" err="1" smtClean="0"/>
              <a:t>us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will</a:t>
            </a:r>
            <a:r>
              <a:rPr lang="pt-BR" dirty="0" smtClean="0"/>
              <a:t> </a:t>
            </a:r>
            <a:r>
              <a:rPr lang="pt-BR" dirty="0" err="1" smtClean="0"/>
              <a:t>give</a:t>
            </a:r>
            <a:r>
              <a:rPr lang="pt-BR" dirty="0" smtClean="0"/>
              <a:t> </a:t>
            </a:r>
            <a:r>
              <a:rPr lang="pt-BR" dirty="0" err="1" smtClean="0"/>
              <a:t>the</a:t>
            </a:r>
            <a:r>
              <a:rPr lang="pt-BR" dirty="0" smtClean="0"/>
              <a:t> </a:t>
            </a:r>
            <a:r>
              <a:rPr lang="pt-BR" dirty="0" err="1" smtClean="0"/>
              <a:t>best</a:t>
            </a:r>
            <a:r>
              <a:rPr lang="pt-BR" dirty="0" smtClean="0"/>
              <a:t> </a:t>
            </a:r>
            <a:r>
              <a:rPr lang="pt-BR" dirty="0" err="1" smtClean="0"/>
              <a:t>respond</a:t>
            </a:r>
            <a:r>
              <a:rPr lang="pt-BR" dirty="0" smtClean="0"/>
              <a:t>.</a:t>
            </a:r>
          </a:p>
        </p:txBody>
      </p:sp>
      <p:sp>
        <p:nvSpPr>
          <p:cNvPr id="16" name="Retângulo 15"/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00" b="32250"/>
          <a:stretch/>
        </p:blipFill>
        <p:spPr>
          <a:xfrm>
            <a:off x="2590799" y="3721539"/>
            <a:ext cx="6810376" cy="240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917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presente simples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simple</a:t>
            </a:r>
            <a:r>
              <a:rPr lang="pt-BR" dirty="0" smtClean="0"/>
              <a:t> presente expressa </a:t>
            </a:r>
            <a:r>
              <a:rPr lang="pt-BR" dirty="0"/>
              <a:t>uma verdade universal, ações habituais, situações e fatos atuais, assim como gosto, sentimentos, </a:t>
            </a:r>
            <a:r>
              <a:rPr lang="pt-BR" dirty="0" smtClean="0"/>
              <a:t>opiniões </a:t>
            </a:r>
            <a:r>
              <a:rPr lang="pt-BR" dirty="0"/>
              <a:t>e desejos</a:t>
            </a:r>
            <a:r>
              <a:rPr lang="pt-BR" dirty="0" smtClean="0"/>
              <a:t>.</a:t>
            </a:r>
          </a:p>
          <a:p>
            <a:r>
              <a:rPr lang="pt-BR" dirty="0" smtClean="0"/>
              <a:t>The </a:t>
            </a:r>
            <a:r>
              <a:rPr lang="pt-BR" dirty="0" err="1" smtClean="0"/>
              <a:t>simple</a:t>
            </a:r>
            <a:r>
              <a:rPr lang="pt-BR" dirty="0" smtClean="0"/>
              <a:t> presente </a:t>
            </a:r>
            <a:r>
              <a:rPr lang="pt-BR" dirty="0" err="1" smtClean="0"/>
              <a:t>express</a:t>
            </a:r>
            <a:r>
              <a:rPr lang="pt-BR" dirty="0" smtClean="0"/>
              <a:t> </a:t>
            </a:r>
            <a:r>
              <a:rPr lang="pt-BR" dirty="0" err="1" smtClean="0"/>
              <a:t>an</a:t>
            </a:r>
            <a:r>
              <a:rPr lang="pt-BR" dirty="0" smtClean="0"/>
              <a:t> universal </a:t>
            </a:r>
            <a:r>
              <a:rPr lang="pt-BR" dirty="0" err="1" smtClean="0"/>
              <a:t>truth</a:t>
            </a:r>
            <a:r>
              <a:rPr lang="pt-BR" dirty="0" smtClean="0"/>
              <a:t>, usual </a:t>
            </a:r>
            <a:r>
              <a:rPr lang="pt-BR" dirty="0" err="1" smtClean="0"/>
              <a:t>actions</a:t>
            </a:r>
            <a:r>
              <a:rPr lang="pt-BR" dirty="0" smtClean="0"/>
              <a:t>, </a:t>
            </a:r>
            <a:r>
              <a:rPr lang="pt-BR" dirty="0" err="1" smtClean="0"/>
              <a:t>situations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current</a:t>
            </a:r>
            <a:r>
              <a:rPr lang="pt-BR" dirty="0" smtClean="0"/>
              <a:t> </a:t>
            </a:r>
            <a:r>
              <a:rPr lang="pt-BR" dirty="0" err="1" smtClean="0"/>
              <a:t>facts</a:t>
            </a:r>
            <a:r>
              <a:rPr lang="pt-BR" dirty="0" smtClean="0"/>
              <a:t>, </a:t>
            </a:r>
            <a:r>
              <a:rPr lang="pt-BR" dirty="0" err="1" smtClean="0"/>
              <a:t>such</a:t>
            </a:r>
            <a:r>
              <a:rPr lang="pt-BR" dirty="0" smtClean="0"/>
              <a:t> as </a:t>
            </a:r>
            <a:r>
              <a:rPr lang="pt-BR" dirty="0" err="1" smtClean="0"/>
              <a:t>taste</a:t>
            </a:r>
            <a:r>
              <a:rPr lang="pt-BR" dirty="0" smtClean="0"/>
              <a:t>, feelings, </a:t>
            </a:r>
            <a:r>
              <a:rPr lang="pt-BR" dirty="0" err="1" smtClean="0"/>
              <a:t>wishes</a:t>
            </a:r>
            <a:r>
              <a:rPr lang="pt-BR" dirty="0" smtClean="0"/>
              <a:t>,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opinions</a:t>
            </a:r>
            <a:r>
              <a:rPr lang="pt-BR" dirty="0" smtClean="0"/>
              <a:t>.</a:t>
            </a:r>
            <a:endParaRPr lang="en-US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7" b="21725"/>
          <a:stretch/>
        </p:blipFill>
        <p:spPr>
          <a:xfrm>
            <a:off x="3381375" y="3565789"/>
            <a:ext cx="5048250" cy="291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283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Papai Noel – A História</a:t>
            </a:r>
            <a:endParaRPr lang="en-US" dirty="0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210" y="2103438"/>
            <a:ext cx="6291579" cy="3932237"/>
          </a:xfrm>
        </p:spPr>
      </p:pic>
    </p:spTree>
    <p:extLst>
      <p:ext uri="{BB962C8B-B14F-4D97-AF65-F5344CB8AC3E}">
        <p14:creationId xmlns:p14="http://schemas.microsoft.com/office/powerpoint/2010/main" val="712508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Lenda de São Nicholas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Nicholas era um monge que nasceu em cerca de 280 D.C. perto da atual Turquia. Ele era admirado pela sua piedade e bondade, e por causa disso, virou objeto de várias lendas.</a:t>
            </a:r>
          </a:p>
          <a:p>
            <a:pPr algn="just"/>
            <a:r>
              <a:rPr lang="pt-BR" dirty="0" smtClean="0"/>
              <a:t>Alguns falam que ele doou toda a sua herança e viajou o país ajudando os pobres e doentes.</a:t>
            </a:r>
          </a:p>
          <a:p>
            <a:pPr algn="just"/>
            <a:r>
              <a:rPr lang="pt-BR" dirty="0" smtClean="0"/>
              <a:t>Com os anos, a sua popularidade se espalhou e ele virou o protetor das crianças e dos vendedores.</a:t>
            </a:r>
          </a:p>
          <a:p>
            <a:pPr algn="just"/>
            <a:r>
              <a:rPr lang="pt-BR" dirty="0" smtClean="0"/>
              <a:t>O seu banquete é celebrado no dia da sua morte, 6 de dezembro. </a:t>
            </a:r>
          </a:p>
          <a:p>
            <a:pPr algn="just"/>
            <a:r>
              <a:rPr lang="pt-BR" dirty="0" smtClean="0"/>
              <a:t>Durante os anos São Nicholas foi considerado o santo mais popular da Europa.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28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Sinter</a:t>
            </a:r>
            <a:r>
              <a:rPr lang="pt-BR" dirty="0" smtClean="0"/>
              <a:t> </a:t>
            </a:r>
            <a:r>
              <a:rPr lang="pt-BR" dirty="0" err="1" smtClean="0"/>
              <a:t>Klass</a:t>
            </a:r>
            <a:r>
              <a:rPr lang="pt-BR" dirty="0" smtClean="0"/>
              <a:t> vem à Nova York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São Nicholas fez suas primeiras incursões na cultura popular americana no final do século XVIII.</a:t>
            </a:r>
          </a:p>
          <a:p>
            <a:pPr algn="just"/>
            <a:r>
              <a:rPr lang="pt-BR" dirty="0" smtClean="0"/>
              <a:t>Em dezembro de 1773, e novamente em 1774, um jornal de Nova York informou que grupos de famílias Holandesas se reuniram para homenagear o aniversário de sua morte.</a:t>
            </a:r>
          </a:p>
          <a:p>
            <a:pPr algn="just"/>
            <a:r>
              <a:rPr lang="pt-BR" dirty="0" smtClean="0"/>
              <a:t>O nome Santa </a:t>
            </a:r>
            <a:r>
              <a:rPr lang="pt-BR" dirty="0" err="1" smtClean="0"/>
              <a:t>Claus</a:t>
            </a:r>
            <a:r>
              <a:rPr lang="pt-BR" dirty="0" smtClean="0"/>
              <a:t> evoluiu do apelido holandês Nicks. </a:t>
            </a:r>
            <a:r>
              <a:rPr lang="pt-BR" dirty="0" err="1" smtClean="0"/>
              <a:t>Sinter</a:t>
            </a:r>
            <a:r>
              <a:rPr lang="pt-BR" dirty="0" smtClean="0"/>
              <a:t> </a:t>
            </a:r>
            <a:r>
              <a:rPr lang="pt-BR" dirty="0" err="1" smtClean="0"/>
              <a:t>Klaas</a:t>
            </a:r>
            <a:r>
              <a:rPr lang="pt-BR" dirty="0" smtClean="0"/>
              <a:t>, uma forma abreviada de Saint Nikolaas (holandês para São Nicholas).</a:t>
            </a:r>
          </a:p>
          <a:p>
            <a:pPr algn="just"/>
            <a:r>
              <a:rPr lang="pt-BR" dirty="0" smtClean="0"/>
              <a:t>Em 1804, John </a:t>
            </a:r>
            <a:r>
              <a:rPr lang="pt-BR" dirty="0" err="1" smtClean="0"/>
              <a:t>Pintard</a:t>
            </a:r>
            <a:r>
              <a:rPr lang="pt-BR" dirty="0" smtClean="0"/>
              <a:t>, membro da Sociedade Histórica de Nova York, distribuiu xilogravuras de São Nicholas na reunião anual da sociedade.</a:t>
            </a:r>
          </a:p>
          <a:p>
            <a:pPr algn="just"/>
            <a:r>
              <a:rPr lang="pt-BR" dirty="0" smtClean="0"/>
              <a:t>Em 1809, Washington </a:t>
            </a:r>
            <a:r>
              <a:rPr lang="pt-BR" dirty="0" err="1"/>
              <a:t>I</a:t>
            </a:r>
            <a:r>
              <a:rPr lang="pt-BR" dirty="0" err="1" smtClean="0"/>
              <a:t>nving</a:t>
            </a:r>
            <a:r>
              <a:rPr lang="pt-BR" dirty="0" smtClean="0"/>
              <a:t> ajudou a popularizar as histórias de </a:t>
            </a:r>
            <a:r>
              <a:rPr lang="pt-BR" dirty="0" err="1" smtClean="0"/>
              <a:t>Sinter</a:t>
            </a:r>
            <a:r>
              <a:rPr lang="pt-BR" dirty="0" smtClean="0"/>
              <a:t>  </a:t>
            </a:r>
            <a:r>
              <a:rPr lang="pt-BR" dirty="0" err="1" smtClean="0"/>
              <a:t>Klass</a:t>
            </a:r>
            <a:r>
              <a:rPr lang="pt-BR" dirty="0" smtClean="0"/>
              <a:t> quando ele se referiu a São Nicholas como o santo padroeiro de Nova York em seu livro, The </a:t>
            </a:r>
            <a:r>
              <a:rPr lang="pt-BR" dirty="0" err="1" smtClean="0"/>
              <a:t>History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New York.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55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Santas Shopping </a:t>
            </a:r>
            <a:r>
              <a:rPr lang="pt-BR" dirty="0" err="1" smtClean="0"/>
              <a:t>Mall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 doação de presentes tem sido uma parte importante da celebração de Natal desde o surgimento do feriado no início do </a:t>
            </a:r>
            <a:r>
              <a:rPr lang="pt-BR" dirty="0" err="1" smtClean="0"/>
              <a:t>séculp</a:t>
            </a:r>
            <a:r>
              <a:rPr lang="pt-BR" dirty="0" smtClean="0"/>
              <a:t> XIX.</a:t>
            </a:r>
            <a:endParaRPr lang="en-US" dirty="0"/>
          </a:p>
          <a:p>
            <a:pPr algn="just"/>
            <a:r>
              <a:rPr lang="pt-BR" dirty="0" smtClean="0"/>
              <a:t>Lojas começaram a anunciar compras de Natal em 1820, e pela década de 1840, os jornais estavam começando a criar seções, que muitas vezes apresentava imagens do </a:t>
            </a:r>
            <a:r>
              <a:rPr lang="pt-BR" dirty="0"/>
              <a:t>P</a:t>
            </a:r>
            <a:r>
              <a:rPr lang="pt-BR" dirty="0" smtClean="0"/>
              <a:t>apai Noel.</a:t>
            </a:r>
          </a:p>
          <a:p>
            <a:pPr algn="just"/>
            <a:r>
              <a:rPr lang="pt-BR" dirty="0" smtClean="0"/>
              <a:t>Em 1890 o exercito as salvação começou a vestir homens desempregados de Papai Noel e enviá-los para as ruas de Nova York para solicitar doações. Com isso, as famílias do exército de salvação tocam sinos pelas cidades americanas até hoje.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408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Twas</a:t>
            </a:r>
            <a:r>
              <a:rPr lang="pt-BR" dirty="0" smtClean="0"/>
              <a:t> A Noite Antes De Natal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pt-BR" dirty="0"/>
              <a:t> Em 1822, Clemente Clarke Moore, ministro episcopal, escreveu um longo poema de Natal para suas três filhas, intitulado "O relato de uma visita de São Nicolau".</a:t>
            </a:r>
            <a:endParaRPr lang="en-US" dirty="0"/>
          </a:p>
          <a:p>
            <a:pPr lvl="0" algn="just"/>
            <a:r>
              <a:rPr lang="pt-BR" dirty="0"/>
              <a:t>   O poema de Moore, que inicialmente hesitava em publicar, é em grande parte responsável por nossa imagem moderna de Papai Noel como um "velho </a:t>
            </a:r>
            <a:r>
              <a:rPr lang="pt-BR" dirty="0" err="1"/>
              <a:t>elfo</a:t>
            </a:r>
            <a:r>
              <a:rPr lang="pt-BR" dirty="0"/>
              <a:t> alegre </a:t>
            </a:r>
            <a:r>
              <a:rPr lang="pt-BR" dirty="0" smtClean="0"/>
              <a:t>direito“.</a:t>
            </a:r>
            <a:endParaRPr lang="en-US" dirty="0"/>
          </a:p>
          <a:p>
            <a:pPr lvl="0" algn="just"/>
            <a:r>
              <a:rPr lang="pt-BR" dirty="0"/>
              <a:t>   Em 1881, o desenhista político Thomas </a:t>
            </a:r>
            <a:r>
              <a:rPr lang="pt-BR" dirty="0" err="1"/>
              <a:t>Nast</a:t>
            </a:r>
            <a:r>
              <a:rPr lang="pt-BR" dirty="0"/>
              <a:t> extraiu no poema de Moore para criar a primeira semelhança que combina nossa imagem moderna de Papai </a:t>
            </a:r>
            <a:r>
              <a:rPr lang="pt-BR" dirty="0" smtClean="0"/>
              <a:t>Noel.</a:t>
            </a:r>
            <a:endParaRPr lang="en-US" dirty="0"/>
          </a:p>
          <a:p>
            <a:pPr lvl="0" algn="just"/>
            <a:r>
              <a:rPr lang="pt-BR" dirty="0"/>
              <a:t>   Seu desenho, que apareceu no </a:t>
            </a:r>
            <a:r>
              <a:rPr lang="pt-BR" dirty="0" err="1"/>
              <a:t>Harper's</a:t>
            </a:r>
            <a:r>
              <a:rPr lang="pt-BR" dirty="0"/>
              <a:t> </a:t>
            </a:r>
            <a:r>
              <a:rPr lang="pt-BR" dirty="0" err="1"/>
              <a:t>Weekly</a:t>
            </a:r>
            <a:r>
              <a:rPr lang="pt-BR" dirty="0"/>
              <a:t>, retratava Noel como um homem rotundo e alegre, com uma barba cheia e branca, segurando um saco carregado de brinquedos para crianças afortunadas.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832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 Noel com </a:t>
            </a:r>
            <a:r>
              <a:rPr lang="pt-BR" smtClean="0"/>
              <a:t>outro nome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/>
              <a:t>papai Noel americano não é o único dono de presentes inspirado em São Nicolau a fazer uma aparição no Natal</a:t>
            </a:r>
            <a:r>
              <a:rPr lang="pt-BR" dirty="0" smtClean="0"/>
              <a:t>. </a:t>
            </a:r>
            <a:r>
              <a:rPr lang="pt-BR" dirty="0" err="1"/>
              <a:t>Christkind</a:t>
            </a:r>
            <a:r>
              <a:rPr lang="pt-BR" dirty="0"/>
              <a:t> ou </a:t>
            </a:r>
            <a:r>
              <a:rPr lang="pt-BR" dirty="0" err="1"/>
              <a:t>Kris</a:t>
            </a:r>
            <a:r>
              <a:rPr lang="pt-BR" dirty="0"/>
              <a:t> </a:t>
            </a:r>
            <a:r>
              <a:rPr lang="pt-BR" dirty="0" err="1"/>
              <a:t>Kringle</a:t>
            </a:r>
            <a:r>
              <a:rPr lang="pt-BR" dirty="0"/>
              <a:t> foi acreditado para entregar presentes a crianças bem-comportadas suíças e alemãs.</a:t>
            </a:r>
          </a:p>
          <a:p>
            <a:pPr algn="just"/>
            <a:r>
              <a:rPr lang="pt-BR" dirty="0" smtClean="0"/>
              <a:t>Na </a:t>
            </a:r>
            <a:r>
              <a:rPr lang="pt-BR" dirty="0"/>
              <a:t>Escandinávia, um alegre </a:t>
            </a:r>
            <a:r>
              <a:rPr lang="pt-BR" dirty="0" err="1"/>
              <a:t>elfo</a:t>
            </a:r>
            <a:r>
              <a:rPr lang="pt-BR" dirty="0"/>
              <a:t> chamado </a:t>
            </a:r>
            <a:r>
              <a:rPr lang="pt-BR" dirty="0" err="1"/>
              <a:t>Jultomten</a:t>
            </a:r>
            <a:r>
              <a:rPr lang="pt-BR" dirty="0"/>
              <a:t> foi pensado para entregar presentes em um trenó </a:t>
            </a:r>
            <a:r>
              <a:rPr lang="pt-BR" dirty="0" smtClean="0"/>
              <a:t>puxado </a:t>
            </a:r>
            <a:r>
              <a:rPr lang="pt-BR" dirty="0"/>
              <a:t>por cabras.</a:t>
            </a:r>
          </a:p>
          <a:p>
            <a:pPr algn="just"/>
            <a:r>
              <a:rPr lang="pt-BR" dirty="0" smtClean="0"/>
              <a:t>A </a:t>
            </a:r>
            <a:r>
              <a:rPr lang="pt-BR" dirty="0"/>
              <a:t>lenda inglesa explica que o </a:t>
            </a:r>
            <a:r>
              <a:rPr lang="pt-BR" dirty="0" smtClean="0"/>
              <a:t>papai </a:t>
            </a:r>
            <a:r>
              <a:rPr lang="pt-BR" dirty="0" err="1" smtClean="0"/>
              <a:t>noel</a:t>
            </a:r>
            <a:r>
              <a:rPr lang="pt-BR" dirty="0" smtClean="0"/>
              <a:t> </a:t>
            </a:r>
            <a:r>
              <a:rPr lang="pt-BR" dirty="0"/>
              <a:t>visita cada casa na véspera de Natal para encher as meias das crianças com deleites do feriado.</a:t>
            </a:r>
          </a:p>
          <a:p>
            <a:pPr algn="just"/>
            <a:r>
              <a:rPr lang="pt-BR" dirty="0" err="1" smtClean="0"/>
              <a:t>Pere</a:t>
            </a:r>
            <a:r>
              <a:rPr lang="pt-BR" dirty="0" smtClean="0"/>
              <a:t> </a:t>
            </a:r>
            <a:r>
              <a:rPr lang="pt-BR" dirty="0"/>
              <a:t>Noel é responsável por encher os sapatos de crianças francesas. Na Rússia, acredita-se que uma mulher idosa chamada </a:t>
            </a:r>
            <a:r>
              <a:rPr lang="pt-BR" dirty="0" err="1"/>
              <a:t>Babouschka</a:t>
            </a:r>
            <a:r>
              <a:rPr lang="pt-BR" dirty="0"/>
              <a:t> propositadamente deu aos sábios instruções erradas a Belém para que não pudessem encontrar Jesus. Mais tarde, ela sentiu remorso, mas não conseguiu encontrar os homens para desfazer o dano. Até hoje, em 5 de janeiro, </a:t>
            </a:r>
            <a:r>
              <a:rPr lang="pt-BR" dirty="0" err="1"/>
              <a:t>Babouschka</a:t>
            </a:r>
            <a:r>
              <a:rPr lang="pt-BR" dirty="0"/>
              <a:t> visita crianças russas deixando presentes em seus leitos, na esperança de que um deles seja o bebê Jesus e ela </a:t>
            </a:r>
            <a:r>
              <a:rPr lang="pt-BR" dirty="0" smtClean="0"/>
              <a:t>seja perdoada</a:t>
            </a:r>
            <a:r>
              <a:rPr lang="pt-BR" dirty="0"/>
              <a:t>.</a:t>
            </a:r>
          </a:p>
          <a:p>
            <a:pPr algn="just"/>
            <a:r>
              <a:rPr lang="pt-BR" dirty="0" smtClean="0"/>
              <a:t>Na </a:t>
            </a:r>
            <a:r>
              <a:rPr lang="pt-BR" dirty="0"/>
              <a:t>Itália, existe uma história semelhante sobre uma mulher chamada La </a:t>
            </a:r>
            <a:r>
              <a:rPr lang="pt-BR" dirty="0" err="1"/>
              <a:t>Befana</a:t>
            </a:r>
            <a:r>
              <a:rPr lang="pt-BR" dirty="0"/>
              <a:t>, uma bruxa gentil que monta uma vassoura pelas chaminés de casas italianas para entregar brinquedos nas meias de crianças afortunadas.</a:t>
            </a:r>
          </a:p>
        </p:txBody>
      </p:sp>
    </p:spTree>
    <p:extLst>
      <p:ext uri="{BB962C8B-B14F-4D97-AF65-F5344CB8AC3E}">
        <p14:creationId xmlns:p14="http://schemas.microsoft.com/office/powerpoint/2010/main" val="2122505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ão">
  <a:themeElements>
    <a:clrScheme name="Sabão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bão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bã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1261</TotalTime>
  <Words>1192</Words>
  <Application>Microsoft Office PowerPoint</Application>
  <PresentationFormat>Widescreen</PresentationFormat>
  <Paragraphs>63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7" baseType="lpstr">
      <vt:lpstr>Century Gothic</vt:lpstr>
      <vt:lpstr>Garamond</vt:lpstr>
      <vt:lpstr>Sabão</vt:lpstr>
      <vt:lpstr>Tag QUestions</vt:lpstr>
      <vt:lpstr>O que são Tag Questions?</vt:lpstr>
      <vt:lpstr>O presente simples</vt:lpstr>
      <vt:lpstr>Papai Noel – A História</vt:lpstr>
      <vt:lpstr>A Lenda de São Nicholas</vt:lpstr>
      <vt:lpstr>Sinter Klass vem à Nova York</vt:lpstr>
      <vt:lpstr>Santas Shopping Mall</vt:lpstr>
      <vt:lpstr>Twas A Noite Antes De Natal</vt:lpstr>
      <vt:lpstr>Um Noel com outro nome</vt:lpstr>
      <vt:lpstr>A Nona Rena</vt:lpstr>
      <vt:lpstr>Tag Questions com Presente Simples </vt:lpstr>
      <vt:lpstr>Coisas que devemos saber antes de começar:</vt:lpstr>
      <vt:lpstr>Question tags no presente simples usarão:  DO, DON´T, DOES, DOESN´T!</vt:lpstr>
      <vt:lpstr>EXEMPLOS: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 QUestions</dc:title>
  <dc:creator>Giulia</dc:creator>
  <cp:lastModifiedBy>Giulia</cp:lastModifiedBy>
  <cp:revision>18</cp:revision>
  <dcterms:created xsi:type="dcterms:W3CDTF">2016-12-15T23:37:58Z</dcterms:created>
  <dcterms:modified xsi:type="dcterms:W3CDTF">2016-12-20T23:57:51Z</dcterms:modified>
</cp:coreProperties>
</file>