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Lst>
  <p:sldIdLst>
    <p:sldId id="256" r:id="rId2"/>
    <p:sldId id="257" r:id="rId3"/>
    <p:sldId id="258" r:id="rId4"/>
    <p:sldId id="259" r:id="rId5"/>
    <p:sldId id="260" r:id="rId6"/>
    <p:sldId id="261" r:id="rId7"/>
    <p:sldId id="263" r:id="rId8"/>
    <p:sldId id="262" r:id="rId9"/>
    <p:sldId id="264" r:id="rId10"/>
    <p:sldId id="266" r:id="rId11"/>
    <p:sldId id="269" r:id="rId12"/>
    <p:sldId id="270" r:id="rId13"/>
    <p:sldId id="268" r:id="rId14"/>
    <p:sldId id="267" r:id="rId15"/>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pt-BR" smtClean="0"/>
              <a:t>Clique para editar o título mestre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smtClean="0"/>
              <a:t>Clique para editar o estilo do subtítulo mestre</a:t>
            </a:r>
            <a:endParaRPr lang="en-US" dirty="0"/>
          </a:p>
        </p:txBody>
      </p:sp>
      <p:sp>
        <p:nvSpPr>
          <p:cNvPr id="4" name="Date Placeholder 3"/>
          <p:cNvSpPr>
            <a:spLocks noGrp="1"/>
          </p:cNvSpPr>
          <p:nvPr>
            <p:ph type="dt" sz="half" idx="10"/>
          </p:nvPr>
        </p:nvSpPr>
        <p:spPr/>
        <p:txBody>
          <a:bodyPr/>
          <a:lstStyle/>
          <a:p>
            <a:fld id="{513B1C13-3820-4154-8CB4-73F8860B9A92}" type="datetimeFigureOut">
              <a:rPr lang="pt-BR" smtClean="0"/>
              <a:t>03/07/2017</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BE6DED8A-43A1-458A-9FC4-C0A10AC21DCD}" type="slidenum">
              <a:rPr lang="pt-BR" smtClean="0"/>
              <a:t>‹nº›</a:t>
            </a:fld>
            <a:endParaRPr lang="pt-BR"/>
          </a:p>
        </p:txBody>
      </p:sp>
    </p:spTree>
    <p:extLst>
      <p:ext uri="{BB962C8B-B14F-4D97-AF65-F5344CB8AC3E}">
        <p14:creationId xmlns:p14="http://schemas.microsoft.com/office/powerpoint/2010/main" val="2192362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Foto Panorâmica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pt-BR" smtClean="0"/>
              <a:t>Clique para editar o título mestre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smtClean="0"/>
              <a:t>Clique no ícone para adicionar uma imagem</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Date Placeholder 4"/>
          <p:cNvSpPr>
            <a:spLocks noGrp="1"/>
          </p:cNvSpPr>
          <p:nvPr>
            <p:ph type="dt" sz="half" idx="10"/>
          </p:nvPr>
        </p:nvSpPr>
        <p:spPr/>
        <p:txBody>
          <a:bodyPr/>
          <a:lstStyle/>
          <a:p>
            <a:fld id="{513B1C13-3820-4154-8CB4-73F8860B9A92}" type="datetimeFigureOut">
              <a:rPr lang="pt-BR" smtClean="0"/>
              <a:t>03/07/2017</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BE6DED8A-43A1-458A-9FC4-C0A10AC21DCD}" type="slidenum">
              <a:rPr lang="pt-BR" smtClean="0"/>
              <a:t>‹nº›</a:t>
            </a:fld>
            <a:endParaRPr lang="pt-BR"/>
          </a:p>
        </p:txBody>
      </p:sp>
    </p:spTree>
    <p:extLst>
      <p:ext uri="{BB962C8B-B14F-4D97-AF65-F5344CB8AC3E}">
        <p14:creationId xmlns:p14="http://schemas.microsoft.com/office/powerpoint/2010/main" val="279055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e Legenda">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pt-BR" smtClean="0"/>
              <a:t>Clique para editar o título mestre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Date Placeholder 4"/>
          <p:cNvSpPr>
            <a:spLocks noGrp="1"/>
          </p:cNvSpPr>
          <p:nvPr>
            <p:ph type="dt" sz="half" idx="10"/>
          </p:nvPr>
        </p:nvSpPr>
        <p:spPr/>
        <p:txBody>
          <a:bodyPr/>
          <a:lstStyle/>
          <a:p>
            <a:fld id="{513B1C13-3820-4154-8CB4-73F8860B9A92}" type="datetimeFigureOut">
              <a:rPr lang="pt-BR" smtClean="0"/>
              <a:t>03/07/2017</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BE6DED8A-43A1-458A-9FC4-C0A10AC21DCD}" type="slidenum">
              <a:rPr lang="pt-BR" smtClean="0"/>
              <a:t>‹nº›</a:t>
            </a:fld>
            <a:endParaRPr lang="pt-BR"/>
          </a:p>
        </p:txBody>
      </p:sp>
    </p:spTree>
    <p:extLst>
      <p:ext uri="{BB962C8B-B14F-4D97-AF65-F5344CB8AC3E}">
        <p14:creationId xmlns:p14="http://schemas.microsoft.com/office/powerpoint/2010/main" val="10096107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çã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pt-BR" smtClean="0"/>
              <a:t>Clique para editar o título mestre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Date Placeholder 4"/>
          <p:cNvSpPr>
            <a:spLocks noGrp="1"/>
          </p:cNvSpPr>
          <p:nvPr>
            <p:ph type="dt" sz="half" idx="10"/>
          </p:nvPr>
        </p:nvSpPr>
        <p:spPr/>
        <p:txBody>
          <a:bodyPr/>
          <a:lstStyle/>
          <a:p>
            <a:fld id="{513B1C13-3820-4154-8CB4-73F8860B9A92}" type="datetimeFigureOut">
              <a:rPr lang="pt-BR" smtClean="0"/>
              <a:t>03/07/2017</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BE6DED8A-43A1-458A-9FC4-C0A10AC21DCD}" type="slidenum">
              <a:rPr lang="pt-BR" smtClean="0"/>
              <a:t>‹nº›</a:t>
            </a:fld>
            <a:endParaRPr lang="pt-BR"/>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8749094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ão de Nome">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pt-BR" smtClean="0"/>
              <a:t>Clique para editar o título mestre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Date Placeholder 4"/>
          <p:cNvSpPr>
            <a:spLocks noGrp="1"/>
          </p:cNvSpPr>
          <p:nvPr>
            <p:ph type="dt" sz="half" idx="10"/>
          </p:nvPr>
        </p:nvSpPr>
        <p:spPr/>
        <p:txBody>
          <a:bodyPr/>
          <a:lstStyle/>
          <a:p>
            <a:fld id="{513B1C13-3820-4154-8CB4-73F8860B9A92}" type="datetimeFigureOut">
              <a:rPr lang="pt-BR" smtClean="0"/>
              <a:t>03/07/2017</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BE6DED8A-43A1-458A-9FC4-C0A10AC21DCD}" type="slidenum">
              <a:rPr lang="pt-BR" smtClean="0"/>
              <a:t>‹nº›</a:t>
            </a:fld>
            <a:endParaRPr lang="pt-BR"/>
          </a:p>
        </p:txBody>
      </p:sp>
    </p:spTree>
    <p:extLst>
      <p:ext uri="{BB962C8B-B14F-4D97-AF65-F5344CB8AC3E}">
        <p14:creationId xmlns:p14="http://schemas.microsoft.com/office/powerpoint/2010/main" val="12078263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nas">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pt-BR" smtClean="0"/>
              <a:t>Clique para editar o título mestre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3" name="Date Placeholder 2"/>
          <p:cNvSpPr>
            <a:spLocks noGrp="1"/>
          </p:cNvSpPr>
          <p:nvPr>
            <p:ph type="dt" sz="half" idx="10"/>
          </p:nvPr>
        </p:nvSpPr>
        <p:spPr/>
        <p:txBody>
          <a:bodyPr/>
          <a:lstStyle/>
          <a:p>
            <a:fld id="{513B1C13-3820-4154-8CB4-73F8860B9A92}" type="datetimeFigureOut">
              <a:rPr lang="pt-BR" smtClean="0"/>
              <a:t>03/07/2017</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BE6DED8A-43A1-458A-9FC4-C0A10AC21DCD}" type="slidenum">
              <a:rPr lang="pt-BR" smtClean="0"/>
              <a:t>‹nº›</a:t>
            </a:fld>
            <a:endParaRPr lang="pt-BR"/>
          </a:p>
        </p:txBody>
      </p:sp>
    </p:spTree>
    <p:extLst>
      <p:ext uri="{BB962C8B-B14F-4D97-AF65-F5344CB8AC3E}">
        <p14:creationId xmlns:p14="http://schemas.microsoft.com/office/powerpoint/2010/main" val="40932556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unas de Imagem">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pt-BR" smtClean="0"/>
              <a:t>Clique para editar o título mestre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smtClean="0"/>
              <a:t>Clique no ícone para adicionar uma imagem</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smtClean="0"/>
              <a:t>Clique no ícone para adicionar uma imagem</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smtClean="0"/>
              <a:t>Clique no ícone para adicionar uma imagem</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3" name="Date Placeholder 2"/>
          <p:cNvSpPr>
            <a:spLocks noGrp="1"/>
          </p:cNvSpPr>
          <p:nvPr>
            <p:ph type="dt" sz="half" idx="10"/>
          </p:nvPr>
        </p:nvSpPr>
        <p:spPr/>
        <p:txBody>
          <a:bodyPr/>
          <a:lstStyle/>
          <a:p>
            <a:fld id="{513B1C13-3820-4154-8CB4-73F8860B9A92}" type="datetimeFigureOut">
              <a:rPr lang="pt-BR" smtClean="0"/>
              <a:t>03/07/2017</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BE6DED8A-43A1-458A-9FC4-C0A10AC21DCD}" type="slidenum">
              <a:rPr lang="pt-BR" smtClean="0"/>
              <a:t>‹nº›</a:t>
            </a:fld>
            <a:endParaRPr lang="pt-BR"/>
          </a:p>
        </p:txBody>
      </p:sp>
    </p:spTree>
    <p:extLst>
      <p:ext uri="{BB962C8B-B14F-4D97-AF65-F5344CB8AC3E}">
        <p14:creationId xmlns:p14="http://schemas.microsoft.com/office/powerpoint/2010/main" val="34948826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513B1C13-3820-4154-8CB4-73F8860B9A92}" type="datetimeFigureOut">
              <a:rPr lang="pt-BR" smtClean="0"/>
              <a:t>03/07/2017</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BE6DED8A-43A1-458A-9FC4-C0A10AC21DCD}" type="slidenum">
              <a:rPr lang="pt-BR" smtClean="0"/>
              <a:t>‹nº›</a:t>
            </a:fld>
            <a:endParaRPr lang="pt-BR"/>
          </a:p>
        </p:txBody>
      </p:sp>
    </p:spTree>
    <p:extLst>
      <p:ext uri="{BB962C8B-B14F-4D97-AF65-F5344CB8AC3E}">
        <p14:creationId xmlns:p14="http://schemas.microsoft.com/office/powerpoint/2010/main" val="27913404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pt-BR" smtClean="0"/>
              <a:t>Clique para editar o título mestre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513B1C13-3820-4154-8CB4-73F8860B9A92}" type="datetimeFigureOut">
              <a:rPr lang="pt-BR" smtClean="0"/>
              <a:t>03/07/2017</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BE6DED8A-43A1-458A-9FC4-C0A10AC21DCD}" type="slidenum">
              <a:rPr lang="pt-BR" smtClean="0"/>
              <a:t>‹nº›</a:t>
            </a:fld>
            <a:endParaRPr lang="pt-BR"/>
          </a:p>
        </p:txBody>
      </p:sp>
    </p:spTree>
    <p:extLst>
      <p:ext uri="{BB962C8B-B14F-4D97-AF65-F5344CB8AC3E}">
        <p14:creationId xmlns:p14="http://schemas.microsoft.com/office/powerpoint/2010/main" val="100611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Content Placeholder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513B1C13-3820-4154-8CB4-73F8860B9A92}" type="datetimeFigureOut">
              <a:rPr lang="pt-BR" smtClean="0"/>
              <a:t>03/07/2017</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BE6DED8A-43A1-458A-9FC4-C0A10AC21DCD}" type="slidenum">
              <a:rPr lang="pt-BR" smtClean="0"/>
              <a:t>‹nº›</a:t>
            </a:fld>
            <a:endParaRPr lang="pt-BR"/>
          </a:p>
        </p:txBody>
      </p:sp>
    </p:spTree>
    <p:extLst>
      <p:ext uri="{BB962C8B-B14F-4D97-AF65-F5344CB8AC3E}">
        <p14:creationId xmlns:p14="http://schemas.microsoft.com/office/powerpoint/2010/main" val="1244531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pt-BR" smtClean="0"/>
              <a:t>Clique para editar o título mestre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smtClean="0"/>
              <a:t>Clique para editar o texto mestre</a:t>
            </a:r>
          </a:p>
        </p:txBody>
      </p:sp>
      <p:sp>
        <p:nvSpPr>
          <p:cNvPr id="4" name="Date Placeholder 3"/>
          <p:cNvSpPr>
            <a:spLocks noGrp="1"/>
          </p:cNvSpPr>
          <p:nvPr>
            <p:ph type="dt" sz="half" idx="10"/>
          </p:nvPr>
        </p:nvSpPr>
        <p:spPr/>
        <p:txBody>
          <a:bodyPr/>
          <a:lstStyle/>
          <a:p>
            <a:fld id="{513B1C13-3820-4154-8CB4-73F8860B9A92}" type="datetimeFigureOut">
              <a:rPr lang="pt-BR" smtClean="0"/>
              <a:t>03/07/2017</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BE6DED8A-43A1-458A-9FC4-C0A10AC21DCD}" type="slidenum">
              <a:rPr lang="pt-BR" smtClean="0"/>
              <a:t>‹nº›</a:t>
            </a:fld>
            <a:endParaRPr lang="pt-BR"/>
          </a:p>
        </p:txBody>
      </p:sp>
    </p:spTree>
    <p:extLst>
      <p:ext uri="{BB962C8B-B14F-4D97-AF65-F5344CB8AC3E}">
        <p14:creationId xmlns:p14="http://schemas.microsoft.com/office/powerpoint/2010/main" val="1850235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pt-BR" smtClean="0"/>
              <a:t>Clique para editar o título mestre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Date Placeholder 4"/>
          <p:cNvSpPr>
            <a:spLocks noGrp="1"/>
          </p:cNvSpPr>
          <p:nvPr>
            <p:ph type="dt" sz="half" idx="10"/>
          </p:nvPr>
        </p:nvSpPr>
        <p:spPr/>
        <p:txBody>
          <a:bodyPr/>
          <a:lstStyle/>
          <a:p>
            <a:fld id="{513B1C13-3820-4154-8CB4-73F8860B9A92}" type="datetimeFigureOut">
              <a:rPr lang="pt-BR" smtClean="0"/>
              <a:t>03/07/2017</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BE6DED8A-43A1-458A-9FC4-C0A10AC21DCD}" type="slidenum">
              <a:rPr lang="pt-BR" smtClean="0"/>
              <a:t>‹nº›</a:t>
            </a:fld>
            <a:endParaRPr lang="pt-BR"/>
          </a:p>
        </p:txBody>
      </p:sp>
    </p:spTree>
    <p:extLst>
      <p:ext uri="{BB962C8B-B14F-4D97-AF65-F5344CB8AC3E}">
        <p14:creationId xmlns:p14="http://schemas.microsoft.com/office/powerpoint/2010/main" val="3954644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pt-BR" smtClean="0"/>
              <a:t>Clique para editar o título mestre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Content Placeholder 3"/>
          <p:cNvSpPr>
            <a:spLocks noGrp="1"/>
          </p:cNvSpPr>
          <p:nvPr>
            <p:ph sz="half" idx="2"/>
          </p:nvPr>
        </p:nvSpPr>
        <p:spPr>
          <a:xfrm>
            <a:off x="913795" y="2912232"/>
            <a:ext cx="5107208" cy="287896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Content Placeholder 5"/>
          <p:cNvSpPr>
            <a:spLocks noGrp="1"/>
          </p:cNvSpPr>
          <p:nvPr>
            <p:ph sz="quarter" idx="4"/>
          </p:nvPr>
        </p:nvSpPr>
        <p:spPr>
          <a:xfrm>
            <a:off x="6172200" y="2912232"/>
            <a:ext cx="5095357" cy="287896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7" name="Date Placeholder 6"/>
          <p:cNvSpPr>
            <a:spLocks noGrp="1"/>
          </p:cNvSpPr>
          <p:nvPr>
            <p:ph type="dt" sz="half" idx="10"/>
          </p:nvPr>
        </p:nvSpPr>
        <p:spPr/>
        <p:txBody>
          <a:bodyPr/>
          <a:lstStyle/>
          <a:p>
            <a:fld id="{513B1C13-3820-4154-8CB4-73F8860B9A92}" type="datetimeFigureOut">
              <a:rPr lang="pt-BR" smtClean="0"/>
              <a:t>03/07/2017</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p:txBody>
          <a:bodyPr/>
          <a:lstStyle/>
          <a:p>
            <a:fld id="{BE6DED8A-43A1-458A-9FC4-C0A10AC21DCD}" type="slidenum">
              <a:rPr lang="pt-BR" smtClean="0"/>
              <a:t>‹nº›</a:t>
            </a:fld>
            <a:endParaRPr lang="pt-BR"/>
          </a:p>
        </p:txBody>
      </p:sp>
    </p:spTree>
    <p:extLst>
      <p:ext uri="{BB962C8B-B14F-4D97-AF65-F5344CB8AC3E}">
        <p14:creationId xmlns:p14="http://schemas.microsoft.com/office/powerpoint/2010/main" val="26079814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Date Placeholder 2"/>
          <p:cNvSpPr>
            <a:spLocks noGrp="1"/>
          </p:cNvSpPr>
          <p:nvPr>
            <p:ph type="dt" sz="half" idx="10"/>
          </p:nvPr>
        </p:nvSpPr>
        <p:spPr/>
        <p:txBody>
          <a:bodyPr/>
          <a:lstStyle/>
          <a:p>
            <a:fld id="{513B1C13-3820-4154-8CB4-73F8860B9A92}" type="datetimeFigureOut">
              <a:rPr lang="pt-BR" smtClean="0"/>
              <a:t>03/07/2017</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BE6DED8A-43A1-458A-9FC4-C0A10AC21DCD}" type="slidenum">
              <a:rPr lang="pt-BR" smtClean="0"/>
              <a:t>‹nº›</a:t>
            </a:fld>
            <a:endParaRPr lang="pt-BR"/>
          </a:p>
        </p:txBody>
      </p:sp>
    </p:spTree>
    <p:extLst>
      <p:ext uri="{BB962C8B-B14F-4D97-AF65-F5344CB8AC3E}">
        <p14:creationId xmlns:p14="http://schemas.microsoft.com/office/powerpoint/2010/main" val="42667286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3B1C13-3820-4154-8CB4-73F8860B9A92}" type="datetimeFigureOut">
              <a:rPr lang="pt-BR" smtClean="0"/>
              <a:t>03/07/2017</a:t>
            </a:fld>
            <a:endParaRPr lang="pt-BR"/>
          </a:p>
        </p:txBody>
      </p:sp>
      <p:sp>
        <p:nvSpPr>
          <p:cNvPr id="3" name="Footer Placeholder 2"/>
          <p:cNvSpPr>
            <a:spLocks noGrp="1"/>
          </p:cNvSpPr>
          <p:nvPr>
            <p:ph type="ftr" sz="quarter" idx="11"/>
          </p:nvPr>
        </p:nvSpPr>
        <p:spPr/>
        <p:txBody>
          <a:bodyPr/>
          <a:lstStyle/>
          <a:p>
            <a:endParaRPr lang="pt-BR"/>
          </a:p>
        </p:txBody>
      </p:sp>
      <p:sp>
        <p:nvSpPr>
          <p:cNvPr id="4" name="Slide Number Placeholder 3"/>
          <p:cNvSpPr>
            <a:spLocks noGrp="1"/>
          </p:cNvSpPr>
          <p:nvPr>
            <p:ph type="sldNum" sz="quarter" idx="12"/>
          </p:nvPr>
        </p:nvSpPr>
        <p:spPr/>
        <p:txBody>
          <a:bodyPr/>
          <a:lstStyle/>
          <a:p>
            <a:fld id="{BE6DED8A-43A1-458A-9FC4-C0A10AC21DCD}" type="slidenum">
              <a:rPr lang="pt-BR" smtClean="0"/>
              <a:t>‹nº›</a:t>
            </a:fld>
            <a:endParaRPr lang="pt-BR"/>
          </a:p>
        </p:txBody>
      </p:sp>
    </p:spTree>
    <p:extLst>
      <p:ext uri="{BB962C8B-B14F-4D97-AF65-F5344CB8AC3E}">
        <p14:creationId xmlns:p14="http://schemas.microsoft.com/office/powerpoint/2010/main" val="10330948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pt-BR" smtClean="0"/>
              <a:t>Clique para editar o título mestre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Date Placeholder 4"/>
          <p:cNvSpPr>
            <a:spLocks noGrp="1"/>
          </p:cNvSpPr>
          <p:nvPr>
            <p:ph type="dt" sz="half" idx="10"/>
          </p:nvPr>
        </p:nvSpPr>
        <p:spPr/>
        <p:txBody>
          <a:bodyPr/>
          <a:lstStyle/>
          <a:p>
            <a:fld id="{513B1C13-3820-4154-8CB4-73F8860B9A92}" type="datetimeFigureOut">
              <a:rPr lang="pt-BR" smtClean="0"/>
              <a:t>03/07/2017</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BE6DED8A-43A1-458A-9FC4-C0A10AC21DCD}" type="slidenum">
              <a:rPr lang="pt-BR" smtClean="0"/>
              <a:t>‹nº›</a:t>
            </a:fld>
            <a:endParaRPr lang="pt-BR"/>
          </a:p>
        </p:txBody>
      </p:sp>
    </p:spTree>
    <p:extLst>
      <p:ext uri="{BB962C8B-B14F-4D97-AF65-F5344CB8AC3E}">
        <p14:creationId xmlns:p14="http://schemas.microsoft.com/office/powerpoint/2010/main" val="3305124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pt-BR" smtClean="0"/>
              <a:t>Clique para editar o título mestre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smtClean="0"/>
              <a:t>Clique no ícone para adicionar uma imagem</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Date Placeholder 4"/>
          <p:cNvSpPr>
            <a:spLocks noGrp="1"/>
          </p:cNvSpPr>
          <p:nvPr>
            <p:ph type="dt" sz="half" idx="10"/>
          </p:nvPr>
        </p:nvSpPr>
        <p:spPr/>
        <p:txBody>
          <a:bodyPr/>
          <a:lstStyle/>
          <a:p>
            <a:fld id="{513B1C13-3820-4154-8CB4-73F8860B9A92}" type="datetimeFigureOut">
              <a:rPr lang="pt-BR" smtClean="0"/>
              <a:t>03/07/2017</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BE6DED8A-43A1-458A-9FC4-C0A10AC21DCD}" type="slidenum">
              <a:rPr lang="pt-BR" smtClean="0"/>
              <a:t>‹nº›</a:t>
            </a:fld>
            <a:endParaRPr lang="pt-BR"/>
          </a:p>
        </p:txBody>
      </p:sp>
    </p:spTree>
    <p:extLst>
      <p:ext uri="{BB962C8B-B14F-4D97-AF65-F5344CB8AC3E}">
        <p14:creationId xmlns:p14="http://schemas.microsoft.com/office/powerpoint/2010/main" val="25650823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pt-BR" smtClean="0"/>
              <a:t>Clique para editar o título mestre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513B1C13-3820-4154-8CB4-73F8860B9A92}" type="datetimeFigureOut">
              <a:rPr lang="pt-BR" smtClean="0"/>
              <a:t>03/07/2017</a:t>
            </a:fld>
            <a:endParaRPr lang="pt-BR"/>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pt-BR"/>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BE6DED8A-43A1-458A-9FC4-C0A10AC21DCD}" type="slidenum">
              <a:rPr lang="pt-BR" smtClean="0"/>
              <a:t>‹nº›</a:t>
            </a:fld>
            <a:endParaRPr lang="pt-BR"/>
          </a:p>
        </p:txBody>
      </p:sp>
    </p:spTree>
    <p:extLst>
      <p:ext uri="{BB962C8B-B14F-4D97-AF65-F5344CB8AC3E}">
        <p14:creationId xmlns:p14="http://schemas.microsoft.com/office/powerpoint/2010/main" val="135988811"/>
      </p:ext>
    </p:extLst>
  </p:cSld>
  <p:clrMap bg1="dk1" tx1="lt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0" y="1122363"/>
            <a:ext cx="12192000" cy="2387600"/>
          </a:xfrm>
        </p:spPr>
        <p:txBody>
          <a:bodyPr>
            <a:normAutofit/>
          </a:bodyPr>
          <a:lstStyle/>
          <a:p>
            <a:r>
              <a:rPr lang="pt-BR" sz="5400" dirty="0"/>
              <a:t>AESTHETICS AND HEALTH</a:t>
            </a:r>
          </a:p>
        </p:txBody>
      </p:sp>
      <p:sp>
        <p:nvSpPr>
          <p:cNvPr id="3" name="Subtítulo 2"/>
          <p:cNvSpPr>
            <a:spLocks noGrp="1"/>
          </p:cNvSpPr>
          <p:nvPr>
            <p:ph type="subTitle" idx="1"/>
          </p:nvPr>
        </p:nvSpPr>
        <p:spPr>
          <a:xfrm>
            <a:off x="0" y="3509963"/>
            <a:ext cx="12192000" cy="3148413"/>
          </a:xfrm>
        </p:spPr>
        <p:txBody>
          <a:bodyPr>
            <a:normAutofit/>
          </a:bodyPr>
          <a:lstStyle/>
          <a:p>
            <a:r>
              <a:rPr lang="pt-BR" sz="3200" dirty="0" err="1" smtClean="0"/>
              <a:t>English</a:t>
            </a:r>
            <a:endParaRPr lang="pt-BR" sz="3200" dirty="0" smtClean="0"/>
          </a:p>
          <a:p>
            <a:r>
              <a:rPr lang="pt-BR" dirty="0" smtClean="0"/>
              <a:t>CRISTIANE </a:t>
            </a:r>
            <a:r>
              <a:rPr lang="pt-BR" dirty="0"/>
              <a:t>DE BRITO </a:t>
            </a:r>
            <a:r>
              <a:rPr lang="pt-BR" dirty="0" smtClean="0"/>
              <a:t>CRUZ</a:t>
            </a:r>
            <a:endParaRPr lang="pt-BR" dirty="0"/>
          </a:p>
        </p:txBody>
      </p:sp>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3219894" cy="1122363"/>
          </a:xfrm>
          <a:prstGeom prst="rect">
            <a:avLst/>
          </a:prstGeom>
        </p:spPr>
      </p:pic>
    </p:spTree>
    <p:extLst>
      <p:ext uri="{BB962C8B-B14F-4D97-AF65-F5344CB8AC3E}">
        <p14:creationId xmlns:p14="http://schemas.microsoft.com/office/powerpoint/2010/main" val="16961986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651062"/>
            <a:ext cx="12191999" cy="1326321"/>
          </a:xfrm>
        </p:spPr>
        <p:txBody>
          <a:bodyPr/>
          <a:lstStyle/>
          <a:p>
            <a:r>
              <a:rPr lang="pt-BR" dirty="0" err="1" smtClean="0"/>
              <a:t>CHARGEs</a:t>
            </a:r>
            <a:r>
              <a:rPr lang="pt-BR" dirty="0" smtClean="0"/>
              <a:t> </a:t>
            </a:r>
            <a:endParaRPr lang="pt-BR" dirty="0"/>
          </a:p>
        </p:txBody>
      </p:sp>
      <p:pic>
        <p:nvPicPr>
          <p:cNvPr id="4" name="Espaço Reservado para Conteú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76390" y="2727805"/>
            <a:ext cx="5288575" cy="2135771"/>
          </a:xfrm>
        </p:spPr>
      </p:pic>
      <p:pic>
        <p:nvPicPr>
          <p:cNvPr id="5" name="Imagem 4"/>
          <p:cNvPicPr>
            <a:picLocks noChangeAspect="1"/>
          </p:cNvPicPr>
          <p:nvPr/>
        </p:nvPicPr>
        <p:blipFill>
          <a:blip r:embed="rId3"/>
          <a:stretch>
            <a:fillRect/>
          </a:stretch>
        </p:blipFill>
        <p:spPr>
          <a:xfrm>
            <a:off x="6670325" y="1977383"/>
            <a:ext cx="3944955" cy="3636614"/>
          </a:xfrm>
          <a:prstGeom prst="rect">
            <a:avLst/>
          </a:prstGeom>
        </p:spPr>
      </p:pic>
    </p:spTree>
    <p:extLst>
      <p:ext uri="{BB962C8B-B14F-4D97-AF65-F5344CB8AC3E}">
        <p14:creationId xmlns:p14="http://schemas.microsoft.com/office/powerpoint/2010/main" val="37267227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3792" y="-115910"/>
            <a:ext cx="10353761" cy="1326321"/>
          </a:xfrm>
        </p:spPr>
        <p:txBody>
          <a:bodyPr/>
          <a:lstStyle/>
          <a:p>
            <a:r>
              <a:rPr lang="pt-BR" dirty="0"/>
              <a:t>SHORT FILM </a:t>
            </a:r>
            <a:r>
              <a:rPr lang="pt-BR" dirty="0" err="1" smtClean="0"/>
              <a:t>supervenus</a:t>
            </a:r>
            <a:endParaRPr lang="pt-BR" dirty="0"/>
          </a:p>
        </p:txBody>
      </p:sp>
      <p:pic>
        <p:nvPicPr>
          <p:cNvPr id="4" name="Supervenus (2014) - Short film by Frederic Doazan">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38054" y="846249"/>
            <a:ext cx="10505236" cy="5908720"/>
          </a:xfrm>
        </p:spPr>
      </p:pic>
    </p:spTree>
    <p:extLst>
      <p:ext uri="{BB962C8B-B14F-4D97-AF65-F5344CB8AC3E}">
        <p14:creationId xmlns:p14="http://schemas.microsoft.com/office/powerpoint/2010/main" val="3859105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Music </a:t>
            </a:r>
            <a:r>
              <a:rPr lang="pt-BR" dirty="0" err="1"/>
              <a:t>All</a:t>
            </a:r>
            <a:r>
              <a:rPr lang="pt-BR" dirty="0"/>
              <a:t> </a:t>
            </a:r>
            <a:r>
              <a:rPr lang="pt-BR" dirty="0" err="1"/>
              <a:t>About</a:t>
            </a:r>
            <a:r>
              <a:rPr lang="pt-BR" dirty="0"/>
              <a:t> </a:t>
            </a:r>
            <a:r>
              <a:rPr lang="pt-BR" dirty="0" err="1"/>
              <a:t>That</a:t>
            </a:r>
            <a:r>
              <a:rPr lang="pt-BR" dirty="0"/>
              <a:t> </a:t>
            </a:r>
            <a:r>
              <a:rPr lang="pt-BR" dirty="0" err="1"/>
              <a:t>Bass</a:t>
            </a:r>
            <a:endParaRPr lang="pt-BR" dirty="0"/>
          </a:p>
        </p:txBody>
      </p:sp>
      <p:pic>
        <p:nvPicPr>
          <p:cNvPr id="4" name="Meghan Trainor - All About That Bass">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5062277" y="2234753"/>
            <a:ext cx="2056796" cy="2056796"/>
          </a:xfrm>
        </p:spPr>
      </p:pic>
    </p:spTree>
    <p:extLst>
      <p:ext uri="{BB962C8B-B14F-4D97-AF65-F5344CB8AC3E}">
        <p14:creationId xmlns:p14="http://schemas.microsoft.com/office/powerpoint/2010/main" val="18143968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96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CONCLUSION</a:t>
            </a:r>
          </a:p>
        </p:txBody>
      </p:sp>
      <p:sp>
        <p:nvSpPr>
          <p:cNvPr id="3" name="Espaço Reservado para Conteúdo 2"/>
          <p:cNvSpPr>
            <a:spLocks noGrp="1"/>
          </p:cNvSpPr>
          <p:nvPr>
            <p:ph idx="1"/>
          </p:nvPr>
        </p:nvSpPr>
        <p:spPr/>
        <p:txBody>
          <a:bodyPr/>
          <a:lstStyle/>
          <a:p>
            <a:pPr marL="0" indent="0" algn="just">
              <a:buNone/>
            </a:pPr>
            <a:r>
              <a:rPr lang="en-US" dirty="0"/>
              <a:t>We conclude by showing how much society is influenced by a pattern of beauty and the risks that excessive abuse of aesthetics can bring to health. So be careful; If accepted; Love yourself and be healthy.</a:t>
            </a:r>
            <a:endParaRPr lang="pt-BR" dirty="0"/>
          </a:p>
        </p:txBody>
      </p:sp>
    </p:spTree>
    <p:extLst>
      <p:ext uri="{BB962C8B-B14F-4D97-AF65-F5344CB8AC3E}">
        <p14:creationId xmlns:p14="http://schemas.microsoft.com/office/powerpoint/2010/main" val="26155751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p:cNvSpPr>
            <a:spLocks noGrp="1"/>
          </p:cNvSpPr>
          <p:nvPr>
            <p:ph type="title"/>
          </p:nvPr>
        </p:nvSpPr>
        <p:spPr>
          <a:xfrm>
            <a:off x="913795" y="1029264"/>
            <a:ext cx="10353761" cy="1326321"/>
          </a:xfrm>
        </p:spPr>
        <p:txBody>
          <a:bodyPr/>
          <a:lstStyle/>
          <a:p>
            <a:pPr algn="l"/>
            <a:r>
              <a:rPr lang="pt-BR" dirty="0" err="1"/>
              <a:t>Components</a:t>
            </a:r>
            <a:endParaRPr lang="pt-BR" dirty="0"/>
          </a:p>
        </p:txBody>
      </p:sp>
      <p:sp>
        <p:nvSpPr>
          <p:cNvPr id="3" name="Espaço Reservado para Conteúdo 2"/>
          <p:cNvSpPr>
            <a:spLocks noGrp="1"/>
          </p:cNvSpPr>
          <p:nvPr>
            <p:ph idx="1"/>
          </p:nvPr>
        </p:nvSpPr>
        <p:spPr/>
        <p:txBody>
          <a:bodyPr>
            <a:normAutofit/>
          </a:bodyPr>
          <a:lstStyle/>
          <a:p>
            <a:pPr marL="0" indent="0">
              <a:buNone/>
            </a:pPr>
            <a:r>
              <a:rPr lang="pt-BR" sz="2400" dirty="0" smtClean="0"/>
              <a:t>Gabriel </a:t>
            </a:r>
            <a:r>
              <a:rPr lang="pt-BR" sz="2400" dirty="0"/>
              <a:t>Ângelo</a:t>
            </a:r>
          </a:p>
          <a:p>
            <a:pPr marL="0" indent="0">
              <a:buNone/>
            </a:pPr>
            <a:r>
              <a:rPr lang="pt-BR" sz="2400" dirty="0" err="1"/>
              <a:t>Jayane</a:t>
            </a:r>
            <a:r>
              <a:rPr lang="pt-BR" sz="2400" dirty="0"/>
              <a:t> Souza</a:t>
            </a:r>
          </a:p>
          <a:p>
            <a:pPr marL="0" indent="0">
              <a:buNone/>
            </a:pPr>
            <a:r>
              <a:rPr lang="pt-BR" sz="2400" dirty="0" err="1"/>
              <a:t>Pâmylla</a:t>
            </a:r>
            <a:r>
              <a:rPr lang="pt-BR" sz="2400" dirty="0"/>
              <a:t> Santos</a:t>
            </a:r>
          </a:p>
          <a:p>
            <a:pPr marL="0" indent="0">
              <a:buNone/>
            </a:pPr>
            <a:r>
              <a:rPr lang="pt-BR" sz="2400" dirty="0" err="1"/>
              <a:t>Rauany</a:t>
            </a:r>
            <a:r>
              <a:rPr lang="pt-BR" sz="2400" dirty="0"/>
              <a:t> Silva</a:t>
            </a:r>
          </a:p>
          <a:p>
            <a:pPr marL="0" indent="0">
              <a:buNone/>
            </a:pPr>
            <a:r>
              <a:rPr lang="pt-BR" sz="2400" dirty="0"/>
              <a:t>Raissa Souza</a:t>
            </a:r>
          </a:p>
        </p:txBody>
      </p:sp>
      <p:pic>
        <p:nvPicPr>
          <p:cNvPr id="5" name="Imagem 4"/>
          <p:cNvPicPr>
            <a:picLocks noChangeAspect="1"/>
          </p:cNvPicPr>
          <p:nvPr/>
        </p:nvPicPr>
        <p:blipFill>
          <a:blip r:embed="rId3"/>
          <a:stretch>
            <a:fillRect/>
          </a:stretch>
        </p:blipFill>
        <p:spPr>
          <a:xfrm>
            <a:off x="8510811" y="5390462"/>
            <a:ext cx="3218967" cy="1121761"/>
          </a:xfrm>
          <a:prstGeom prst="rect">
            <a:avLst/>
          </a:prstGeom>
        </p:spPr>
      </p:pic>
    </p:spTree>
    <p:extLst>
      <p:ext uri="{BB962C8B-B14F-4D97-AF65-F5344CB8AC3E}">
        <p14:creationId xmlns:p14="http://schemas.microsoft.com/office/powerpoint/2010/main" val="7797940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INTRODUCTION</a:t>
            </a:r>
          </a:p>
        </p:txBody>
      </p:sp>
      <p:sp>
        <p:nvSpPr>
          <p:cNvPr id="3" name="Espaço Reservado para Conteúdo 2"/>
          <p:cNvSpPr>
            <a:spLocks noGrp="1"/>
          </p:cNvSpPr>
          <p:nvPr>
            <p:ph idx="1"/>
          </p:nvPr>
        </p:nvSpPr>
        <p:spPr/>
        <p:txBody>
          <a:bodyPr/>
          <a:lstStyle/>
          <a:p>
            <a:pPr marL="0" indent="0" algn="just">
              <a:buNone/>
            </a:pPr>
            <a:r>
              <a:rPr lang="en-US" dirty="0"/>
              <a:t>The quest for the "perfect body" has been gaining a great deal of space in today's society. The gym, diets, plastic surgery, anabolic are the methods used in the search for the "perfect body", but the big problem lies in many risking their lives because of aesthetics.</a:t>
            </a:r>
            <a:endParaRPr lang="pt-BR" dirty="0"/>
          </a:p>
        </p:txBody>
      </p:sp>
    </p:spTree>
    <p:extLst>
      <p:ext uri="{BB962C8B-B14F-4D97-AF65-F5344CB8AC3E}">
        <p14:creationId xmlns:p14="http://schemas.microsoft.com/office/powerpoint/2010/main" val="22976046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609600"/>
            <a:ext cx="12191999" cy="1326321"/>
          </a:xfrm>
        </p:spPr>
        <p:txBody>
          <a:bodyPr/>
          <a:lstStyle/>
          <a:p>
            <a:r>
              <a:rPr lang="en-US" dirty="0"/>
              <a:t>BUT WHAT DOES AESTHETIC, AND HEALTH </a:t>
            </a:r>
            <a:r>
              <a:rPr lang="en-US" dirty="0" smtClean="0"/>
              <a:t/>
            </a:r>
            <a:br>
              <a:rPr lang="en-US" dirty="0" smtClean="0"/>
            </a:br>
            <a:r>
              <a:rPr lang="en-US" dirty="0" smtClean="0"/>
              <a:t>MEAN</a:t>
            </a:r>
            <a:r>
              <a:rPr lang="en-US" dirty="0"/>
              <a:t>?</a:t>
            </a:r>
            <a:endParaRPr lang="pt-BR" dirty="0"/>
          </a:p>
        </p:txBody>
      </p:sp>
      <p:sp>
        <p:nvSpPr>
          <p:cNvPr id="3" name="Espaço Reservado para Conteúdo 2"/>
          <p:cNvSpPr>
            <a:spLocks noGrp="1"/>
          </p:cNvSpPr>
          <p:nvPr>
            <p:ph idx="1"/>
          </p:nvPr>
        </p:nvSpPr>
        <p:spPr/>
        <p:txBody>
          <a:bodyPr/>
          <a:lstStyle/>
          <a:p>
            <a:pPr marL="0" indent="0" algn="just">
              <a:buNone/>
            </a:pPr>
            <a:r>
              <a:rPr lang="en-US" dirty="0"/>
              <a:t>Aesthetics is defined as the act of perceiving, of noting.</a:t>
            </a:r>
          </a:p>
          <a:p>
            <a:pPr marL="0" indent="0" algn="just">
              <a:buNone/>
            </a:pPr>
            <a:endParaRPr lang="en-US" dirty="0"/>
          </a:p>
          <a:p>
            <a:pPr marL="0" indent="0" algn="just">
              <a:buNone/>
            </a:pPr>
            <a:r>
              <a:rPr lang="en-US" dirty="0"/>
              <a:t>Health, in turn, according to WHO (World Health Organization) means the result of complete physical, mental and social well-being.</a:t>
            </a:r>
            <a:endParaRPr lang="pt-BR" dirty="0"/>
          </a:p>
        </p:txBody>
      </p:sp>
    </p:spTree>
    <p:extLst>
      <p:ext uri="{BB962C8B-B14F-4D97-AF65-F5344CB8AC3E}">
        <p14:creationId xmlns:p14="http://schemas.microsoft.com/office/powerpoint/2010/main" val="28119779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609600"/>
            <a:ext cx="12191999" cy="1326321"/>
          </a:xfrm>
        </p:spPr>
        <p:txBody>
          <a:bodyPr/>
          <a:lstStyle/>
          <a:p>
            <a:r>
              <a:rPr lang="en-US" dirty="0"/>
              <a:t>WHEN AESTHETICS CAN AFFECT HEALTH?</a:t>
            </a:r>
            <a:endParaRPr lang="pt-BR" dirty="0"/>
          </a:p>
        </p:txBody>
      </p:sp>
      <p:sp>
        <p:nvSpPr>
          <p:cNvPr id="3" name="Espaço Reservado para Conteúdo 2"/>
          <p:cNvSpPr>
            <a:spLocks noGrp="1"/>
          </p:cNvSpPr>
          <p:nvPr>
            <p:ph idx="1"/>
          </p:nvPr>
        </p:nvSpPr>
        <p:spPr/>
        <p:txBody>
          <a:bodyPr/>
          <a:lstStyle/>
          <a:p>
            <a:pPr marL="0" indent="0" algn="just">
              <a:buNone/>
            </a:pPr>
            <a:r>
              <a:rPr lang="en-US" dirty="0"/>
              <a:t>Aesthetics affect health when the goal of the individual is to seek a perfect body, without medical guidance or even when there is an abusive excess of anabolic, esthetic surgeries, and bad eating habits.</a:t>
            </a:r>
            <a:endParaRPr lang="pt-BR" dirty="0"/>
          </a:p>
        </p:txBody>
      </p:sp>
    </p:spTree>
    <p:extLst>
      <p:ext uri="{BB962C8B-B14F-4D97-AF65-F5344CB8AC3E}">
        <p14:creationId xmlns:p14="http://schemas.microsoft.com/office/powerpoint/2010/main" val="12832697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2"/>
          <a:stretch>
            <a:fillRect/>
          </a:stretch>
        </p:blipFill>
        <p:spPr>
          <a:xfrm>
            <a:off x="0" y="-1367928"/>
            <a:ext cx="12192000" cy="8225928"/>
          </a:xfrm>
          <a:prstGeom prst="rect">
            <a:avLst/>
          </a:prstGeom>
        </p:spPr>
      </p:pic>
      <p:sp>
        <p:nvSpPr>
          <p:cNvPr id="2" name="Título 1"/>
          <p:cNvSpPr>
            <a:spLocks noGrp="1"/>
          </p:cNvSpPr>
          <p:nvPr>
            <p:ph type="title"/>
          </p:nvPr>
        </p:nvSpPr>
        <p:spPr/>
        <p:txBody>
          <a:bodyPr/>
          <a:lstStyle/>
          <a:p>
            <a:r>
              <a:rPr lang="pt-BR" dirty="0">
                <a:solidFill>
                  <a:schemeClr val="bg1"/>
                </a:solidFill>
              </a:rPr>
              <a:t>INFLUENCED DISEASES</a:t>
            </a:r>
          </a:p>
        </p:txBody>
      </p:sp>
      <p:sp>
        <p:nvSpPr>
          <p:cNvPr id="3" name="Espaço Reservado para Conteúdo 2"/>
          <p:cNvSpPr>
            <a:spLocks noGrp="1"/>
          </p:cNvSpPr>
          <p:nvPr>
            <p:ph idx="1"/>
          </p:nvPr>
        </p:nvSpPr>
        <p:spPr/>
        <p:txBody>
          <a:bodyPr>
            <a:normAutofit/>
          </a:bodyPr>
          <a:lstStyle/>
          <a:p>
            <a:pPr marL="0" indent="0" algn="just">
              <a:buNone/>
            </a:pPr>
            <a:r>
              <a:rPr lang="en-US" dirty="0"/>
              <a:t>ANOREXIA: it is characterized by the need that the person has to decrease the weight, refusing to eat and claiming lack of appetite.</a:t>
            </a:r>
          </a:p>
          <a:p>
            <a:pPr marL="0" indent="0" algn="just">
              <a:buNone/>
            </a:pPr>
            <a:endParaRPr lang="en-US" dirty="0"/>
          </a:p>
          <a:p>
            <a:pPr marL="0" indent="0" algn="just">
              <a:buNone/>
            </a:pPr>
            <a:r>
              <a:rPr lang="en-US" dirty="0"/>
              <a:t>BULIMIA: is characterized by repeated bouts of binge eating followed by inappropriate behaviors such as vomiting, misuse of laxatives, medications, fasting, and excessive exercise.</a:t>
            </a:r>
            <a:endParaRPr lang="pt-BR" dirty="0"/>
          </a:p>
        </p:txBody>
      </p:sp>
    </p:spTree>
    <p:extLst>
      <p:ext uri="{BB962C8B-B14F-4D97-AF65-F5344CB8AC3E}">
        <p14:creationId xmlns:p14="http://schemas.microsoft.com/office/powerpoint/2010/main" val="29079342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0" y="-875764"/>
            <a:ext cx="12192000" cy="7981924"/>
          </a:xfrm>
          <a:prstGeom prst="rect">
            <a:avLst/>
          </a:prstGeom>
        </p:spPr>
      </p:pic>
      <p:sp>
        <p:nvSpPr>
          <p:cNvPr id="2" name="Título 1"/>
          <p:cNvSpPr>
            <a:spLocks noGrp="1"/>
          </p:cNvSpPr>
          <p:nvPr>
            <p:ph type="title"/>
          </p:nvPr>
        </p:nvSpPr>
        <p:spPr/>
        <p:txBody>
          <a:bodyPr/>
          <a:lstStyle/>
          <a:p>
            <a:r>
              <a:rPr lang="pt-BR" dirty="0"/>
              <a:t>ANABOLIZANTS</a:t>
            </a:r>
          </a:p>
        </p:txBody>
      </p:sp>
      <p:sp>
        <p:nvSpPr>
          <p:cNvPr id="3" name="Espaço Reservado para Conteúdo 2"/>
          <p:cNvSpPr>
            <a:spLocks noGrp="1"/>
          </p:cNvSpPr>
          <p:nvPr>
            <p:ph idx="1"/>
          </p:nvPr>
        </p:nvSpPr>
        <p:spPr>
          <a:xfrm>
            <a:off x="913795" y="2096064"/>
            <a:ext cx="10353762" cy="3171395"/>
          </a:xfrm>
          <a:solidFill>
            <a:schemeClr val="bg1"/>
          </a:solidFill>
        </p:spPr>
        <p:txBody>
          <a:bodyPr>
            <a:normAutofit/>
          </a:bodyPr>
          <a:lstStyle/>
          <a:p>
            <a:pPr marL="0" indent="0" algn="just">
              <a:buNone/>
            </a:pPr>
            <a:r>
              <a:rPr lang="en-US" dirty="0"/>
              <a:t>They are hormones that serve to rebuild the tissues that have become weak, and can also be used to gain lean body mass or bone mass. And in spite of bringing benefits, its abusive use can bring several health risks, such as:</a:t>
            </a:r>
          </a:p>
          <a:p>
            <a:pPr algn="just"/>
            <a:r>
              <a:rPr lang="en-US" dirty="0"/>
              <a:t>Mood swings</a:t>
            </a:r>
          </a:p>
          <a:p>
            <a:pPr algn="just"/>
            <a:r>
              <a:rPr lang="en-US" dirty="0"/>
              <a:t>Violent behavior</a:t>
            </a:r>
          </a:p>
          <a:p>
            <a:pPr algn="just"/>
            <a:r>
              <a:rPr lang="en-US" dirty="0"/>
              <a:t>Sterility</a:t>
            </a:r>
          </a:p>
          <a:p>
            <a:pPr algn="just"/>
            <a:r>
              <a:rPr lang="en-US" dirty="0"/>
              <a:t>Fluid </a:t>
            </a:r>
            <a:r>
              <a:rPr lang="en-US" dirty="0" smtClean="0"/>
              <a:t>retention</a:t>
            </a:r>
            <a:endParaRPr lang="pt-BR" dirty="0"/>
          </a:p>
        </p:txBody>
      </p:sp>
    </p:spTree>
    <p:extLst>
      <p:ext uri="{BB962C8B-B14F-4D97-AF65-F5344CB8AC3E}">
        <p14:creationId xmlns:p14="http://schemas.microsoft.com/office/powerpoint/2010/main" val="5925630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0" y="0"/>
            <a:ext cx="12192000" cy="6858000"/>
          </a:xfrm>
          <a:prstGeom prst="rect">
            <a:avLst/>
          </a:prstGeom>
        </p:spPr>
      </p:pic>
      <p:sp>
        <p:nvSpPr>
          <p:cNvPr id="2" name="Título 1"/>
          <p:cNvSpPr>
            <a:spLocks noGrp="1"/>
          </p:cNvSpPr>
          <p:nvPr>
            <p:ph type="title"/>
          </p:nvPr>
        </p:nvSpPr>
        <p:spPr/>
        <p:txBody>
          <a:bodyPr/>
          <a:lstStyle/>
          <a:p>
            <a:r>
              <a:rPr lang="pt-BR" dirty="0"/>
              <a:t>PLASTIC SURGERY</a:t>
            </a:r>
          </a:p>
        </p:txBody>
      </p:sp>
      <p:sp>
        <p:nvSpPr>
          <p:cNvPr id="3" name="Espaço Reservado para Conteúdo 2"/>
          <p:cNvSpPr>
            <a:spLocks noGrp="1"/>
          </p:cNvSpPr>
          <p:nvPr>
            <p:ph idx="1"/>
          </p:nvPr>
        </p:nvSpPr>
        <p:spPr/>
        <p:txBody>
          <a:bodyPr/>
          <a:lstStyle/>
          <a:p>
            <a:pPr algn="just"/>
            <a:r>
              <a:rPr lang="en-US" dirty="0"/>
              <a:t>Brazil is considered the country with the largest number of aesthetic surgeries in the world.</a:t>
            </a:r>
          </a:p>
          <a:p>
            <a:pPr algn="just"/>
            <a:r>
              <a:rPr lang="en-US" dirty="0"/>
              <a:t>Plastic surgeries can be considered dangerous because some complications can arise, such as infection, thrombosis or rupture of the stitches.</a:t>
            </a:r>
          </a:p>
          <a:p>
            <a:pPr algn="just"/>
            <a:r>
              <a:rPr lang="en-US" dirty="0"/>
              <a:t>Breast augmentation and liposuction are the most successful types of plastic surgery.</a:t>
            </a:r>
            <a:endParaRPr lang="pt-BR" dirty="0" smtClean="0"/>
          </a:p>
        </p:txBody>
      </p:sp>
    </p:spTree>
    <p:extLst>
      <p:ext uri="{BB962C8B-B14F-4D97-AF65-F5344CB8AC3E}">
        <p14:creationId xmlns:p14="http://schemas.microsoft.com/office/powerpoint/2010/main" val="8810373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3796" y="335054"/>
            <a:ext cx="10353761" cy="1326321"/>
          </a:xfrm>
        </p:spPr>
        <p:txBody>
          <a:bodyPr>
            <a:normAutofit fontScale="90000"/>
          </a:bodyPr>
          <a:lstStyle/>
          <a:p>
            <a:r>
              <a:rPr lang="pt-BR" dirty="0"/>
              <a:t> </a:t>
            </a:r>
            <a:br>
              <a:rPr lang="pt-BR" dirty="0"/>
            </a:br>
            <a:r>
              <a:rPr lang="pt-BR" dirty="0"/>
              <a:t>WHEN BEAUTY SEEMS</a:t>
            </a:r>
            <a:br>
              <a:rPr lang="pt-BR" dirty="0"/>
            </a:br>
            <a:endParaRPr lang="pt-BR" dirty="0"/>
          </a:p>
        </p:txBody>
      </p:sp>
      <p:sp>
        <p:nvSpPr>
          <p:cNvPr id="3" name="Espaço Reservado para Conteúdo 2"/>
          <p:cNvSpPr>
            <a:spLocks noGrp="1"/>
          </p:cNvSpPr>
          <p:nvPr>
            <p:ph idx="1"/>
          </p:nvPr>
        </p:nvSpPr>
        <p:spPr>
          <a:xfrm>
            <a:off x="913795" y="1390918"/>
            <a:ext cx="10353762" cy="4129825"/>
          </a:xfrm>
        </p:spPr>
        <p:txBody>
          <a:bodyPr>
            <a:normAutofit/>
          </a:bodyPr>
          <a:lstStyle/>
          <a:p>
            <a:pPr marL="0" indent="0" algn="just">
              <a:buNone/>
            </a:pPr>
            <a:r>
              <a:rPr lang="en-US" dirty="0" err="1"/>
              <a:t>Andressa</a:t>
            </a:r>
            <a:r>
              <a:rPr lang="en-US" dirty="0"/>
              <a:t> Urach is perhaps the most emblematic example of when the obsessive search for beauty becomes harmful to health. After resorting to a hydrogel-based implant on the buttocks and thighs, she was a victim of complications from infection and was at risk of death, and had very little of one of her legs amputated</a:t>
            </a:r>
            <a:r>
              <a:rPr lang="en-US" dirty="0" smtClean="0"/>
              <a:t>.</a:t>
            </a:r>
          </a:p>
          <a:p>
            <a:pPr marL="0" indent="0" algn="just">
              <a:buNone/>
            </a:pPr>
            <a:endParaRPr lang="en-US" dirty="0"/>
          </a:p>
          <a:p>
            <a:pPr marL="0" indent="0" algn="just">
              <a:buNone/>
            </a:pPr>
            <a:r>
              <a:rPr lang="en-US" sz="1600" dirty="0" smtClean="0"/>
              <a:t>Hydrogel:</a:t>
            </a:r>
            <a:endParaRPr lang="en-US" sz="1600" dirty="0"/>
          </a:p>
          <a:p>
            <a:pPr marL="0" indent="0" algn="just">
              <a:buNone/>
            </a:pPr>
            <a:r>
              <a:rPr lang="en-US" sz="1600" dirty="0"/>
              <a:t>Substance composed of 98% water and 2% polyamide </a:t>
            </a:r>
            <a:r>
              <a:rPr lang="en-US" sz="1600" dirty="0" smtClean="0"/>
              <a:t>used </a:t>
            </a:r>
          </a:p>
          <a:p>
            <a:pPr marL="0" indent="0" algn="just">
              <a:buNone/>
            </a:pPr>
            <a:r>
              <a:rPr lang="en-US" sz="1600" dirty="0" smtClean="0"/>
              <a:t>to </a:t>
            </a:r>
            <a:r>
              <a:rPr lang="en-US" sz="1600" dirty="0"/>
              <a:t>fill and increase volume in regions such as buttocks </a:t>
            </a:r>
            <a:r>
              <a:rPr lang="en-US" sz="1600" dirty="0" smtClean="0"/>
              <a:t>and </a:t>
            </a:r>
            <a:r>
              <a:rPr lang="en-US" sz="1600" dirty="0"/>
              <a:t>thighs.</a:t>
            </a:r>
            <a:endParaRPr lang="pt-BR" sz="1600" dirty="0"/>
          </a:p>
        </p:txBody>
      </p:sp>
      <p:pic>
        <p:nvPicPr>
          <p:cNvPr id="4" name="Imagem 3"/>
          <p:cNvPicPr>
            <a:picLocks noChangeAspect="1"/>
          </p:cNvPicPr>
          <p:nvPr/>
        </p:nvPicPr>
        <p:blipFill>
          <a:blip r:embed="rId2"/>
          <a:stretch>
            <a:fillRect/>
          </a:stretch>
        </p:blipFill>
        <p:spPr>
          <a:xfrm>
            <a:off x="7482626" y="3275654"/>
            <a:ext cx="4520485" cy="3391747"/>
          </a:xfrm>
          <a:prstGeom prst="rect">
            <a:avLst/>
          </a:prstGeom>
        </p:spPr>
      </p:pic>
    </p:spTree>
    <p:extLst>
      <p:ext uri="{BB962C8B-B14F-4D97-AF65-F5344CB8AC3E}">
        <p14:creationId xmlns:p14="http://schemas.microsoft.com/office/powerpoint/2010/main" val="30348604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TANNING</a:t>
            </a:r>
          </a:p>
        </p:txBody>
      </p:sp>
      <p:sp>
        <p:nvSpPr>
          <p:cNvPr id="3" name="Espaço Reservado para Conteúdo 2"/>
          <p:cNvSpPr>
            <a:spLocks noGrp="1"/>
          </p:cNvSpPr>
          <p:nvPr>
            <p:ph idx="1"/>
          </p:nvPr>
        </p:nvSpPr>
        <p:spPr/>
        <p:txBody>
          <a:bodyPr/>
          <a:lstStyle/>
          <a:p>
            <a:pPr algn="just"/>
            <a:r>
              <a:rPr lang="en-US" dirty="0"/>
              <a:t>Tanning has been banned for eight years in Brazil.</a:t>
            </a:r>
          </a:p>
          <a:p>
            <a:pPr algn="just"/>
            <a:r>
              <a:rPr lang="en-US" dirty="0"/>
              <a:t>The world health organization has categorized tanning beds at the same height as cigarettes. And before age 35 accelerates the premature aging, increases the chance of skin cancer and can cause dermatoses.</a:t>
            </a:r>
          </a:p>
          <a:p>
            <a:pPr algn="just"/>
            <a:r>
              <a:rPr lang="en-US" dirty="0"/>
              <a:t>Four minutes in the tanning chamber equals more than an hour of sun exposure.</a:t>
            </a:r>
            <a:endParaRPr lang="pt-BR" dirty="0" smtClean="0"/>
          </a:p>
        </p:txBody>
      </p:sp>
    </p:spTree>
    <p:extLst>
      <p:ext uri="{BB962C8B-B14F-4D97-AF65-F5344CB8AC3E}">
        <p14:creationId xmlns:p14="http://schemas.microsoft.com/office/powerpoint/2010/main" val="322274823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742332"/>
      </a:dk2>
      <a:lt2>
        <a:srgbClr val="EE91A0"/>
      </a:lt2>
      <a:accent1>
        <a:srgbClr val="E03754"/>
      </a:accent1>
      <a:accent2>
        <a:srgbClr val="E86C2E"/>
      </a:accent2>
      <a:accent3>
        <a:srgbClr val="DAB250"/>
      </a:accent3>
      <a:accent4>
        <a:srgbClr val="60C4AA"/>
      </a:accent4>
      <a:accent5>
        <a:srgbClr val="51A9DB"/>
      </a:accent5>
      <a:accent6>
        <a:srgbClr val="976AC9"/>
      </a:accent6>
      <a:hlink>
        <a:srgbClr val="D5445E"/>
      </a:hlink>
      <a:folHlink>
        <a:srgbClr val="E17C8E"/>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6B2E858E-683F-40D9-B4CB-284D097F3AC0}"/>
    </a:ext>
  </a:extLst>
</a:theme>
</file>

<file path=docProps/app.xml><?xml version="1.0" encoding="utf-8"?>
<Properties xmlns="http://schemas.openxmlformats.org/officeDocument/2006/extended-properties" xmlns:vt="http://schemas.openxmlformats.org/officeDocument/2006/docPropsVTypes">
  <Template>Damasco</Template>
  <TotalTime>267</TotalTime>
  <Words>526</Words>
  <Application>Microsoft Office PowerPoint</Application>
  <PresentationFormat>Widescreen</PresentationFormat>
  <Paragraphs>46</Paragraphs>
  <Slides>14</Slides>
  <Notes>0</Notes>
  <HiddenSlides>0</HiddenSlides>
  <MMClips>2</MMClips>
  <ScaleCrop>false</ScaleCrop>
  <HeadingPairs>
    <vt:vector size="6" baseType="variant">
      <vt:variant>
        <vt:lpstr>Fontes usadas</vt:lpstr>
      </vt:variant>
      <vt:variant>
        <vt:i4>3</vt:i4>
      </vt:variant>
      <vt:variant>
        <vt:lpstr>Tema</vt:lpstr>
      </vt:variant>
      <vt:variant>
        <vt:i4>1</vt:i4>
      </vt:variant>
      <vt:variant>
        <vt:lpstr>Títulos de slides</vt:lpstr>
      </vt:variant>
      <vt:variant>
        <vt:i4>14</vt:i4>
      </vt:variant>
    </vt:vector>
  </HeadingPairs>
  <TitlesOfParts>
    <vt:vector size="18" baseType="lpstr">
      <vt:lpstr>Arial</vt:lpstr>
      <vt:lpstr>Bookman Old Style</vt:lpstr>
      <vt:lpstr>Rockwell</vt:lpstr>
      <vt:lpstr>Damask</vt:lpstr>
      <vt:lpstr>AESTHETICS AND HEALTH</vt:lpstr>
      <vt:lpstr>INTRODUCTION</vt:lpstr>
      <vt:lpstr>BUT WHAT DOES AESTHETIC, AND HEALTH  MEAN?</vt:lpstr>
      <vt:lpstr>WHEN AESTHETICS CAN AFFECT HEALTH?</vt:lpstr>
      <vt:lpstr>INFLUENCED DISEASES</vt:lpstr>
      <vt:lpstr>ANABOLIZANTS</vt:lpstr>
      <vt:lpstr>PLASTIC SURGERY</vt:lpstr>
      <vt:lpstr>  WHEN BEAUTY SEEMS </vt:lpstr>
      <vt:lpstr>TANNING</vt:lpstr>
      <vt:lpstr>CHARGEs </vt:lpstr>
      <vt:lpstr>SHORT FILM supervenus</vt:lpstr>
      <vt:lpstr>Music All About That Bass</vt:lpstr>
      <vt:lpstr>CONCLUSION</vt:lpstr>
      <vt:lpstr>Components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ESTÉTICA E SAÚDE</dc:title>
  <dc:creator>Pamylla</dc:creator>
  <cp:lastModifiedBy>Gabriel Ângelo</cp:lastModifiedBy>
  <cp:revision>24</cp:revision>
  <dcterms:created xsi:type="dcterms:W3CDTF">2017-07-02T22:48:30Z</dcterms:created>
  <dcterms:modified xsi:type="dcterms:W3CDTF">2017-07-04T00:06:32Z</dcterms:modified>
</cp:coreProperties>
</file>