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57" r:id="rId4"/>
    <p:sldId id="259" r:id="rId5"/>
    <p:sldId id="261" r:id="rId6"/>
    <p:sldId id="263" r:id="rId7"/>
    <p:sldId id="270" r:id="rId8"/>
    <p:sldId id="264" r:id="rId9"/>
    <p:sldId id="265" r:id="rId10"/>
    <p:sldId id="271" r:id="rId11"/>
    <p:sldId id="266" r:id="rId12"/>
    <p:sldId id="267" r:id="rId13"/>
    <p:sldId id="268" r:id="rId1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60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pt-BR"/>
              <a:t>Clique para editar o título mestre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48A87A34-81AB-432B-8DAE-1953F412C126}" type="datetimeFigureOut">
              <a:rPr lang="en-US" dirty="0"/>
              <a:t>7/4/2017</a:t>
            </a:fld>
            <a:endParaRPr lang="en-US" dirty="0"/>
          </a:p>
        </p:txBody>
      </p:sp>
      <p:sp>
        <p:nvSpPr>
          <p:cNvPr id="5" name="Footer Placeholder 4"/>
          <p:cNvSpPr>
            <a:spLocks noGrp="1"/>
          </p:cNvSpPr>
          <p:nvPr>
            <p:ph type="ftr" sz="quarter" idx="11"/>
          </p:nvPr>
        </p:nvSpPr>
        <p:spPr>
          <a:xfrm>
            <a:off x="1900237" y="5410202"/>
            <a:ext cx="3843665" cy="365125"/>
          </a:xfrm>
        </p:spPr>
        <p:txBody>
          <a:bodyPr/>
          <a:lstStyle/>
          <a:p>
            <a:endParaRPr lang="en-US" dirty="0"/>
          </a:p>
        </p:txBody>
      </p:sp>
      <p:sp>
        <p:nvSpPr>
          <p:cNvPr id="6" name="Slide Number Placeholder 5"/>
          <p:cNvSpPr>
            <a:spLocks noGrp="1"/>
          </p:cNvSpPr>
          <p:nvPr>
            <p:ph type="sldNum" sz="quarter" idx="12"/>
          </p:nvPr>
        </p:nvSpPr>
        <p:spPr>
          <a:xfrm>
            <a:off x="7915603" y="5410200"/>
            <a:ext cx="578317" cy="365125"/>
          </a:xfrm>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929057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pt-BR"/>
              <a:t>Clique no ícone para adicionar uma imagem</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44941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93038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pt-BR"/>
              <a:t>Clique para editar o título mestre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258111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828193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7/4/2017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609268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pt-BR"/>
              <a:t>Clique no ícone para adicionar uma imagem</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pt-BR"/>
              <a:t>Clique no ícone para adicionar uma imagem</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pt-BR"/>
              <a:t>Clique no ícone para adicionar uma imagem</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7/4/2017</a:t>
            </a:fld>
            <a:endParaRPr lang="en-US" dirty="0"/>
          </a:p>
        </p:txBody>
      </p:sp>
      <p:sp>
        <p:nvSpPr>
          <p:cNvPr id="4" name="Footer Placeholder 3"/>
          <p:cNvSpPr>
            <a:spLocks noGrp="1"/>
          </p:cNvSpPr>
          <p:nvPr>
            <p:ph type="ftr" sz="quarter" idx="11"/>
          </p:nvPr>
        </p:nvSpPr>
        <p:spPr/>
        <p:txBody>
          <a:bodyPr/>
          <a:lstStyle>
            <a:lvl1pPr>
              <a:defRPr cap="all" baseline="0"/>
            </a:lvl1p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904121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086014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05406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pt-BR"/>
              <a:t>Clique para editar o título mestre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48A87A34-81AB-432B-8DAE-1953F412C126}" type="datetimeFigureOut">
              <a:rPr lang="en-US" dirty="0"/>
              <a:t>7/4/2017</a:t>
            </a:fld>
            <a:endParaRPr lang="en-US" dirty="0"/>
          </a:p>
        </p:txBody>
      </p:sp>
      <p:sp>
        <p:nvSpPr>
          <p:cNvPr id="50" name="Footer Placeholder 4"/>
          <p:cNvSpPr>
            <a:spLocks noGrp="1"/>
          </p:cNvSpPr>
          <p:nvPr>
            <p:ph type="ftr" sz="quarter" idx="11"/>
          </p:nvPr>
        </p:nvSpPr>
        <p:spPr>
          <a:xfrm>
            <a:off x="856059" y="5883276"/>
            <a:ext cx="4679482" cy="365125"/>
          </a:xfrm>
        </p:spPr>
        <p:txBody>
          <a:bodyPr/>
          <a:lstStyle/>
          <a:p>
            <a:endParaRPr lang="en-US" dirty="0"/>
          </a:p>
        </p:txBody>
      </p:sp>
      <p:sp>
        <p:nvSpPr>
          <p:cNvPr id="51" name="Slide Number Placeholder 5"/>
          <p:cNvSpPr>
            <a:spLocks noGrp="1"/>
          </p:cNvSpPr>
          <p:nvPr>
            <p:ph type="sldNum" sz="quarter" idx="12"/>
          </p:nvPr>
        </p:nvSpPr>
        <p:spPr>
          <a:xfrm>
            <a:off x="7707241" y="5883275"/>
            <a:ext cx="578317" cy="365125"/>
          </a:xfrm>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95350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48A87A34-81AB-432B-8DAE-1953F412C126}" type="datetimeFigureOut">
              <a:rPr lang="en-US" dirty="0"/>
              <a:t>7/4/2017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29181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43089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856058" y="3073398"/>
            <a:ext cx="3658793"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4629150" y="3073398"/>
            <a:ext cx="3656408"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693466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48642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60928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992885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pt-BR"/>
              <a:t>Clique no ícone para adicionar uma imagem</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7/4/2017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73206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7/4/2017</a:t>
            </a:fld>
            <a:endParaRPr lang="en-US" dirty="0"/>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extLst>
      <p:ext uri="{BB962C8B-B14F-4D97-AF65-F5344CB8AC3E}">
        <p14:creationId xmlns:p14="http://schemas.microsoft.com/office/powerpoint/2010/main" val="41820551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BULLYING </a:t>
            </a:r>
            <a:r>
              <a:rPr lang="pt-BR" dirty="0" err="1" smtClean="0"/>
              <a:t>and</a:t>
            </a:r>
            <a:r>
              <a:rPr lang="en-US" dirty="0" smtClean="0"/>
              <a:t> </a:t>
            </a:r>
            <a:r>
              <a:rPr lang="en-US" dirty="0"/>
              <a:t>CYBERBULLYING</a:t>
            </a:r>
            <a:endParaRPr lang="pt-BR" dirty="0"/>
          </a:p>
        </p:txBody>
      </p:sp>
      <p:sp>
        <p:nvSpPr>
          <p:cNvPr id="3" name="Subtítulo 2"/>
          <p:cNvSpPr>
            <a:spLocks noGrp="1"/>
          </p:cNvSpPr>
          <p:nvPr>
            <p:ph type="subTitle" idx="1"/>
          </p:nvPr>
        </p:nvSpPr>
        <p:spPr>
          <a:xfrm>
            <a:off x="7667836" y="4725144"/>
            <a:ext cx="1476164" cy="2132856"/>
          </a:xfrm>
        </p:spPr>
        <p:txBody>
          <a:bodyPr>
            <a:noAutofit/>
          </a:bodyPr>
          <a:lstStyle/>
          <a:p>
            <a:r>
              <a:rPr lang="pt-BR" sz="1200" dirty="0" err="1" smtClean="0"/>
              <a:t>DISCENTEs</a:t>
            </a:r>
            <a:r>
              <a:rPr lang="pt-BR" sz="1200" dirty="0"/>
              <a:t>:</a:t>
            </a:r>
          </a:p>
          <a:p>
            <a:r>
              <a:rPr lang="pt-BR" sz="1200" dirty="0"/>
              <a:t>José Airton;</a:t>
            </a:r>
          </a:p>
          <a:p>
            <a:r>
              <a:rPr lang="pt-BR" sz="1200" dirty="0"/>
              <a:t>Luana Azevedo;</a:t>
            </a:r>
          </a:p>
          <a:p>
            <a:r>
              <a:rPr lang="pt-BR" sz="1200" dirty="0"/>
              <a:t>Renata Beatriz;</a:t>
            </a:r>
          </a:p>
          <a:p>
            <a:r>
              <a:rPr lang="pt-BR" sz="1200" dirty="0"/>
              <a:t>Rita Beatriz;</a:t>
            </a:r>
          </a:p>
          <a:p>
            <a:r>
              <a:rPr lang="pt-BR" sz="1200" dirty="0"/>
              <a:t>Thayse </a:t>
            </a:r>
            <a:r>
              <a:rPr lang="pt-BR" sz="1200" dirty="0" smtClean="0"/>
              <a:t>Emanuelle.</a:t>
            </a:r>
            <a:endParaRPr lang="pt-BR" sz="1200" dirty="0"/>
          </a:p>
        </p:txBody>
      </p:sp>
    </p:spTree>
    <p:extLst>
      <p:ext uri="{BB962C8B-B14F-4D97-AF65-F5344CB8AC3E}">
        <p14:creationId xmlns:p14="http://schemas.microsoft.com/office/powerpoint/2010/main" val="925444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00737" y="908720"/>
            <a:ext cx="6740143" cy="5055108"/>
          </a:xfrm>
        </p:spPr>
      </p:pic>
    </p:spTree>
    <p:extLst>
      <p:ext uri="{BB962C8B-B14F-4D97-AF65-F5344CB8AC3E}">
        <p14:creationId xmlns:p14="http://schemas.microsoft.com/office/powerpoint/2010/main" val="1573267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dirty="0"/>
              <a:t>What </a:t>
            </a:r>
            <a:r>
              <a:rPr lang="en-US" dirty="0" smtClean="0"/>
              <a:t>is </a:t>
            </a:r>
            <a:r>
              <a:rPr lang="en-US" dirty="0"/>
              <a:t>cyberbullying?</a:t>
            </a:r>
            <a:endParaRPr lang="pt-BR" dirty="0"/>
          </a:p>
        </p:txBody>
      </p:sp>
      <p:sp>
        <p:nvSpPr>
          <p:cNvPr id="3" name="Espaço Reservado para Conteúdo 2"/>
          <p:cNvSpPr>
            <a:spLocks noGrp="1"/>
          </p:cNvSpPr>
          <p:nvPr>
            <p:ph idx="1"/>
          </p:nvPr>
        </p:nvSpPr>
        <p:spPr/>
        <p:txBody>
          <a:bodyPr>
            <a:noAutofit/>
          </a:bodyPr>
          <a:lstStyle/>
          <a:p>
            <a:pPr algn="just"/>
            <a:r>
              <a:rPr lang="en-US" sz="2800" dirty="0"/>
              <a:t>It is bullying that occurs in electronic media, with defamatory or threatening messages circulating virtual, social networks and cell phones. </a:t>
            </a:r>
          </a:p>
          <a:p>
            <a:pPr algn="just"/>
            <a:r>
              <a:rPr lang="en-US" sz="2800" dirty="0" smtClean="0"/>
              <a:t>Anonymity </a:t>
            </a:r>
            <a:r>
              <a:rPr lang="en-US" sz="2800" dirty="0"/>
              <a:t>can increase the cruelty of comments and threats and the effects can be so severe Or worse.</a:t>
            </a:r>
            <a:endParaRPr lang="pt-BR" sz="2800" dirty="0"/>
          </a:p>
        </p:txBody>
      </p:sp>
    </p:spTree>
    <p:extLst>
      <p:ext uri="{BB962C8B-B14F-4D97-AF65-F5344CB8AC3E}">
        <p14:creationId xmlns:p14="http://schemas.microsoft.com/office/powerpoint/2010/main" val="441416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How to deal </a:t>
            </a:r>
            <a:r>
              <a:rPr lang="en-US" dirty="0" smtClean="0"/>
              <a:t>with bullying and </a:t>
            </a:r>
            <a:r>
              <a:rPr lang="en-US" dirty="0"/>
              <a:t>cyberbullying?</a:t>
            </a:r>
            <a:endParaRPr lang="pt-BR" dirty="0"/>
          </a:p>
        </p:txBody>
      </p:sp>
      <p:sp>
        <p:nvSpPr>
          <p:cNvPr id="3" name="Espaço Reservado para Conteúdo 2"/>
          <p:cNvSpPr>
            <a:spLocks noGrp="1"/>
          </p:cNvSpPr>
          <p:nvPr>
            <p:ph idx="1"/>
          </p:nvPr>
        </p:nvSpPr>
        <p:spPr/>
        <p:txBody>
          <a:bodyPr>
            <a:noAutofit/>
          </a:bodyPr>
          <a:lstStyle/>
          <a:p>
            <a:pPr algn="just"/>
            <a:r>
              <a:rPr lang="en-US" sz="2800" dirty="0" smtClean="0"/>
              <a:t>Bullying:</a:t>
            </a:r>
            <a:endParaRPr lang="en-US" sz="2800" dirty="0"/>
          </a:p>
          <a:p>
            <a:pPr lvl="1" algn="just">
              <a:buFont typeface="Symbol" panose="05050102010706020507" pitchFamily="18" charset="2"/>
              <a:buChar char="-"/>
            </a:pPr>
            <a:r>
              <a:rPr lang="en-US" sz="2800" dirty="0" smtClean="0"/>
              <a:t> Encourage </a:t>
            </a:r>
            <a:r>
              <a:rPr lang="en-US" sz="2800" dirty="0"/>
              <a:t>the persons to report cases</a:t>
            </a:r>
            <a:r>
              <a:rPr lang="en-US" sz="2800" dirty="0" smtClean="0"/>
              <a:t>;</a:t>
            </a:r>
          </a:p>
          <a:p>
            <a:pPr lvl="1" algn="just">
              <a:buFont typeface="Symbol" panose="05050102010706020507" pitchFamily="18" charset="2"/>
              <a:buChar char="-"/>
            </a:pPr>
            <a:r>
              <a:rPr lang="en-US" sz="2800" dirty="0" smtClean="0"/>
              <a:t> Recognize </a:t>
            </a:r>
            <a:r>
              <a:rPr lang="en-US" sz="2800" dirty="0"/>
              <a:t>and value the attitudes of persons in tackling the </a:t>
            </a:r>
            <a:r>
              <a:rPr lang="en-US" sz="2800" dirty="0" smtClean="0"/>
              <a:t>problem.</a:t>
            </a:r>
            <a:endParaRPr lang="en-US" sz="2800" dirty="0"/>
          </a:p>
          <a:p>
            <a:pPr algn="just"/>
            <a:r>
              <a:rPr lang="en-US" sz="2800" dirty="0" smtClean="0"/>
              <a:t>Cyberbullying</a:t>
            </a:r>
            <a:r>
              <a:rPr lang="en-US" sz="2800" dirty="0"/>
              <a:t>: avoid aggression on the </a:t>
            </a:r>
            <a:r>
              <a:rPr lang="en-US" sz="2800" dirty="0" smtClean="0"/>
              <a:t>internet.</a:t>
            </a:r>
            <a:endParaRPr lang="pt-BR" sz="2800" dirty="0"/>
          </a:p>
        </p:txBody>
      </p:sp>
    </p:spTree>
    <p:extLst>
      <p:ext uri="{BB962C8B-B14F-4D97-AF65-F5344CB8AC3E}">
        <p14:creationId xmlns:p14="http://schemas.microsoft.com/office/powerpoint/2010/main" val="1976279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t>References</a:t>
            </a:r>
            <a:r>
              <a:rPr lang="pt-BR" dirty="0"/>
              <a:t>:</a:t>
            </a:r>
          </a:p>
        </p:txBody>
      </p:sp>
      <p:sp>
        <p:nvSpPr>
          <p:cNvPr id="4" name="Espaço Reservado para Conteúdo 3"/>
          <p:cNvSpPr>
            <a:spLocks noGrp="1"/>
          </p:cNvSpPr>
          <p:nvPr>
            <p:ph idx="1"/>
          </p:nvPr>
        </p:nvSpPr>
        <p:spPr>
          <a:prstGeom prst="snip2DiagRect">
            <a:avLst/>
          </a:prstGeom>
        </p:spPr>
        <p:txBody>
          <a:bodyPr>
            <a:normAutofit/>
          </a:bodyPr>
          <a:lstStyle/>
          <a:p>
            <a:pPr marL="0" indent="0">
              <a:buNone/>
            </a:pPr>
            <a:r>
              <a:rPr lang="pt-BR" sz="1800" dirty="0"/>
              <a:t>21 perguntas e respostas sobre </a:t>
            </a:r>
            <a:r>
              <a:rPr lang="pt-BR" sz="1800" dirty="0" err="1" smtClean="0"/>
              <a:t>bullying</a:t>
            </a:r>
            <a:r>
              <a:rPr lang="pt-BR" sz="1800" dirty="0" smtClean="0"/>
              <a:t>. Nova Escola, </a:t>
            </a:r>
            <a:r>
              <a:rPr lang="pt-BR" sz="1800" dirty="0"/>
              <a:t>2009</a:t>
            </a:r>
            <a:r>
              <a:rPr lang="pt-BR" sz="1800" dirty="0" smtClean="0"/>
              <a:t>. Disponível em: </a:t>
            </a:r>
            <a:r>
              <a:rPr lang="pt-BR" sz="1800" b="1" u="sng" dirty="0" smtClean="0"/>
              <a:t>https</a:t>
            </a:r>
            <a:r>
              <a:rPr lang="pt-BR" sz="1800" b="1" u="sng" dirty="0"/>
              <a:t>://</a:t>
            </a:r>
            <a:r>
              <a:rPr lang="pt-BR" sz="1800" b="1" u="sng" dirty="0" smtClean="0"/>
              <a:t>novaescola.org.br/conteudo/336/bullying-escola</a:t>
            </a:r>
            <a:r>
              <a:rPr lang="pt-BR" sz="1800" dirty="0" smtClean="0"/>
              <a:t>. Acesso em 01 de junho de 2017.</a:t>
            </a:r>
            <a:endParaRPr lang="pt-BR" sz="1800" dirty="0"/>
          </a:p>
        </p:txBody>
      </p:sp>
    </p:spTree>
    <p:extLst>
      <p:ext uri="{BB962C8B-B14F-4D97-AF65-F5344CB8AC3E}">
        <p14:creationId xmlns:p14="http://schemas.microsoft.com/office/powerpoint/2010/main" val="2994813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6060" y="618518"/>
            <a:ext cx="7429499" cy="578234"/>
          </a:xfrm>
        </p:spPr>
        <p:txBody>
          <a:bodyPr>
            <a:normAutofit fontScale="90000"/>
          </a:bodyPr>
          <a:lstStyle/>
          <a:p>
            <a:endParaRPr lang="pt-BR" dirty="0"/>
          </a:p>
        </p:txBody>
      </p:sp>
      <p:pic>
        <p:nvPicPr>
          <p:cNvPr id="10" name="Espaço Reservado para Conteúdo 9"/>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03648" y="1700808"/>
            <a:ext cx="6662505" cy="4112408"/>
          </a:xfrm>
        </p:spPr>
      </p:pic>
    </p:spTree>
    <p:extLst>
      <p:ext uri="{BB962C8B-B14F-4D97-AF65-F5344CB8AC3E}">
        <p14:creationId xmlns:p14="http://schemas.microsoft.com/office/powerpoint/2010/main" val="3076707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t>What</a:t>
            </a:r>
            <a:r>
              <a:rPr lang="pt-BR" dirty="0"/>
              <a:t> </a:t>
            </a:r>
            <a:r>
              <a:rPr lang="pt-BR" dirty="0" err="1"/>
              <a:t>is</a:t>
            </a:r>
            <a:r>
              <a:rPr lang="pt-BR" dirty="0"/>
              <a:t> </a:t>
            </a:r>
            <a:r>
              <a:rPr lang="pt-BR" dirty="0" err="1"/>
              <a:t>bullying</a:t>
            </a:r>
            <a:r>
              <a:rPr lang="pt-BR" dirty="0"/>
              <a:t>?</a:t>
            </a:r>
          </a:p>
        </p:txBody>
      </p:sp>
      <p:sp>
        <p:nvSpPr>
          <p:cNvPr id="3" name="Espaço Reservado para Conteúdo 2"/>
          <p:cNvSpPr>
            <a:spLocks noGrp="1"/>
          </p:cNvSpPr>
          <p:nvPr>
            <p:ph idx="1"/>
          </p:nvPr>
        </p:nvSpPr>
        <p:spPr/>
        <p:txBody>
          <a:bodyPr>
            <a:noAutofit/>
          </a:bodyPr>
          <a:lstStyle/>
          <a:p>
            <a:pPr algn="just"/>
            <a:r>
              <a:rPr lang="en-US" sz="2800" dirty="0" smtClean="0"/>
              <a:t>Are </a:t>
            </a:r>
            <a:r>
              <a:rPr lang="en-US" sz="2800" dirty="0"/>
              <a:t>intentional, verbal or physical aggressions, made in a repetitive way, by one or more people against one or more colleagues.</a:t>
            </a:r>
          </a:p>
          <a:p>
            <a:pPr algn="just"/>
            <a:r>
              <a:rPr lang="en-US" sz="2800" dirty="0" smtClean="0"/>
              <a:t>Occur </a:t>
            </a:r>
            <a:r>
              <a:rPr lang="en-US" sz="2800" dirty="0"/>
              <a:t>in any social context: schools, universities, families, neighborhoods and workplaces.</a:t>
            </a:r>
          </a:p>
        </p:txBody>
      </p:sp>
    </p:spTree>
    <p:extLst>
      <p:ext uri="{BB962C8B-B14F-4D97-AF65-F5344CB8AC3E}">
        <p14:creationId xmlns:p14="http://schemas.microsoft.com/office/powerpoint/2010/main" val="749161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dirty="0"/>
              <a:t>What leads the author to practice it?</a:t>
            </a:r>
            <a:endParaRPr lang="pt-BR" dirty="0"/>
          </a:p>
        </p:txBody>
      </p:sp>
      <p:sp>
        <p:nvSpPr>
          <p:cNvPr id="3" name="Espaço Reservado para Conteúdo 2"/>
          <p:cNvSpPr>
            <a:spLocks noGrp="1"/>
          </p:cNvSpPr>
          <p:nvPr>
            <p:ph idx="1"/>
          </p:nvPr>
        </p:nvSpPr>
        <p:spPr/>
        <p:txBody>
          <a:bodyPr>
            <a:noAutofit/>
          </a:bodyPr>
          <a:lstStyle/>
          <a:p>
            <a:pPr algn="just"/>
            <a:r>
              <a:rPr lang="en-US" sz="2800" dirty="0"/>
              <a:t>Want to be more popular and feel </a:t>
            </a:r>
            <a:r>
              <a:rPr lang="en-US" sz="2800" dirty="0" smtClean="0"/>
              <a:t>powerful. </a:t>
            </a:r>
            <a:endParaRPr lang="en-US" sz="2800" dirty="0"/>
          </a:p>
          <a:p>
            <a:pPr algn="just"/>
            <a:r>
              <a:rPr lang="en-US" sz="2800" dirty="0"/>
              <a:t>It is a person who has not learned to turn his anger into dialogue and feels satisfied with the oppression of the attacked, supposing or anticipating how painful that cruelty lived by the victim.</a:t>
            </a:r>
            <a:endParaRPr lang="pt-BR" sz="2800" dirty="0"/>
          </a:p>
        </p:txBody>
      </p:sp>
    </p:spTree>
    <p:extLst>
      <p:ext uri="{BB962C8B-B14F-4D97-AF65-F5344CB8AC3E}">
        <p14:creationId xmlns:p14="http://schemas.microsoft.com/office/powerpoint/2010/main" val="3487508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dirty="0"/>
              <a:t>How to identify the target of bullying?</a:t>
            </a:r>
            <a:endParaRPr lang="pt-BR" dirty="0"/>
          </a:p>
        </p:txBody>
      </p:sp>
      <p:sp>
        <p:nvSpPr>
          <p:cNvPr id="3" name="Espaço Reservado para Conteúdo 2"/>
          <p:cNvSpPr>
            <a:spLocks noGrp="1"/>
          </p:cNvSpPr>
          <p:nvPr>
            <p:ph idx="1"/>
          </p:nvPr>
        </p:nvSpPr>
        <p:spPr/>
        <p:txBody>
          <a:bodyPr>
            <a:noAutofit/>
          </a:bodyPr>
          <a:lstStyle/>
          <a:p>
            <a:pPr algn="just"/>
            <a:r>
              <a:rPr lang="en-US" sz="2800" dirty="0"/>
              <a:t>The target is usually a child or a young person with low self-esteem and withdrawn both at school and at home. </a:t>
            </a:r>
            <a:endParaRPr lang="en-US" sz="2800" dirty="0" smtClean="0"/>
          </a:p>
          <a:p>
            <a:pPr algn="just"/>
            <a:r>
              <a:rPr lang="en-US" sz="2800" dirty="0" smtClean="0"/>
              <a:t>Because </a:t>
            </a:r>
            <a:r>
              <a:rPr lang="en-US" sz="2800" dirty="0"/>
              <a:t>of these characteristics, it is difficult to </a:t>
            </a:r>
            <a:r>
              <a:rPr lang="en-US" sz="2800" dirty="0" smtClean="0"/>
              <a:t>react. </a:t>
            </a:r>
          </a:p>
          <a:p>
            <a:pPr algn="just"/>
            <a:r>
              <a:rPr lang="en-US" sz="2800" dirty="0" smtClean="0"/>
              <a:t>If </a:t>
            </a:r>
            <a:r>
              <a:rPr lang="en-US" sz="2800" dirty="0"/>
              <a:t>the </a:t>
            </a:r>
            <a:r>
              <a:rPr lang="en-US" sz="2800" dirty="0" smtClean="0"/>
              <a:t>person </a:t>
            </a:r>
            <a:r>
              <a:rPr lang="en-US" sz="2800" dirty="0"/>
              <a:t>seeks help, the tendency is for the provocation to cease.</a:t>
            </a:r>
          </a:p>
          <a:p>
            <a:pPr algn="just"/>
            <a:endParaRPr lang="en-US" sz="2800" dirty="0"/>
          </a:p>
          <a:p>
            <a:pPr marL="0" indent="0" algn="just">
              <a:buNone/>
            </a:pPr>
            <a:endParaRPr lang="pt-BR" sz="2800" dirty="0"/>
          </a:p>
        </p:txBody>
      </p:sp>
    </p:spTree>
    <p:extLst>
      <p:ext uri="{BB962C8B-B14F-4D97-AF65-F5344CB8AC3E}">
        <p14:creationId xmlns:p14="http://schemas.microsoft.com/office/powerpoint/2010/main" val="538292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err="1"/>
              <a:t>Consequences</a:t>
            </a:r>
            <a:r>
              <a:rPr lang="pt-BR" dirty="0" smtClean="0"/>
              <a:t>:</a:t>
            </a:r>
            <a:endParaRPr lang="pt-BR" dirty="0"/>
          </a:p>
        </p:txBody>
      </p:sp>
      <p:sp>
        <p:nvSpPr>
          <p:cNvPr id="3" name="Espaço Reservado para Conteúdo 2"/>
          <p:cNvSpPr>
            <a:spLocks noGrp="1"/>
          </p:cNvSpPr>
          <p:nvPr>
            <p:ph idx="1"/>
          </p:nvPr>
        </p:nvSpPr>
        <p:spPr/>
        <p:txBody>
          <a:bodyPr>
            <a:noAutofit/>
          </a:bodyPr>
          <a:lstStyle/>
          <a:p>
            <a:r>
              <a:rPr lang="en-US" b="1" dirty="0"/>
              <a:t>To the target:</a:t>
            </a:r>
          </a:p>
          <a:p>
            <a:r>
              <a:rPr lang="en-US" dirty="0"/>
              <a:t>Low immunological resistance and self-esteem;</a:t>
            </a:r>
          </a:p>
          <a:p>
            <a:r>
              <a:rPr lang="en-US" dirty="0" smtClean="0"/>
              <a:t>Stress</a:t>
            </a:r>
            <a:r>
              <a:rPr lang="en-US" dirty="0"/>
              <a:t>;</a:t>
            </a:r>
          </a:p>
          <a:p>
            <a:r>
              <a:rPr lang="en-US" dirty="0" smtClean="0"/>
              <a:t>Psychological </a:t>
            </a:r>
            <a:r>
              <a:rPr lang="en-US" dirty="0"/>
              <a:t>disorders;</a:t>
            </a:r>
          </a:p>
          <a:p>
            <a:r>
              <a:rPr lang="en-US" dirty="0"/>
              <a:t>Phobia</a:t>
            </a:r>
            <a:r>
              <a:rPr lang="en-US" dirty="0" smtClean="0"/>
              <a:t>;</a:t>
            </a:r>
            <a:endParaRPr lang="en-US" dirty="0"/>
          </a:p>
          <a:p>
            <a:r>
              <a:rPr lang="en-US" dirty="0"/>
              <a:t>Anxiety;</a:t>
            </a:r>
          </a:p>
          <a:p>
            <a:r>
              <a:rPr lang="en-US" dirty="0"/>
              <a:t>Depression;</a:t>
            </a:r>
          </a:p>
          <a:p>
            <a:r>
              <a:rPr lang="en-US" dirty="0"/>
              <a:t>And </a:t>
            </a:r>
            <a:r>
              <a:rPr lang="en-US" dirty="0" smtClean="0"/>
              <a:t>suicide;</a:t>
            </a:r>
            <a:endParaRPr lang="pt-BR" dirty="0"/>
          </a:p>
        </p:txBody>
      </p:sp>
    </p:spTree>
    <p:extLst>
      <p:ext uri="{BB962C8B-B14F-4D97-AF65-F5344CB8AC3E}">
        <p14:creationId xmlns:p14="http://schemas.microsoft.com/office/powerpoint/2010/main" val="4166650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2806" y="1357803"/>
            <a:ext cx="7718601" cy="4341714"/>
          </a:xfrm>
        </p:spPr>
      </p:pic>
    </p:spTree>
    <p:extLst>
      <p:ext uri="{BB962C8B-B14F-4D97-AF65-F5344CB8AC3E}">
        <p14:creationId xmlns:p14="http://schemas.microsoft.com/office/powerpoint/2010/main" val="1175369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t>Consequences</a:t>
            </a:r>
            <a:r>
              <a:rPr lang="pt-BR" dirty="0"/>
              <a:t>:</a:t>
            </a:r>
          </a:p>
        </p:txBody>
      </p:sp>
      <p:sp>
        <p:nvSpPr>
          <p:cNvPr id="3" name="Espaço Reservado para Conteúdo 2"/>
          <p:cNvSpPr>
            <a:spLocks noGrp="1"/>
          </p:cNvSpPr>
          <p:nvPr>
            <p:ph idx="1"/>
          </p:nvPr>
        </p:nvSpPr>
        <p:spPr/>
        <p:txBody>
          <a:bodyPr/>
          <a:lstStyle/>
          <a:p>
            <a:pPr marL="0" indent="0">
              <a:buNone/>
            </a:pPr>
            <a:r>
              <a:rPr lang="en-US" b="1" dirty="0"/>
              <a:t>For viewers:</a:t>
            </a:r>
          </a:p>
          <a:p>
            <a:r>
              <a:rPr lang="en-US" dirty="0"/>
              <a:t>Insecurity;</a:t>
            </a:r>
          </a:p>
          <a:p>
            <a:r>
              <a:rPr lang="en-US" dirty="0"/>
              <a:t>Anxiety;</a:t>
            </a:r>
          </a:p>
          <a:p>
            <a:r>
              <a:rPr lang="en-US" dirty="0"/>
              <a:t>Fear;</a:t>
            </a:r>
          </a:p>
          <a:p>
            <a:r>
              <a:rPr lang="en-US" dirty="0"/>
              <a:t>Stress;</a:t>
            </a:r>
          </a:p>
          <a:p>
            <a:r>
              <a:rPr lang="en-US" dirty="0"/>
              <a:t>Committing your socio-educational process.</a:t>
            </a:r>
            <a:endParaRPr lang="pt-BR" dirty="0"/>
          </a:p>
        </p:txBody>
      </p:sp>
    </p:spTree>
    <p:extLst>
      <p:ext uri="{BB962C8B-B14F-4D97-AF65-F5344CB8AC3E}">
        <p14:creationId xmlns:p14="http://schemas.microsoft.com/office/powerpoint/2010/main" val="3773501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t>Consequences</a:t>
            </a:r>
            <a:r>
              <a:rPr lang="pt-BR" dirty="0"/>
              <a:t>:</a:t>
            </a:r>
          </a:p>
        </p:txBody>
      </p:sp>
      <p:sp>
        <p:nvSpPr>
          <p:cNvPr id="3" name="Espaço Reservado para Conteúdo 2"/>
          <p:cNvSpPr>
            <a:spLocks noGrp="1"/>
          </p:cNvSpPr>
          <p:nvPr>
            <p:ph idx="1"/>
          </p:nvPr>
        </p:nvSpPr>
        <p:spPr/>
        <p:txBody>
          <a:bodyPr>
            <a:noAutofit/>
          </a:bodyPr>
          <a:lstStyle/>
          <a:p>
            <a:pPr marL="0" indent="0">
              <a:buNone/>
            </a:pPr>
            <a:r>
              <a:rPr lang="en-US" sz="2800" b="1" dirty="0"/>
              <a:t>For the aggressors:</a:t>
            </a:r>
          </a:p>
          <a:p>
            <a:r>
              <a:rPr lang="en-US" sz="2800" dirty="0" smtClean="0"/>
              <a:t>The </a:t>
            </a:r>
            <a:r>
              <a:rPr lang="en-US" sz="2800" dirty="0"/>
              <a:t>overvaluation of violence as a way of gaining </a:t>
            </a:r>
            <a:r>
              <a:rPr lang="en-US" sz="2800" dirty="0" smtClean="0"/>
              <a:t>power;</a:t>
            </a:r>
            <a:endParaRPr lang="en-US" sz="2800" dirty="0"/>
          </a:p>
          <a:p>
            <a:r>
              <a:rPr lang="en-US" sz="2800" dirty="0"/>
              <a:t>Skills development for future criminal conduct;</a:t>
            </a:r>
          </a:p>
          <a:p>
            <a:r>
              <a:rPr lang="en-US" sz="2800" dirty="0"/>
              <a:t>Projection of violent behaviors in adult </a:t>
            </a:r>
            <a:r>
              <a:rPr lang="en-US" sz="2800" dirty="0" smtClean="0"/>
              <a:t>life.</a:t>
            </a:r>
            <a:endParaRPr lang="pt-BR" sz="2800" dirty="0"/>
          </a:p>
        </p:txBody>
      </p:sp>
    </p:spTree>
    <p:extLst>
      <p:ext uri="{BB962C8B-B14F-4D97-AF65-F5344CB8AC3E}">
        <p14:creationId xmlns:p14="http://schemas.microsoft.com/office/powerpoint/2010/main" val="15482463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Personalizada 3">
      <a:dk1>
        <a:sysClr val="windowText" lastClr="000000"/>
      </a:dk1>
      <a:lt1>
        <a:sysClr val="window" lastClr="FFFFFF"/>
      </a:lt1>
      <a:dk2>
        <a:srgbClr val="000000"/>
      </a:dk2>
      <a:lt2>
        <a:srgbClr val="F8F8F8"/>
      </a:lt2>
      <a:accent1>
        <a:srgbClr val="000000"/>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otalTime>261</TotalTime>
  <Words>364</Words>
  <Application>Microsoft Office PowerPoint</Application>
  <PresentationFormat>Apresentação na tela (4:3)</PresentationFormat>
  <Paragraphs>48</Paragraphs>
  <Slides>13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13</vt:i4>
      </vt:variant>
    </vt:vector>
  </HeadingPairs>
  <TitlesOfParts>
    <vt:vector size="18" baseType="lpstr">
      <vt:lpstr>Arial</vt:lpstr>
      <vt:lpstr>Symbol</vt:lpstr>
      <vt:lpstr>Trebuchet MS</vt:lpstr>
      <vt:lpstr>Tw Cen MT</vt:lpstr>
      <vt:lpstr>Circuito</vt:lpstr>
      <vt:lpstr>BULLYING and CYBERBULLYING</vt:lpstr>
      <vt:lpstr>Apresentação do PowerPoint</vt:lpstr>
      <vt:lpstr>What is bullying?</vt:lpstr>
      <vt:lpstr>What leads the author to practice it?</vt:lpstr>
      <vt:lpstr>How to identify the target of bullying?</vt:lpstr>
      <vt:lpstr>Consequences:</vt:lpstr>
      <vt:lpstr>Apresentação do PowerPoint</vt:lpstr>
      <vt:lpstr>Consequences:</vt:lpstr>
      <vt:lpstr>Consequences:</vt:lpstr>
      <vt:lpstr>Apresentação do PowerPoint</vt:lpstr>
      <vt:lpstr>What is cyberbullying?</vt:lpstr>
      <vt:lpstr>How to deal with bullying and cyberbullying?</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BULLYING E SIBERBULLYING</dc:title>
  <dc:creator>Reinaldo</dc:creator>
  <cp:lastModifiedBy>Cristiane de Brito Cruz</cp:lastModifiedBy>
  <cp:revision>25</cp:revision>
  <dcterms:created xsi:type="dcterms:W3CDTF">2017-06-30T20:23:26Z</dcterms:created>
  <dcterms:modified xsi:type="dcterms:W3CDTF">2017-07-04T13:57:37Z</dcterms:modified>
</cp:coreProperties>
</file>