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4" r:id="rId6"/>
    <p:sldId id="260" r:id="rId7"/>
    <p:sldId id="265" r:id="rId8"/>
    <p:sldId id="261" r:id="rId9"/>
    <p:sldId id="262" r:id="rId10"/>
    <p:sldId id="263" r:id="rId11"/>
    <p:sldId id="266" r:id="rId12"/>
    <p:sldId id="267" r:id="rId1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8" name="Título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pt-BR" smtClean="0"/>
              <a:t>Clique para editar o estilo do título mestre</a:t>
            </a:r>
            <a:endParaRPr kumimoji="0" lang="en-US"/>
          </a:p>
        </p:txBody>
      </p:sp>
      <p:sp>
        <p:nvSpPr>
          <p:cNvPr id="28" name="Espaço Reservado para Data 27"/>
          <p:cNvSpPr>
            <a:spLocks noGrp="1"/>
          </p:cNvSpPr>
          <p:nvPr>
            <p:ph type="dt" sz="half" idx="10"/>
          </p:nvPr>
        </p:nvSpPr>
        <p:spPr/>
        <p:txBody>
          <a:bodyPr/>
          <a:lstStyle/>
          <a:p>
            <a:fld id="{BB766B44-1F45-4BC9-84AD-88C784267043}" type="datetimeFigureOut">
              <a:rPr lang="pt-BR" smtClean="0"/>
              <a:pPr/>
              <a:t>11/07/2017</a:t>
            </a:fld>
            <a:endParaRPr lang="pt-BR"/>
          </a:p>
        </p:txBody>
      </p:sp>
      <p:sp>
        <p:nvSpPr>
          <p:cNvPr id="17" name="Espaço Reservado para Rodapé 16"/>
          <p:cNvSpPr>
            <a:spLocks noGrp="1"/>
          </p:cNvSpPr>
          <p:nvPr>
            <p:ph type="ftr" sz="quarter" idx="11"/>
          </p:nvPr>
        </p:nvSpPr>
        <p:spPr/>
        <p:txBody>
          <a:bodyPr/>
          <a:lstStyle/>
          <a:p>
            <a:endParaRPr lang="pt-BR"/>
          </a:p>
        </p:txBody>
      </p:sp>
      <p:sp>
        <p:nvSpPr>
          <p:cNvPr id="29" name="Espaço Reservado para Número de Slide 28"/>
          <p:cNvSpPr>
            <a:spLocks noGrp="1"/>
          </p:cNvSpPr>
          <p:nvPr>
            <p:ph type="sldNum" sz="quarter" idx="12"/>
          </p:nvPr>
        </p:nvSpPr>
        <p:spPr/>
        <p:txBody>
          <a:bodyPr/>
          <a:lstStyle/>
          <a:p>
            <a:fld id="{12CFC22E-B509-4800-AB7D-2A9260DDCFC1}" type="slidenum">
              <a:rPr lang="pt-BR" smtClean="0"/>
              <a:pPr/>
              <a:t>‹nº›</a:t>
            </a:fld>
            <a:endParaRPr lang="pt-BR"/>
          </a:p>
        </p:txBody>
      </p:sp>
      <p:sp>
        <p:nvSpPr>
          <p:cNvPr id="9" name="Subtítulo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BB766B44-1F45-4BC9-84AD-88C784267043}" type="datetimeFigureOut">
              <a:rPr lang="pt-BR" smtClean="0"/>
              <a:pPr/>
              <a:t>11/07/2017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2CFC22E-B509-4800-AB7D-2A9260DDCFC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BB766B44-1F45-4BC9-84AD-88C784267043}" type="datetimeFigureOut">
              <a:rPr lang="pt-BR" smtClean="0"/>
              <a:pPr/>
              <a:t>11/07/2017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2CFC22E-B509-4800-AB7D-2A9260DDCFC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BB766B44-1F45-4BC9-84AD-88C784267043}" type="datetimeFigureOut">
              <a:rPr lang="pt-BR" smtClean="0"/>
              <a:pPr/>
              <a:t>11/07/2017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2CFC22E-B509-4800-AB7D-2A9260DDCFC1}"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3">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BB766B44-1F45-4BC9-84AD-88C784267043}" type="datetimeFigureOut">
              <a:rPr lang="pt-BR" smtClean="0"/>
              <a:pPr/>
              <a:t>11/07/2017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a:xfrm>
            <a:off x="7924800" y="6416675"/>
            <a:ext cx="762000" cy="365125"/>
          </a:xfrm>
        </p:spPr>
        <p:txBody>
          <a:bodyPr/>
          <a:lstStyle/>
          <a:p>
            <a:fld id="{12CFC22E-B509-4800-AB7D-2A9260DDCFC1}"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BB766B44-1F45-4BC9-84AD-88C784267043}" type="datetimeFigureOut">
              <a:rPr lang="pt-BR" smtClean="0"/>
              <a:pPr/>
              <a:t>11/07/2017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2CFC22E-B509-4800-AB7D-2A9260DDCFC1}"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BB766B44-1F45-4BC9-84AD-88C784267043}" type="datetimeFigureOut">
              <a:rPr lang="pt-BR" smtClean="0"/>
              <a:pPr/>
              <a:t>11/07/2017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12CFC22E-B509-4800-AB7D-2A9260DDCFC1}"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BB766B44-1F45-4BC9-84AD-88C784267043}" type="datetimeFigureOut">
              <a:rPr lang="pt-BR" smtClean="0"/>
              <a:pPr/>
              <a:t>11/07/2017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12CFC22E-B509-4800-AB7D-2A9260DDCFC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BB766B44-1F45-4BC9-84AD-88C784267043}" type="datetimeFigureOut">
              <a:rPr lang="pt-BR" smtClean="0"/>
              <a:pPr/>
              <a:t>11/07/2017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12CFC22E-B509-4800-AB7D-2A9260DDCFC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BB766B44-1F45-4BC9-84AD-88C784267043}" type="datetimeFigureOut">
              <a:rPr lang="pt-BR" smtClean="0"/>
              <a:pPr/>
              <a:t>11/07/2017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2CFC22E-B509-4800-AB7D-2A9260DDCFC1}"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pt-BR" smtClean="0">
                <a:solidFill>
                  <a:schemeClr val="lt1"/>
                </a:solidFill>
                <a:latin typeface="+mn-lt"/>
                <a:ea typeface="+mn-ea"/>
                <a:cs typeface="+mn-cs"/>
              </a:rPr>
              <a:t>Clique no ícone para adicionar uma imagem</a:t>
            </a:r>
            <a:endParaRPr kumimoji="0" lang="en-US" dirty="0">
              <a:solidFill>
                <a:schemeClr val="lt1"/>
              </a:solidFill>
              <a:latin typeface="+mn-lt"/>
              <a:ea typeface="+mn-ea"/>
              <a:cs typeface="+mn-cs"/>
            </a:endParaRPr>
          </a:p>
        </p:txBody>
      </p:sp>
      <p:sp>
        <p:nvSpPr>
          <p:cNvPr id="4" name="Espaço Reservado para Texto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BB766B44-1F45-4BC9-84AD-88C784267043}" type="datetimeFigureOut">
              <a:rPr lang="pt-BR" smtClean="0"/>
              <a:pPr/>
              <a:t>11/07/2017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2CFC22E-B509-4800-AB7D-2A9260DDCFC1}"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ço Reservado para Título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B766B44-1F45-4BC9-84AD-88C784267043}" type="datetimeFigureOut">
              <a:rPr lang="pt-BR" smtClean="0"/>
              <a:pPr/>
              <a:t>11/07/2017</a:t>
            </a:fld>
            <a:endParaRPr lang="pt-BR"/>
          </a:p>
        </p:txBody>
      </p:sp>
      <p:sp>
        <p:nvSpPr>
          <p:cNvPr id="3" name="Espaço Reservado para Rodapé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pt-BR"/>
          </a:p>
        </p:txBody>
      </p:sp>
      <p:sp>
        <p:nvSpPr>
          <p:cNvPr id="23" name="Espaço Reservado para Número de Slid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2CFC22E-B509-4800-AB7D-2A9260DDCFC1}" type="slidenum">
              <a:rPr lang="pt-BR" smtClean="0"/>
              <a:pPr/>
              <a:t>‹nº›</a:t>
            </a:fld>
            <a:endParaRPr lang="pt-B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sz="5400" dirty="0" smtClean="0">
                <a:latin typeface="Arial Black" pitchFamily="34" charset="0"/>
              </a:rPr>
              <a:t>RELIGION</a:t>
            </a:r>
            <a:endParaRPr lang="pt-BR" sz="5400" dirty="0">
              <a:latin typeface="Arial Black" pitchFamily="34" charset="0"/>
            </a:endParaRPr>
          </a:p>
        </p:txBody>
      </p:sp>
      <p:sp>
        <p:nvSpPr>
          <p:cNvPr id="3" name="Subtítulo 2"/>
          <p:cNvSpPr>
            <a:spLocks noGrp="1"/>
          </p:cNvSpPr>
          <p:nvPr>
            <p:ph type="subTitle" idx="1"/>
          </p:nvPr>
        </p:nvSpPr>
        <p:spPr>
          <a:xfrm>
            <a:off x="2483768" y="4725144"/>
            <a:ext cx="6400800" cy="1752600"/>
          </a:xfrm>
        </p:spPr>
        <p:txBody>
          <a:bodyPr>
            <a:normAutofit fontScale="77500" lnSpcReduction="20000"/>
          </a:bodyPr>
          <a:lstStyle/>
          <a:p>
            <a:pPr algn="r"/>
            <a:r>
              <a:rPr lang="pt-BR" dirty="0" smtClean="0">
                <a:latin typeface="Arial" pitchFamily="34" charset="0"/>
                <a:cs typeface="Arial" pitchFamily="34" charset="0"/>
              </a:rPr>
              <a:t>Gabriela da Costa Xavier </a:t>
            </a:r>
          </a:p>
          <a:p>
            <a:pPr algn="r"/>
            <a:r>
              <a:rPr lang="pt-BR" dirty="0" smtClean="0">
                <a:latin typeface="Arial" pitchFamily="34" charset="0"/>
                <a:cs typeface="Arial" pitchFamily="34" charset="0"/>
              </a:rPr>
              <a:t>Isadora Bezerra Silva</a:t>
            </a:r>
          </a:p>
          <a:p>
            <a:pPr algn="r"/>
            <a:r>
              <a:rPr lang="pt-BR" dirty="0" smtClean="0">
                <a:latin typeface="Arial" pitchFamily="34" charset="0"/>
                <a:cs typeface="Arial" pitchFamily="34" charset="0"/>
              </a:rPr>
              <a:t>Juliana Lara Dantas </a:t>
            </a:r>
            <a:r>
              <a:rPr lang="pt-BR" dirty="0" err="1" smtClean="0">
                <a:latin typeface="Arial" pitchFamily="34" charset="0"/>
                <a:cs typeface="Arial" pitchFamily="34" charset="0"/>
              </a:rPr>
              <a:t>Haussler</a:t>
            </a:r>
            <a:r>
              <a:rPr lang="pt-BR" dirty="0" smtClean="0">
                <a:latin typeface="Arial" pitchFamily="34" charset="0"/>
                <a:cs typeface="Arial" pitchFamily="34" charset="0"/>
              </a:rPr>
              <a:t> </a:t>
            </a:r>
          </a:p>
          <a:p>
            <a:pPr algn="r"/>
            <a:r>
              <a:rPr lang="pt-BR" dirty="0" err="1" smtClean="0">
                <a:latin typeface="Arial" pitchFamily="34" charset="0"/>
                <a:cs typeface="Arial" pitchFamily="34" charset="0"/>
              </a:rPr>
              <a:t>Laianny</a:t>
            </a:r>
            <a:r>
              <a:rPr lang="pt-BR" dirty="0" smtClean="0">
                <a:latin typeface="Arial" pitchFamily="34" charset="0"/>
                <a:cs typeface="Arial" pitchFamily="34" charset="0"/>
              </a:rPr>
              <a:t> Kelly da Silva Neves</a:t>
            </a:r>
          </a:p>
          <a:p>
            <a:pPr algn="r"/>
            <a:r>
              <a:rPr lang="pt-BR" dirty="0" smtClean="0">
                <a:latin typeface="Arial" pitchFamily="34" charset="0"/>
                <a:cs typeface="Arial" pitchFamily="34" charset="0"/>
              </a:rPr>
              <a:t>Matheus Felipe Araujo Souza</a:t>
            </a:r>
            <a:endParaRPr lang="pt-B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dirty="0" err="1" smtClean="0">
                <a:latin typeface="Arial Black" pitchFamily="34" charset="0"/>
              </a:rPr>
              <a:t>Religious</a:t>
            </a:r>
            <a:r>
              <a:rPr lang="pt-BR" sz="2400" dirty="0" smtClean="0">
                <a:latin typeface="Arial Black" pitchFamily="34" charset="0"/>
              </a:rPr>
              <a:t> </a:t>
            </a:r>
            <a:r>
              <a:rPr lang="pt-BR" sz="2400" dirty="0" err="1" smtClean="0">
                <a:latin typeface="Arial Black" pitchFamily="34" charset="0"/>
              </a:rPr>
              <a:t>alienation</a:t>
            </a:r>
            <a:endParaRPr lang="pt-BR" sz="2400" dirty="0">
              <a:latin typeface="Arial Black" pitchFamily="34" charset="0"/>
            </a:endParaRPr>
          </a:p>
        </p:txBody>
      </p:sp>
      <p:sp>
        <p:nvSpPr>
          <p:cNvPr id="3" name="Espaço Reservado para Conteúdo 2"/>
          <p:cNvSpPr>
            <a:spLocks noGrp="1"/>
          </p:cNvSpPr>
          <p:nvPr>
            <p:ph idx="1"/>
          </p:nvPr>
        </p:nvSpPr>
        <p:spPr/>
        <p:txBody>
          <a:bodyPr>
            <a:normAutofit/>
          </a:bodyPr>
          <a:lstStyle/>
          <a:p>
            <a:pPr algn="just">
              <a:lnSpc>
                <a:spcPct val="150000"/>
              </a:lnSpc>
            </a:pPr>
            <a:r>
              <a:rPr lang="en-US" sz="1800" dirty="0" smtClean="0">
                <a:latin typeface="Arial" pitchFamily="34" charset="0"/>
                <a:cs typeface="Arial" pitchFamily="34" charset="0"/>
              </a:rPr>
              <a:t>It is the diminution of the capacity of individuals to think of acting on their own. The alienated individuals have no interest in hearing different opinions and only care about what interests them.</a:t>
            </a:r>
            <a:endParaRPr lang="pt-BR" sz="1800" dirty="0">
              <a:latin typeface="Arial" pitchFamily="34" charset="0"/>
              <a:cs typeface="Arial" pitchFamily="34" charset="0"/>
            </a:endParaRPr>
          </a:p>
        </p:txBody>
      </p:sp>
      <p:pic>
        <p:nvPicPr>
          <p:cNvPr id="4" name="Imagem 3" descr="20111114-1851311.jpg"/>
          <p:cNvPicPr>
            <a:picLocks noChangeAspect="1"/>
          </p:cNvPicPr>
          <p:nvPr/>
        </p:nvPicPr>
        <p:blipFill>
          <a:blip r:embed="rId2" cstate="print"/>
          <a:stretch>
            <a:fillRect/>
          </a:stretch>
        </p:blipFill>
        <p:spPr>
          <a:xfrm>
            <a:off x="2339752" y="3356992"/>
            <a:ext cx="3839152" cy="2900164"/>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a:xfrm>
            <a:off x="467544" y="1052736"/>
            <a:ext cx="7467600" cy="4873752"/>
          </a:xfrm>
        </p:spPr>
        <p:txBody>
          <a:bodyPr>
            <a:normAutofit/>
          </a:bodyPr>
          <a:lstStyle/>
          <a:p>
            <a:pPr algn="just">
              <a:lnSpc>
                <a:spcPct val="150000"/>
              </a:lnSpc>
            </a:pPr>
            <a:r>
              <a:rPr lang="en-US" sz="1800" dirty="0" smtClean="0">
                <a:latin typeface="Arial" pitchFamily="34" charset="0"/>
                <a:cs typeface="Arial" pitchFamily="34" charset="0"/>
              </a:rPr>
              <a:t>The alienated religious doesn’t know what he says. It bases its criticism, its hatred, its </a:t>
            </a:r>
            <a:r>
              <a:rPr lang="en-US" sz="1800" dirty="0" err="1" smtClean="0">
                <a:latin typeface="Arial" pitchFamily="34" charset="0"/>
                <a:cs typeface="Arial" pitchFamily="34" charset="0"/>
              </a:rPr>
              <a:t>debauchs</a:t>
            </a:r>
            <a:r>
              <a:rPr lang="en-US" sz="1800" dirty="0" smtClean="0">
                <a:latin typeface="Arial" pitchFamily="34" charset="0"/>
                <a:cs typeface="Arial" pitchFamily="34" charset="0"/>
              </a:rPr>
              <a:t> and offenses against everything and against all.</a:t>
            </a:r>
          </a:p>
          <a:p>
            <a:pPr algn="just">
              <a:lnSpc>
                <a:spcPct val="150000"/>
              </a:lnSpc>
            </a:pPr>
            <a:endParaRPr lang="en-US" sz="1800" dirty="0" smtClean="0">
              <a:latin typeface="Arial" pitchFamily="34" charset="0"/>
              <a:cs typeface="Arial" pitchFamily="34" charset="0"/>
            </a:endParaRPr>
          </a:p>
          <a:p>
            <a:pPr algn="just">
              <a:lnSpc>
                <a:spcPct val="150000"/>
              </a:lnSpc>
            </a:pPr>
            <a:r>
              <a:rPr lang="en-US" sz="1800" dirty="0" smtClean="0">
                <a:latin typeface="Arial" pitchFamily="34" charset="0"/>
                <a:cs typeface="Arial" pitchFamily="34" charset="0"/>
              </a:rPr>
              <a:t>Little knows what he believes, but believes that he knows everything. Answer everything, even if proven and thinks that everything is wrong, only its atrophied concept is right.</a:t>
            </a:r>
          </a:p>
          <a:p>
            <a:pPr algn="just">
              <a:lnSpc>
                <a:spcPct val="150000"/>
              </a:lnSpc>
            </a:pPr>
            <a:endParaRPr lang="en-US" sz="1800" dirty="0" smtClean="0">
              <a:latin typeface="Arial" pitchFamily="34" charset="0"/>
              <a:cs typeface="Arial" pitchFamily="34" charset="0"/>
            </a:endParaRPr>
          </a:p>
          <a:p>
            <a:pPr algn="just">
              <a:lnSpc>
                <a:spcPct val="150000"/>
              </a:lnSpc>
            </a:pPr>
            <a:r>
              <a:rPr lang="en-US" sz="1800" dirty="0" smtClean="0">
                <a:latin typeface="Arial" pitchFamily="34" charset="0"/>
                <a:cs typeface="Arial" pitchFamily="34" charset="0"/>
              </a:rPr>
              <a:t>Religious alienation is fanaticism, which shapes itself as dementia.</a:t>
            </a:r>
            <a:endParaRPr lang="pt-BR"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92500" lnSpcReduction="20000"/>
          </a:bodyPr>
          <a:lstStyle/>
          <a:p>
            <a:pPr algn="r"/>
            <a:endParaRPr lang="pt-BR" dirty="0" smtClean="0"/>
          </a:p>
          <a:p>
            <a:pPr algn="r"/>
            <a:endParaRPr lang="pt-BR" dirty="0" smtClean="0"/>
          </a:p>
          <a:p>
            <a:pPr algn="r"/>
            <a:endParaRPr lang="pt-BR" dirty="0" smtClean="0"/>
          </a:p>
          <a:p>
            <a:pPr algn="r"/>
            <a:endParaRPr lang="pt-BR" dirty="0" smtClean="0"/>
          </a:p>
          <a:p>
            <a:pPr algn="r"/>
            <a:endParaRPr lang="pt-BR" dirty="0" smtClean="0"/>
          </a:p>
          <a:p>
            <a:pPr algn="r"/>
            <a:endParaRPr lang="pt-BR" dirty="0" smtClean="0"/>
          </a:p>
          <a:p>
            <a:pPr algn="r"/>
            <a:endParaRPr lang="pt-BR" dirty="0" smtClean="0"/>
          </a:p>
          <a:p>
            <a:pPr algn="r"/>
            <a:endParaRPr lang="pt-BR" dirty="0" smtClean="0"/>
          </a:p>
          <a:p>
            <a:pPr algn="r"/>
            <a:endParaRPr lang="pt-BR" dirty="0" smtClean="0"/>
          </a:p>
          <a:p>
            <a:pPr algn="r"/>
            <a:endParaRPr lang="pt-BR" dirty="0" smtClean="0"/>
          </a:p>
          <a:p>
            <a:pPr algn="r"/>
            <a:r>
              <a:rPr lang="pt-BR" dirty="0" err="1" smtClean="0"/>
              <a:t>Thank</a:t>
            </a:r>
            <a:r>
              <a:rPr lang="pt-BR" dirty="0" smtClean="0"/>
              <a:t> </a:t>
            </a:r>
            <a:r>
              <a:rPr lang="pt-BR" dirty="0" err="1" smtClean="0"/>
              <a:t>you</a:t>
            </a:r>
            <a:r>
              <a:rPr lang="pt-BR" dirty="0" smtClean="0"/>
              <a:t> for </a:t>
            </a:r>
            <a:r>
              <a:rPr lang="pt-BR" dirty="0" err="1" smtClean="0"/>
              <a:t>your</a:t>
            </a:r>
            <a:r>
              <a:rPr lang="pt-BR" dirty="0" smtClean="0"/>
              <a:t> </a:t>
            </a:r>
            <a:r>
              <a:rPr lang="pt-BR" dirty="0" err="1" smtClean="0"/>
              <a:t>attention</a:t>
            </a:r>
            <a:r>
              <a:rPr lang="pt-BR" dirty="0" smtClean="0"/>
              <a:t>!</a:t>
            </a:r>
            <a:endParaRPr lang="pt-B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dirty="0" err="1" smtClean="0">
                <a:latin typeface="Arial Black" pitchFamily="34" charset="0"/>
              </a:rPr>
              <a:t>What</a:t>
            </a:r>
            <a:r>
              <a:rPr lang="pt-BR" sz="2400" dirty="0" smtClean="0">
                <a:latin typeface="Arial Black" pitchFamily="34" charset="0"/>
              </a:rPr>
              <a:t> is </a:t>
            </a:r>
            <a:r>
              <a:rPr lang="pt-BR" sz="2400" dirty="0" err="1" smtClean="0">
                <a:latin typeface="Arial Black" pitchFamily="34" charset="0"/>
              </a:rPr>
              <a:t>Religion</a:t>
            </a:r>
            <a:r>
              <a:rPr lang="pt-BR" sz="2400" dirty="0" smtClean="0">
                <a:latin typeface="Arial Black" pitchFamily="34" charset="0"/>
              </a:rPr>
              <a:t>?</a:t>
            </a:r>
            <a:endParaRPr lang="pt-BR" sz="2400" dirty="0">
              <a:latin typeface="Arial Black" pitchFamily="34" charset="0"/>
            </a:endParaRPr>
          </a:p>
        </p:txBody>
      </p:sp>
      <p:sp>
        <p:nvSpPr>
          <p:cNvPr id="3" name="Espaço Reservado para Conteúdo 2"/>
          <p:cNvSpPr>
            <a:spLocks noGrp="1"/>
          </p:cNvSpPr>
          <p:nvPr>
            <p:ph idx="1"/>
          </p:nvPr>
        </p:nvSpPr>
        <p:spPr/>
        <p:txBody>
          <a:bodyPr>
            <a:normAutofit/>
          </a:bodyPr>
          <a:lstStyle/>
          <a:p>
            <a:pPr algn="just">
              <a:lnSpc>
                <a:spcPct val="150000"/>
              </a:lnSpc>
            </a:pPr>
            <a:r>
              <a:rPr lang="en-US" sz="1800" dirty="0" smtClean="0">
                <a:latin typeface="Arial" pitchFamily="34" charset="0"/>
                <a:cs typeface="Arial" pitchFamily="34" charset="0"/>
              </a:rPr>
              <a:t>Religion is a faith, a devotion to everything that is considered sacred. It is a cult that brings man closer to the entities to which supernatural powers are attributed. It is a belief that people seek satisfaction in religious practices or faith, to overcome suffering and achieve happiness.</a:t>
            </a:r>
          </a:p>
          <a:p>
            <a:pPr algn="just">
              <a:lnSpc>
                <a:spcPct val="150000"/>
              </a:lnSpc>
            </a:pPr>
            <a:r>
              <a:rPr lang="en-US" sz="1800" dirty="0" smtClean="0">
                <a:latin typeface="Arial" pitchFamily="34" charset="0"/>
                <a:cs typeface="Arial" pitchFamily="34" charset="0"/>
              </a:rPr>
              <a:t>All kinds of religion have their foundations, some are based on various philosophical analyzes, which explain what we are and why we come into the world.</a:t>
            </a:r>
            <a:endParaRPr lang="pt-BR"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just"/>
            <a:r>
              <a:rPr lang="en-US" dirty="0" smtClean="0">
                <a:latin typeface="Arial Black" pitchFamily="34" charset="0"/>
              </a:rPr>
              <a:t/>
            </a:r>
            <a:br>
              <a:rPr lang="en-US" dirty="0" smtClean="0">
                <a:latin typeface="Arial Black" pitchFamily="34" charset="0"/>
              </a:rPr>
            </a:br>
            <a:r>
              <a:rPr lang="en-US" dirty="0" smtClean="0">
                <a:latin typeface="Arial Black" pitchFamily="34" charset="0"/>
              </a:rPr>
              <a:t>The 8 largest religions in the world</a:t>
            </a:r>
            <a:br>
              <a:rPr lang="en-US" dirty="0" smtClean="0">
                <a:latin typeface="Arial Black" pitchFamily="34" charset="0"/>
              </a:rPr>
            </a:br>
            <a:r>
              <a:rPr lang="en-US" dirty="0" smtClean="0">
                <a:latin typeface="Arial Black" pitchFamily="34" charset="0"/>
              </a:rPr>
              <a:t>					</a:t>
            </a:r>
            <a:endParaRPr lang="pt-BR" dirty="0">
              <a:latin typeface="Arial Black" pitchFamily="34" charset="0"/>
            </a:endParaRPr>
          </a:p>
        </p:txBody>
      </p:sp>
      <p:sp>
        <p:nvSpPr>
          <p:cNvPr id="3" name="Espaço Reservado para Conteúdo 2"/>
          <p:cNvSpPr>
            <a:spLocks noGrp="1"/>
          </p:cNvSpPr>
          <p:nvPr>
            <p:ph idx="1"/>
          </p:nvPr>
        </p:nvSpPr>
        <p:spPr/>
        <p:txBody>
          <a:bodyPr>
            <a:normAutofit/>
          </a:bodyPr>
          <a:lstStyle/>
          <a:p>
            <a:pPr>
              <a:lnSpc>
                <a:spcPct val="150000"/>
              </a:lnSpc>
            </a:pPr>
            <a:r>
              <a:rPr lang="pt-BR" sz="1800" dirty="0" err="1" smtClean="0">
                <a:latin typeface="Arial" pitchFamily="34" charset="0"/>
                <a:cs typeface="Arial" pitchFamily="34" charset="0"/>
              </a:rPr>
              <a:t>Spiritism</a:t>
            </a:r>
            <a:endParaRPr lang="pt-BR" sz="1800" dirty="0" smtClean="0">
              <a:latin typeface="Arial" pitchFamily="34" charset="0"/>
              <a:cs typeface="Arial" pitchFamily="34" charset="0"/>
            </a:endParaRPr>
          </a:p>
          <a:p>
            <a:pPr>
              <a:lnSpc>
                <a:spcPct val="150000"/>
              </a:lnSpc>
            </a:pPr>
            <a:r>
              <a:rPr lang="pt-BR" sz="1800" dirty="0" err="1" smtClean="0">
                <a:latin typeface="Arial" pitchFamily="34" charset="0"/>
                <a:cs typeface="Arial" pitchFamily="34" charset="0"/>
              </a:rPr>
              <a:t>Judaism</a:t>
            </a:r>
            <a:endParaRPr lang="pt-BR" sz="1800" dirty="0" smtClean="0">
              <a:latin typeface="Arial" pitchFamily="34" charset="0"/>
              <a:cs typeface="Arial" pitchFamily="34" charset="0"/>
            </a:endParaRPr>
          </a:p>
          <a:p>
            <a:pPr>
              <a:lnSpc>
                <a:spcPct val="150000"/>
              </a:lnSpc>
            </a:pPr>
            <a:r>
              <a:rPr lang="pt-BR" sz="1800" dirty="0" err="1" smtClean="0">
                <a:latin typeface="Arial" pitchFamily="34" charset="0"/>
                <a:cs typeface="Arial" pitchFamily="34" charset="0"/>
              </a:rPr>
              <a:t>Sikhism</a:t>
            </a:r>
            <a:endParaRPr lang="pt-BR" sz="1800" dirty="0" smtClean="0">
              <a:latin typeface="Arial" pitchFamily="34" charset="0"/>
              <a:cs typeface="Arial" pitchFamily="34" charset="0"/>
            </a:endParaRPr>
          </a:p>
          <a:p>
            <a:pPr>
              <a:lnSpc>
                <a:spcPct val="150000"/>
              </a:lnSpc>
            </a:pPr>
            <a:r>
              <a:rPr lang="pt-BR" sz="1800" dirty="0" err="1" smtClean="0">
                <a:latin typeface="Arial" pitchFamily="34" charset="0"/>
                <a:cs typeface="Arial" pitchFamily="34" charset="0"/>
              </a:rPr>
              <a:t>Buddhism</a:t>
            </a:r>
            <a:endParaRPr lang="pt-BR" sz="1800" dirty="0" smtClean="0">
              <a:latin typeface="Arial" pitchFamily="34" charset="0"/>
              <a:cs typeface="Arial" pitchFamily="34" charset="0"/>
            </a:endParaRPr>
          </a:p>
          <a:p>
            <a:pPr>
              <a:lnSpc>
                <a:spcPct val="150000"/>
              </a:lnSpc>
            </a:pPr>
            <a:r>
              <a:rPr lang="pt-BR" sz="1800" dirty="0" err="1" smtClean="0">
                <a:latin typeface="Arial" pitchFamily="34" charset="0"/>
                <a:cs typeface="Arial" pitchFamily="34" charset="0"/>
              </a:rPr>
              <a:t>Traditional</a:t>
            </a:r>
            <a:r>
              <a:rPr lang="pt-BR" sz="1800" dirty="0" smtClean="0">
                <a:latin typeface="Arial" pitchFamily="34" charset="0"/>
                <a:cs typeface="Arial" pitchFamily="34" charset="0"/>
              </a:rPr>
              <a:t> </a:t>
            </a:r>
            <a:r>
              <a:rPr lang="pt-BR" sz="1800" dirty="0" err="1" smtClean="0">
                <a:latin typeface="Arial" pitchFamily="34" charset="0"/>
                <a:cs typeface="Arial" pitchFamily="34" charset="0"/>
              </a:rPr>
              <a:t>Chinese</a:t>
            </a:r>
            <a:r>
              <a:rPr lang="pt-BR" sz="1800" dirty="0" smtClean="0">
                <a:latin typeface="Arial" pitchFamily="34" charset="0"/>
                <a:cs typeface="Arial" pitchFamily="34" charset="0"/>
              </a:rPr>
              <a:t> </a:t>
            </a:r>
            <a:r>
              <a:rPr lang="pt-BR" sz="1800" dirty="0" err="1" smtClean="0">
                <a:latin typeface="Arial" pitchFamily="34" charset="0"/>
                <a:cs typeface="Arial" pitchFamily="34" charset="0"/>
              </a:rPr>
              <a:t>Religion</a:t>
            </a:r>
            <a:endParaRPr lang="pt-BR" sz="1800" dirty="0" smtClean="0">
              <a:latin typeface="Arial" pitchFamily="34" charset="0"/>
              <a:cs typeface="Arial" pitchFamily="34" charset="0"/>
            </a:endParaRPr>
          </a:p>
          <a:p>
            <a:pPr>
              <a:lnSpc>
                <a:spcPct val="150000"/>
              </a:lnSpc>
            </a:pPr>
            <a:r>
              <a:rPr lang="pt-BR" sz="1800" dirty="0" err="1" smtClean="0">
                <a:latin typeface="Arial" pitchFamily="34" charset="0"/>
                <a:cs typeface="Arial" pitchFamily="34" charset="0"/>
              </a:rPr>
              <a:t>Hinduism</a:t>
            </a:r>
            <a:endParaRPr lang="pt-BR" sz="1800" dirty="0" smtClean="0">
              <a:latin typeface="Arial" pitchFamily="34" charset="0"/>
              <a:cs typeface="Arial" pitchFamily="34" charset="0"/>
            </a:endParaRPr>
          </a:p>
          <a:p>
            <a:pPr>
              <a:lnSpc>
                <a:spcPct val="150000"/>
              </a:lnSpc>
            </a:pPr>
            <a:r>
              <a:rPr lang="pt-BR" sz="1800" dirty="0" err="1" smtClean="0">
                <a:latin typeface="Arial" pitchFamily="34" charset="0"/>
                <a:cs typeface="Arial" pitchFamily="34" charset="0"/>
              </a:rPr>
              <a:t>Islam</a:t>
            </a:r>
            <a:endParaRPr lang="pt-BR" sz="1800" dirty="0" smtClean="0">
              <a:latin typeface="Arial" pitchFamily="34" charset="0"/>
              <a:cs typeface="Arial" pitchFamily="34" charset="0"/>
            </a:endParaRPr>
          </a:p>
          <a:p>
            <a:pPr>
              <a:lnSpc>
                <a:spcPct val="150000"/>
              </a:lnSpc>
            </a:pPr>
            <a:r>
              <a:rPr lang="pt-BR" sz="1800" dirty="0" err="1" smtClean="0">
                <a:latin typeface="Arial" pitchFamily="34" charset="0"/>
                <a:cs typeface="Arial" pitchFamily="34" charset="0"/>
              </a:rPr>
              <a:t>Christianity</a:t>
            </a:r>
            <a:endParaRPr lang="pt-BR" sz="1800" dirty="0" smtClean="0">
              <a:latin typeface="Arial" pitchFamily="34" charset="0"/>
              <a:cs typeface="Arial" pitchFamily="34" charset="0"/>
            </a:endParaRPr>
          </a:p>
        </p:txBody>
      </p:sp>
      <p:pic>
        <p:nvPicPr>
          <p:cNvPr id="6" name="Imagem 5" descr="Religion_distribution.png"/>
          <p:cNvPicPr>
            <a:picLocks noChangeAspect="1"/>
          </p:cNvPicPr>
          <p:nvPr/>
        </p:nvPicPr>
        <p:blipFill>
          <a:blip r:embed="rId2" cstate="print"/>
          <a:stretch>
            <a:fillRect/>
          </a:stretch>
        </p:blipFill>
        <p:spPr>
          <a:xfrm>
            <a:off x="3851920" y="3078250"/>
            <a:ext cx="4896544" cy="3474967"/>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404664"/>
            <a:ext cx="7467600" cy="1143000"/>
          </a:xfrm>
        </p:spPr>
        <p:txBody>
          <a:bodyPr>
            <a:normAutofit/>
          </a:bodyPr>
          <a:lstStyle/>
          <a:p>
            <a:r>
              <a:rPr lang="pt-BR" sz="2400" dirty="0" err="1" smtClean="0">
                <a:latin typeface="Arial Black" pitchFamily="34" charset="0"/>
              </a:rPr>
              <a:t>Religious</a:t>
            </a:r>
            <a:r>
              <a:rPr lang="pt-BR" sz="2400" dirty="0" smtClean="0">
                <a:latin typeface="Arial Black" pitchFamily="34" charset="0"/>
              </a:rPr>
              <a:t> </a:t>
            </a:r>
            <a:r>
              <a:rPr lang="pt-BR" sz="2400" dirty="0" err="1" smtClean="0">
                <a:latin typeface="Arial Black" pitchFamily="34" charset="0"/>
              </a:rPr>
              <a:t>intolerance</a:t>
            </a:r>
            <a:r>
              <a:rPr lang="pt-BR" sz="2400" dirty="0" smtClean="0">
                <a:latin typeface="Arial Black" pitchFamily="34" charset="0"/>
              </a:rPr>
              <a:t/>
            </a:r>
            <a:br>
              <a:rPr lang="pt-BR" sz="2400" dirty="0" smtClean="0">
                <a:latin typeface="Arial Black" pitchFamily="34" charset="0"/>
              </a:rPr>
            </a:br>
            <a:endParaRPr lang="pt-BR" sz="2400" dirty="0">
              <a:latin typeface="Arial Black" pitchFamily="34" charset="0"/>
            </a:endParaRPr>
          </a:p>
        </p:txBody>
      </p:sp>
      <p:sp>
        <p:nvSpPr>
          <p:cNvPr id="3" name="Espaço Reservado para Conteúdo 2"/>
          <p:cNvSpPr>
            <a:spLocks noGrp="1"/>
          </p:cNvSpPr>
          <p:nvPr>
            <p:ph idx="1"/>
          </p:nvPr>
        </p:nvSpPr>
        <p:spPr>
          <a:xfrm>
            <a:off x="457200" y="1628800"/>
            <a:ext cx="7643192" cy="4845152"/>
          </a:xfrm>
        </p:spPr>
        <p:txBody>
          <a:bodyPr/>
          <a:lstStyle/>
          <a:p>
            <a:pPr algn="just">
              <a:lnSpc>
                <a:spcPct val="150000"/>
              </a:lnSpc>
            </a:pPr>
            <a:r>
              <a:rPr lang="en-US" sz="1800" dirty="0" smtClean="0">
                <a:latin typeface="Arial" pitchFamily="34" charset="0"/>
                <a:cs typeface="Arial" pitchFamily="34" charset="0"/>
              </a:rPr>
              <a:t>Religious intolerance is discrimination against people and groups that have different beliefs or religions, and is marked primarily by aggressive and offensive attitudes.</a:t>
            </a:r>
          </a:p>
          <a:p>
            <a:pPr algn="just">
              <a:lnSpc>
                <a:spcPct val="150000"/>
              </a:lnSpc>
            </a:pPr>
            <a:r>
              <a:rPr lang="en-US" sz="1800" dirty="0" smtClean="0">
                <a:latin typeface="Arial" pitchFamily="34" charset="0"/>
                <a:cs typeface="Arial" pitchFamily="34" charset="0"/>
              </a:rPr>
              <a:t>Freedom of expression guarantees individuals the right to express their opinions on a particular subject, including criticism of religious dogmas, for example. However, religious intolerance begins to take shape when the person acts with indifference, violence or in any other way that damages the dignity of others.</a:t>
            </a:r>
            <a:endParaRPr lang="pt-BR"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ço Reservado para Conteúdo 5" descr="Mapa-RLRM.gif"/>
          <p:cNvPicPr>
            <a:picLocks noGrp="1" noChangeAspect="1"/>
          </p:cNvPicPr>
          <p:nvPr>
            <p:ph idx="1"/>
          </p:nvPr>
        </p:nvPicPr>
        <p:blipFill>
          <a:blip r:embed="rId2" cstate="print"/>
          <a:stretch>
            <a:fillRect/>
          </a:stretch>
        </p:blipFill>
        <p:spPr>
          <a:xfrm>
            <a:off x="827584" y="980728"/>
            <a:ext cx="7132651" cy="504056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dirty="0" err="1" smtClean="0">
                <a:latin typeface="Arial Black" pitchFamily="34" charset="0"/>
              </a:rPr>
              <a:t>Religious</a:t>
            </a:r>
            <a:r>
              <a:rPr lang="pt-BR" sz="2400" dirty="0" smtClean="0">
                <a:latin typeface="Arial Black" pitchFamily="34" charset="0"/>
              </a:rPr>
              <a:t> </a:t>
            </a:r>
            <a:r>
              <a:rPr lang="pt-BR" sz="2400" dirty="0" err="1" smtClean="0">
                <a:latin typeface="Arial Black" pitchFamily="34" charset="0"/>
              </a:rPr>
              <a:t>intolerance</a:t>
            </a:r>
            <a:r>
              <a:rPr lang="pt-BR" sz="2400" dirty="0" smtClean="0">
                <a:latin typeface="Arial Black" pitchFamily="34" charset="0"/>
              </a:rPr>
              <a:t> in </a:t>
            </a:r>
            <a:r>
              <a:rPr lang="pt-BR" sz="2400" dirty="0" err="1" smtClean="0">
                <a:latin typeface="Arial Black" pitchFamily="34" charset="0"/>
              </a:rPr>
              <a:t>Brazil</a:t>
            </a:r>
            <a:r>
              <a:rPr lang="pt-BR" sz="2400" dirty="0" smtClean="0">
                <a:latin typeface="Arial Black" pitchFamily="34" charset="0"/>
              </a:rPr>
              <a:t> </a:t>
            </a:r>
            <a:endParaRPr lang="pt-BR" sz="2400" dirty="0">
              <a:latin typeface="Arial Black" pitchFamily="34" charset="0"/>
            </a:endParaRPr>
          </a:p>
        </p:txBody>
      </p:sp>
      <p:sp>
        <p:nvSpPr>
          <p:cNvPr id="5" name="Espaço Reservado para Conteúdo 4"/>
          <p:cNvSpPr>
            <a:spLocks noGrp="1"/>
          </p:cNvSpPr>
          <p:nvPr>
            <p:ph idx="1"/>
          </p:nvPr>
        </p:nvSpPr>
        <p:spPr/>
        <p:txBody>
          <a:bodyPr>
            <a:noAutofit/>
          </a:bodyPr>
          <a:lstStyle/>
          <a:p>
            <a:pPr algn="just">
              <a:lnSpc>
                <a:spcPct val="150000"/>
              </a:lnSpc>
            </a:pPr>
            <a:r>
              <a:rPr lang="en-US" sz="1800" dirty="0" smtClean="0">
                <a:latin typeface="Arial" pitchFamily="34" charset="0"/>
                <a:cs typeface="Arial" pitchFamily="34" charset="0"/>
              </a:rPr>
              <a:t>With the growth of religious diversity in Brazil there is a growth of religious discrimination. </a:t>
            </a:r>
          </a:p>
          <a:p>
            <a:pPr algn="just">
              <a:lnSpc>
                <a:spcPct val="150000"/>
              </a:lnSpc>
            </a:pPr>
            <a:r>
              <a:rPr lang="en-US" sz="1800" dirty="0" smtClean="0">
                <a:latin typeface="Arial" pitchFamily="34" charset="0"/>
                <a:cs typeface="Arial" pitchFamily="34" charset="0"/>
              </a:rPr>
              <a:t>The Constitution provides for freedom of religion and the Church and State are officially separated, with Brazil being a secular state.</a:t>
            </a:r>
          </a:p>
          <a:p>
            <a:pPr algn="just">
              <a:lnSpc>
                <a:spcPct val="150000"/>
              </a:lnSpc>
            </a:pPr>
            <a:r>
              <a:rPr lang="en-US" sz="1800" dirty="0" smtClean="0">
                <a:latin typeface="Arial" pitchFamily="34" charset="0"/>
                <a:cs typeface="Arial" pitchFamily="34" charset="0"/>
              </a:rPr>
              <a:t>Adepts and houses of worship of religions of African matrices are the majority among cases of religious intolerance. Of the 300 cases denounced to </a:t>
            </a:r>
            <a:r>
              <a:rPr lang="en-US" sz="1800" dirty="0" err="1" smtClean="0">
                <a:latin typeface="Arial" pitchFamily="34" charset="0"/>
                <a:cs typeface="Arial" pitchFamily="34" charset="0"/>
              </a:rPr>
              <a:t>Disque</a:t>
            </a:r>
            <a:r>
              <a:rPr lang="en-US" sz="1800" dirty="0" smtClean="0">
                <a:latin typeface="Arial" pitchFamily="34" charset="0"/>
                <a:cs typeface="Arial" pitchFamily="34" charset="0"/>
              </a:rPr>
              <a:t> 100, of the Secretariat of Human Rights, 26,19% of the victims were </a:t>
            </a:r>
            <a:r>
              <a:rPr lang="en-US" sz="1800" dirty="0" smtClean="0">
                <a:latin typeface="Arial" pitchFamily="34" charset="0"/>
                <a:cs typeface="Arial" pitchFamily="34" charset="0"/>
              </a:rPr>
              <a:t>“</a:t>
            </a:r>
            <a:r>
              <a:rPr lang="en-US" sz="1800" dirty="0" err="1" smtClean="0">
                <a:latin typeface="Arial" pitchFamily="34" charset="0"/>
                <a:cs typeface="Arial" pitchFamily="34" charset="0"/>
              </a:rPr>
              <a:t>candomblecistas</a:t>
            </a:r>
            <a:r>
              <a:rPr lang="en-US" sz="1800" dirty="0" smtClean="0">
                <a:latin typeface="Arial" pitchFamily="34" charset="0"/>
                <a:cs typeface="Arial" pitchFamily="34" charset="0"/>
              </a:rPr>
              <a:t>” </a:t>
            </a:r>
            <a:r>
              <a:rPr lang="en-US" sz="1800" dirty="0" smtClean="0">
                <a:latin typeface="Arial" pitchFamily="34" charset="0"/>
                <a:cs typeface="Arial" pitchFamily="34" charset="0"/>
              </a:rPr>
              <a:t>and 25,79% were </a:t>
            </a:r>
            <a:r>
              <a:rPr lang="en-US" sz="1800" dirty="0" smtClean="0">
                <a:latin typeface="Arial" pitchFamily="34" charset="0"/>
                <a:cs typeface="Arial" pitchFamily="34" charset="0"/>
              </a:rPr>
              <a:t>“</a:t>
            </a:r>
            <a:r>
              <a:rPr lang="en-US" sz="1800" dirty="0" err="1" smtClean="0">
                <a:latin typeface="Arial" pitchFamily="34" charset="0"/>
                <a:cs typeface="Arial" pitchFamily="34" charset="0"/>
              </a:rPr>
              <a:t>umbandistas</a:t>
            </a:r>
            <a:r>
              <a:rPr lang="en-US" sz="1800" dirty="0" smtClean="0">
                <a:latin typeface="Arial" pitchFamily="34" charset="0"/>
                <a:cs typeface="Arial" pitchFamily="34" charset="0"/>
              </a:rPr>
              <a:t>”. </a:t>
            </a:r>
            <a:r>
              <a:rPr lang="en-US" sz="1800" dirty="0" smtClean="0">
                <a:latin typeface="Arial" pitchFamily="34" charset="0"/>
                <a:cs typeface="Arial" pitchFamily="34" charset="0"/>
              </a:rPr>
              <a:t>Acts of religious intolerance, however, hit other religions as well.</a:t>
            </a:r>
          </a:p>
          <a:p>
            <a:pPr>
              <a:lnSpc>
                <a:spcPct val="150000"/>
              </a:lnSpc>
            </a:pPr>
            <a:endParaRPr lang="pt-BR"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dirty="0" err="1" smtClean="0">
                <a:latin typeface="Arial Black" pitchFamily="34" charset="0"/>
              </a:rPr>
              <a:t>Examples</a:t>
            </a:r>
            <a:r>
              <a:rPr lang="pt-BR" sz="2400" dirty="0" smtClean="0">
                <a:latin typeface="Arial Black" pitchFamily="34" charset="0"/>
              </a:rPr>
              <a:t> </a:t>
            </a:r>
            <a:r>
              <a:rPr lang="pt-BR" sz="2400" dirty="0" err="1" smtClean="0">
                <a:latin typeface="Arial Black" pitchFamily="34" charset="0"/>
              </a:rPr>
              <a:t>of</a:t>
            </a:r>
            <a:r>
              <a:rPr lang="pt-BR" sz="2400" dirty="0" smtClean="0">
                <a:latin typeface="Arial Black" pitchFamily="34" charset="0"/>
              </a:rPr>
              <a:t> </a:t>
            </a:r>
            <a:r>
              <a:rPr lang="pt-BR" sz="2400" dirty="0" err="1" smtClean="0">
                <a:latin typeface="Arial Black" pitchFamily="34" charset="0"/>
              </a:rPr>
              <a:t>intolerance</a:t>
            </a:r>
            <a:r>
              <a:rPr lang="pt-BR" sz="2400" dirty="0" smtClean="0">
                <a:latin typeface="Arial Black" pitchFamily="34" charset="0"/>
              </a:rPr>
              <a:t> in </a:t>
            </a:r>
            <a:r>
              <a:rPr lang="pt-BR" sz="2400" dirty="0" err="1" smtClean="0">
                <a:latin typeface="Arial Black" pitchFamily="34" charset="0"/>
              </a:rPr>
              <a:t>Brazil</a:t>
            </a:r>
            <a:r>
              <a:rPr lang="pt-BR" sz="2400" dirty="0" smtClean="0">
                <a:latin typeface="Arial Black" pitchFamily="34" charset="0"/>
              </a:rPr>
              <a:t> </a:t>
            </a:r>
            <a:endParaRPr lang="pt-BR" sz="2400" dirty="0">
              <a:latin typeface="Arial Black" pitchFamily="34" charset="0"/>
            </a:endParaRPr>
          </a:p>
        </p:txBody>
      </p:sp>
      <p:pic>
        <p:nvPicPr>
          <p:cNvPr id="4" name="Espaço Reservado para Conteúdo 3" descr="250px-Chute-na-santa.jpg"/>
          <p:cNvPicPr>
            <a:picLocks noGrp="1" noChangeAspect="1"/>
          </p:cNvPicPr>
          <p:nvPr>
            <p:ph idx="1"/>
          </p:nvPr>
        </p:nvPicPr>
        <p:blipFill>
          <a:blip r:embed="rId2" cstate="print"/>
          <a:stretch>
            <a:fillRect/>
          </a:stretch>
        </p:blipFill>
        <p:spPr>
          <a:xfrm>
            <a:off x="611560" y="2420887"/>
            <a:ext cx="4320480" cy="3266283"/>
          </a:xfrm>
        </p:spPr>
      </p:pic>
      <p:sp>
        <p:nvSpPr>
          <p:cNvPr id="5" name="CaixaDeTexto 4"/>
          <p:cNvSpPr txBox="1"/>
          <p:nvPr/>
        </p:nvSpPr>
        <p:spPr>
          <a:xfrm>
            <a:off x="5508104" y="2348880"/>
            <a:ext cx="2592288" cy="3416320"/>
          </a:xfrm>
          <a:prstGeom prst="rect">
            <a:avLst/>
          </a:prstGeom>
          <a:noFill/>
        </p:spPr>
        <p:txBody>
          <a:bodyPr wrap="square" rtlCol="0">
            <a:spAutoFit/>
          </a:bodyPr>
          <a:lstStyle/>
          <a:p>
            <a:pPr algn="just">
              <a:lnSpc>
                <a:spcPct val="150000"/>
              </a:lnSpc>
            </a:pPr>
            <a:r>
              <a:rPr lang="en-US" dirty="0" smtClean="0">
                <a:latin typeface="Arial" pitchFamily="34" charset="0"/>
                <a:cs typeface="Arial" pitchFamily="34" charset="0"/>
              </a:rPr>
              <a:t>Photograph of a television showing the moment when </a:t>
            </a:r>
            <a:r>
              <a:rPr lang="en-US" dirty="0" err="1" smtClean="0">
                <a:latin typeface="Arial" pitchFamily="34" charset="0"/>
                <a:cs typeface="Arial" pitchFamily="34" charset="0"/>
              </a:rPr>
              <a:t>Sérgio</a:t>
            </a:r>
            <a:r>
              <a:rPr lang="en-US" dirty="0" smtClean="0">
                <a:latin typeface="Arial" pitchFamily="34" charset="0"/>
                <a:cs typeface="Arial" pitchFamily="34" charset="0"/>
              </a:rPr>
              <a:t> von </a:t>
            </a:r>
            <a:r>
              <a:rPr lang="en-US" dirty="0" err="1" smtClean="0">
                <a:latin typeface="Arial" pitchFamily="34" charset="0"/>
                <a:cs typeface="Arial" pitchFamily="34" charset="0"/>
              </a:rPr>
              <a:t>Helder</a:t>
            </a:r>
            <a:r>
              <a:rPr lang="en-US" dirty="0" smtClean="0">
                <a:latin typeface="Arial" pitchFamily="34" charset="0"/>
                <a:cs typeface="Arial" pitchFamily="34" charset="0"/>
              </a:rPr>
              <a:t> kicks a religious statue, an episode that became known as "</a:t>
            </a:r>
            <a:r>
              <a:rPr lang="en-US" dirty="0" err="1" smtClean="0">
                <a:latin typeface="Arial" pitchFamily="34" charset="0"/>
                <a:cs typeface="Arial" pitchFamily="34" charset="0"/>
              </a:rPr>
              <a:t>santa's</a:t>
            </a:r>
            <a:r>
              <a:rPr lang="en-US" dirty="0" smtClean="0">
                <a:latin typeface="Arial" pitchFamily="34" charset="0"/>
                <a:cs typeface="Arial" pitchFamily="34" charset="0"/>
              </a:rPr>
              <a:t> kick".</a:t>
            </a:r>
            <a:endParaRPr lang="pt-B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0"/>
            <a:ext cx="7467600" cy="1143000"/>
          </a:xfrm>
        </p:spPr>
        <p:txBody>
          <a:bodyPr>
            <a:normAutofit/>
          </a:bodyPr>
          <a:lstStyle/>
          <a:p>
            <a:r>
              <a:rPr lang="pt-BR" sz="2400" dirty="0" err="1" smtClean="0">
                <a:latin typeface="Arial Black" pitchFamily="34" charset="0"/>
              </a:rPr>
              <a:t>Examples</a:t>
            </a:r>
            <a:r>
              <a:rPr lang="pt-BR" sz="2400" dirty="0" smtClean="0">
                <a:latin typeface="Arial Black" pitchFamily="34" charset="0"/>
              </a:rPr>
              <a:t> </a:t>
            </a:r>
            <a:r>
              <a:rPr lang="pt-BR" sz="2400" dirty="0" err="1" smtClean="0">
                <a:latin typeface="Arial Black" pitchFamily="34" charset="0"/>
              </a:rPr>
              <a:t>of</a:t>
            </a:r>
            <a:r>
              <a:rPr lang="pt-BR" sz="2400" dirty="0" smtClean="0">
                <a:latin typeface="Arial Black" pitchFamily="34" charset="0"/>
              </a:rPr>
              <a:t> </a:t>
            </a:r>
            <a:r>
              <a:rPr lang="pt-BR" sz="2400" dirty="0" err="1" smtClean="0">
                <a:latin typeface="Arial Black" pitchFamily="34" charset="0"/>
              </a:rPr>
              <a:t>intolerance</a:t>
            </a:r>
            <a:r>
              <a:rPr lang="pt-BR" sz="2400" dirty="0" smtClean="0">
                <a:latin typeface="Arial Black" pitchFamily="34" charset="0"/>
              </a:rPr>
              <a:t> in </a:t>
            </a:r>
            <a:r>
              <a:rPr lang="pt-BR" sz="2400" dirty="0" err="1" smtClean="0">
                <a:latin typeface="Arial Black" pitchFamily="34" charset="0"/>
              </a:rPr>
              <a:t>Brazil</a:t>
            </a:r>
            <a:r>
              <a:rPr lang="pt-BR" sz="2400" dirty="0" smtClean="0">
                <a:latin typeface="Arial Black" pitchFamily="34" charset="0"/>
              </a:rPr>
              <a:t> </a:t>
            </a:r>
            <a:endParaRPr lang="pt-BR" sz="2400" dirty="0">
              <a:latin typeface="Arial Black" pitchFamily="34" charset="0"/>
            </a:endParaRPr>
          </a:p>
        </p:txBody>
      </p:sp>
      <p:sp>
        <p:nvSpPr>
          <p:cNvPr id="3" name="Espaço Reservado para Conteúdo 2"/>
          <p:cNvSpPr>
            <a:spLocks noGrp="1"/>
          </p:cNvSpPr>
          <p:nvPr>
            <p:ph idx="1"/>
          </p:nvPr>
        </p:nvSpPr>
        <p:spPr>
          <a:xfrm>
            <a:off x="539552" y="908720"/>
            <a:ext cx="7467600" cy="4873752"/>
          </a:xfrm>
        </p:spPr>
        <p:txBody>
          <a:bodyPr>
            <a:noAutofit/>
          </a:bodyPr>
          <a:lstStyle/>
          <a:p>
            <a:pPr algn="just">
              <a:lnSpc>
                <a:spcPct val="160000"/>
              </a:lnSpc>
            </a:pPr>
            <a:r>
              <a:rPr lang="en-US" sz="1800" dirty="0" smtClean="0">
                <a:latin typeface="Arial" pitchFamily="34" charset="0"/>
                <a:cs typeface="Arial" pitchFamily="34" charset="0"/>
              </a:rPr>
              <a:t>On October 22, five days after being installed in </a:t>
            </a:r>
            <a:r>
              <a:rPr lang="en-US" sz="1800" dirty="0" err="1" smtClean="0">
                <a:latin typeface="Arial" pitchFamily="34" charset="0"/>
                <a:cs typeface="Arial" pitchFamily="34" charset="0"/>
              </a:rPr>
              <a:t>Jardim</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Bom</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Retiro</a:t>
            </a:r>
            <a:r>
              <a:rPr lang="en-US" sz="1800" dirty="0" smtClean="0">
                <a:latin typeface="Arial" pitchFamily="34" charset="0"/>
                <a:cs typeface="Arial" pitchFamily="34" charset="0"/>
              </a:rPr>
              <a:t>, the gate of the </a:t>
            </a:r>
            <a:r>
              <a:rPr lang="en-US" sz="1800" dirty="0" err="1" smtClean="0">
                <a:latin typeface="Arial" pitchFamily="34" charset="0"/>
                <a:cs typeface="Arial" pitchFamily="34" charset="0"/>
              </a:rPr>
              <a:t>Pai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Mané</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Spiritist</a:t>
            </a:r>
            <a:r>
              <a:rPr lang="en-US" sz="1800" dirty="0" smtClean="0">
                <a:latin typeface="Arial" pitchFamily="34" charset="0"/>
                <a:cs typeface="Arial" pitchFamily="34" charset="0"/>
              </a:rPr>
              <a:t> Center of Angola dawned with the following phrase: "We do not want </a:t>
            </a:r>
            <a:r>
              <a:rPr lang="en-US" sz="1800" dirty="0" err="1" smtClean="0">
                <a:latin typeface="Arial" pitchFamily="34" charset="0"/>
                <a:cs typeface="Arial" pitchFamily="34" charset="0"/>
              </a:rPr>
              <a:t>macunba</a:t>
            </a:r>
            <a:r>
              <a:rPr lang="en-US" sz="1800" dirty="0" smtClean="0">
                <a:latin typeface="Arial" pitchFamily="34" charset="0"/>
                <a:cs typeface="Arial" pitchFamily="34" charset="0"/>
              </a:rPr>
              <a:t> here”.</a:t>
            </a:r>
          </a:p>
          <a:p>
            <a:pPr algn="just">
              <a:lnSpc>
                <a:spcPct val="160000"/>
              </a:lnSpc>
            </a:pPr>
            <a:r>
              <a:rPr lang="en-US" sz="1800" dirty="0" smtClean="0">
                <a:latin typeface="Arial" pitchFamily="34" charset="0"/>
                <a:cs typeface="Arial" pitchFamily="34" charset="0"/>
              </a:rPr>
              <a:t> In </a:t>
            </a:r>
            <a:r>
              <a:rPr lang="en-US" sz="1800" dirty="0" err="1" smtClean="0">
                <a:latin typeface="Arial" pitchFamily="34" charset="0"/>
                <a:cs typeface="Arial" pitchFamily="34" charset="0"/>
              </a:rPr>
              <a:t>Araraquara</a:t>
            </a:r>
            <a:r>
              <a:rPr lang="en-US" sz="1800" dirty="0" smtClean="0">
                <a:latin typeface="Arial" pitchFamily="34" charset="0"/>
                <a:cs typeface="Arial" pitchFamily="34" charset="0"/>
              </a:rPr>
              <a:t>, in the interior of São Paulo, the Religious Temple </a:t>
            </a:r>
            <a:r>
              <a:rPr lang="en-US" sz="1800" dirty="0" err="1" smtClean="0">
                <a:latin typeface="Arial" pitchFamily="34" charset="0"/>
                <a:cs typeface="Arial" pitchFamily="34" charset="0"/>
              </a:rPr>
              <a:t>Hermínio</a:t>
            </a:r>
            <a:r>
              <a:rPr lang="en-US" sz="1800" dirty="0" smtClean="0">
                <a:latin typeface="Arial" pitchFamily="34" charset="0"/>
                <a:cs typeface="Arial" pitchFamily="34" charset="0"/>
              </a:rPr>
              <a:t> Marques, a </a:t>
            </a:r>
            <a:r>
              <a:rPr lang="en-US" sz="1800" dirty="0" err="1" smtClean="0">
                <a:latin typeface="Arial" pitchFamily="34" charset="0"/>
                <a:cs typeface="Arial" pitchFamily="34" charset="0"/>
              </a:rPr>
              <a:t>Umbandist</a:t>
            </a:r>
            <a:r>
              <a:rPr lang="en-US" sz="1800" dirty="0" smtClean="0">
                <a:latin typeface="Arial" pitchFamily="34" charset="0"/>
                <a:cs typeface="Arial" pitchFamily="34" charset="0"/>
              </a:rPr>
              <a:t> orientation, was targeted in September for a criminal arson, with the destruction of more than 60 images of saints.</a:t>
            </a:r>
          </a:p>
          <a:p>
            <a:pPr algn="just">
              <a:lnSpc>
                <a:spcPct val="160000"/>
              </a:lnSpc>
            </a:pPr>
            <a:r>
              <a:rPr lang="en-US" sz="1800" dirty="0" smtClean="0">
                <a:latin typeface="Arial" pitchFamily="34" charset="0"/>
                <a:cs typeface="Arial" pitchFamily="34" charset="0"/>
              </a:rPr>
              <a:t> A 13-year-old teenager overturned the images of Our Lady of the Conception and the Sacred Heart of Jesus on the side altars of the mother church of the Diocese of Duque de Caxias.</a:t>
            </a:r>
          </a:p>
          <a:p>
            <a:pPr algn="just">
              <a:lnSpc>
                <a:spcPct val="160000"/>
              </a:lnSpc>
            </a:pPr>
            <a:r>
              <a:rPr lang="en-US" sz="1800" dirty="0" smtClean="0">
                <a:latin typeface="Arial" pitchFamily="34" charset="0"/>
                <a:cs typeface="Arial" pitchFamily="34" charset="0"/>
              </a:rPr>
              <a:t>In the </a:t>
            </a:r>
            <a:r>
              <a:rPr lang="en-US" sz="1800" dirty="0" err="1" smtClean="0">
                <a:latin typeface="Arial" pitchFamily="34" charset="0"/>
                <a:cs typeface="Arial" pitchFamily="34" charset="0"/>
              </a:rPr>
              <a:t>Sobradinho</a:t>
            </a:r>
            <a:r>
              <a:rPr lang="en-US" sz="1800" dirty="0" smtClean="0">
                <a:latin typeface="Arial" pitchFamily="34" charset="0"/>
                <a:cs typeface="Arial" pitchFamily="34" charset="0"/>
              </a:rPr>
              <a:t> II neighborhood of Brasília, five men used gasoline and ethanol to burn the </a:t>
            </a:r>
            <a:r>
              <a:rPr lang="en-US" sz="1800" dirty="0" err="1" smtClean="0">
                <a:latin typeface="Arial" pitchFamily="34" charset="0"/>
                <a:cs typeface="Arial" pitchFamily="34" charset="0"/>
              </a:rPr>
              <a:t>Auta</a:t>
            </a:r>
            <a:r>
              <a:rPr lang="en-US" sz="1800" dirty="0" smtClean="0">
                <a:latin typeface="Arial" pitchFamily="34" charset="0"/>
                <a:cs typeface="Arial" pitchFamily="34" charset="0"/>
              </a:rPr>
              <a:t> de Souza </a:t>
            </a:r>
            <a:r>
              <a:rPr lang="en-US" sz="1800" dirty="0" err="1" smtClean="0">
                <a:latin typeface="Arial" pitchFamily="34" charset="0"/>
                <a:cs typeface="Arial" pitchFamily="34" charset="0"/>
              </a:rPr>
              <a:t>Spiritist</a:t>
            </a:r>
            <a:r>
              <a:rPr lang="en-US" sz="1800" dirty="0" smtClean="0">
                <a:latin typeface="Arial" pitchFamily="34" charset="0"/>
                <a:cs typeface="Arial" pitchFamily="34" charset="0"/>
              </a:rPr>
              <a:t> Center in January.</a:t>
            </a:r>
          </a:p>
          <a:p>
            <a:pPr algn="just"/>
            <a:endParaRPr lang="en-US" sz="1800" dirty="0" smtClean="0">
              <a:latin typeface="Arial" pitchFamily="34" charset="0"/>
              <a:cs typeface="Arial" pitchFamily="34" charset="0"/>
            </a:endParaRPr>
          </a:p>
          <a:p>
            <a:pPr algn="just"/>
            <a:endParaRPr lang="pt-BR"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pic>
        <p:nvPicPr>
          <p:cNvPr id="4" name="Espaço Reservado para Conteúdo 3" descr="intolerância.png"/>
          <p:cNvPicPr>
            <a:picLocks noGrp="1" noChangeAspect="1"/>
          </p:cNvPicPr>
          <p:nvPr>
            <p:ph idx="1"/>
          </p:nvPr>
        </p:nvPicPr>
        <p:blipFill>
          <a:blip r:embed="rId2" cstate="print"/>
          <a:stretch>
            <a:fillRect/>
          </a:stretch>
        </p:blipFill>
        <p:spPr>
          <a:xfrm>
            <a:off x="611560" y="692696"/>
            <a:ext cx="3600400" cy="5538210"/>
          </a:xfrm>
        </p:spPr>
      </p:pic>
      <p:pic>
        <p:nvPicPr>
          <p:cNvPr id="5" name="Imagem 4" descr="999611_746777678672779_1201810306_n.jpg"/>
          <p:cNvPicPr>
            <a:picLocks noChangeAspect="1"/>
          </p:cNvPicPr>
          <p:nvPr/>
        </p:nvPicPr>
        <p:blipFill>
          <a:blip r:embed="rId3" cstate="print"/>
          <a:stretch>
            <a:fillRect/>
          </a:stretch>
        </p:blipFill>
        <p:spPr>
          <a:xfrm>
            <a:off x="4355976" y="692696"/>
            <a:ext cx="4301453" cy="5560466"/>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pice">
  <a:themeElements>
    <a:clrScheme name="Áp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Áp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Áp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216</TotalTime>
  <Words>593</Words>
  <Application>Microsoft Office PowerPoint</Application>
  <PresentationFormat>Apresentação na tela (4:3)</PresentationFormat>
  <Paragraphs>50</Paragraphs>
  <Slides>12</Slides>
  <Notes>0</Notes>
  <HiddenSlides>0</HiddenSlides>
  <MMClips>0</MMClips>
  <ScaleCrop>false</ScaleCrop>
  <HeadingPairs>
    <vt:vector size="4" baseType="variant">
      <vt:variant>
        <vt:lpstr>Tema</vt:lpstr>
      </vt:variant>
      <vt:variant>
        <vt:i4>1</vt:i4>
      </vt:variant>
      <vt:variant>
        <vt:lpstr>Títulos de slides</vt:lpstr>
      </vt:variant>
      <vt:variant>
        <vt:i4>12</vt:i4>
      </vt:variant>
    </vt:vector>
  </HeadingPairs>
  <TitlesOfParts>
    <vt:vector size="13" baseType="lpstr">
      <vt:lpstr>Ápice</vt:lpstr>
      <vt:lpstr>RELIGION</vt:lpstr>
      <vt:lpstr>What is Religion?</vt:lpstr>
      <vt:lpstr> The 8 largest religions in the world      </vt:lpstr>
      <vt:lpstr>Religious intolerance </vt:lpstr>
      <vt:lpstr>Slide 5</vt:lpstr>
      <vt:lpstr>Religious intolerance in Brazil </vt:lpstr>
      <vt:lpstr>Examples of intolerance in Brazil </vt:lpstr>
      <vt:lpstr>Examples of intolerance in Brazil </vt:lpstr>
      <vt:lpstr>Slide 9</vt:lpstr>
      <vt:lpstr>Religious alienation</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RELIGION</dc:title>
  <dc:creator>Suely Rocha</dc:creator>
  <cp:lastModifiedBy>Suely Rocha</cp:lastModifiedBy>
  <cp:revision>25</cp:revision>
  <dcterms:created xsi:type="dcterms:W3CDTF">2017-07-11T10:55:06Z</dcterms:created>
  <dcterms:modified xsi:type="dcterms:W3CDTF">2017-07-11T17:12:52Z</dcterms:modified>
</cp:coreProperties>
</file>