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4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02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7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8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88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47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6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471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4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87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29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71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40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1AB0781-8BAC-4B10-93CA-4157B23DE64D}" type="datetimeFigureOut">
              <a:rPr lang="pt-BR" smtClean="0"/>
              <a:t>10/11/2016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DB91D22-1727-483A-91C4-CC913C8F58B1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812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57200" y="5107621"/>
            <a:ext cx="7772400" cy="1463040"/>
          </a:xfrm>
        </p:spPr>
        <p:txBody>
          <a:bodyPr>
            <a:normAutofit/>
          </a:bodyPr>
          <a:lstStyle/>
          <a:p>
            <a:r>
              <a:rPr lang="pt-BR" sz="8000" dirty="0" err="1" smtClean="0">
                <a:solidFill>
                  <a:schemeClr val="accent1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Adjectives</a:t>
            </a:r>
            <a:endParaRPr lang="pt-BR" sz="8000" dirty="0">
              <a:solidFill>
                <a:schemeClr val="accent1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8581104" y="5107621"/>
            <a:ext cx="3200400" cy="146304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1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Disciplina: </a:t>
            </a:r>
            <a:r>
              <a:rPr lang="pt-BR" sz="2800" dirty="0" err="1" smtClean="0">
                <a:solidFill>
                  <a:schemeClr val="accent1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endParaRPr lang="pt-BR" sz="2800" dirty="0">
              <a:solidFill>
                <a:schemeClr val="accent1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0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Componentes : </a:t>
            </a:r>
            <a:endParaRPr lang="pt-BR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7" y="1961534"/>
            <a:ext cx="9720073" cy="402336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pt-BR" dirty="0" smtClean="0"/>
              <a:t> Claraelis Borges de Souza;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t-BR" dirty="0"/>
              <a:t> </a:t>
            </a:r>
            <a:r>
              <a:rPr lang="pt-BR" dirty="0" smtClean="0"/>
              <a:t>Jonas Ariel de Souza Azevedo;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t-BR" dirty="0"/>
              <a:t> </a:t>
            </a:r>
            <a:r>
              <a:rPr lang="pt-BR" dirty="0" smtClean="0"/>
              <a:t>Leticia Caroline de Brito Souza;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t-BR" dirty="0" smtClean="0"/>
              <a:t> Roberto Ítalo Lima da Silva;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t-BR" dirty="0"/>
              <a:t> </a:t>
            </a:r>
            <a:r>
              <a:rPr lang="pt-BR" dirty="0" smtClean="0"/>
              <a:t>Thais Pereira de Lima.</a:t>
            </a:r>
          </a:p>
          <a:p>
            <a:pPr>
              <a:buFont typeface="Courier New" panose="02070309020205020404" pitchFamily="49" charset="0"/>
              <a:buChar char="o"/>
            </a:pPr>
            <a:endParaRPr lang="pt-BR" dirty="0" smtClean="0"/>
          </a:p>
          <a:p>
            <a:pPr>
              <a:buFont typeface="Courier New" panose="02070309020205020404" pitchFamily="49" charset="0"/>
              <a:buChar char="o"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01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870" y="393487"/>
            <a:ext cx="9720072" cy="1499616"/>
          </a:xfrm>
        </p:spPr>
        <p:txBody>
          <a:bodyPr>
            <a:normAutofit/>
          </a:bodyPr>
          <a:lstStyle/>
          <a:p>
            <a:r>
              <a:rPr lang="pt-BR" dirty="0" err="1" smtClean="0">
                <a:solidFill>
                  <a:schemeClr val="accent1">
                    <a:lumMod val="25000"/>
                  </a:schemeClr>
                </a:solidFill>
              </a:rPr>
              <a:t>Shailene</a:t>
            </a:r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pt-BR" dirty="0" err="1" smtClean="0">
                <a:solidFill>
                  <a:schemeClr val="accent1">
                    <a:lumMod val="25000"/>
                  </a:schemeClr>
                </a:solidFill>
              </a:rPr>
              <a:t>woodley</a:t>
            </a:r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 (</a:t>
            </a:r>
            <a:r>
              <a:rPr lang="pt-BR" dirty="0" err="1" smtClean="0">
                <a:solidFill>
                  <a:schemeClr val="accent1">
                    <a:lumMod val="25000"/>
                  </a:schemeClr>
                </a:solidFill>
              </a:rPr>
              <a:t>divergent</a:t>
            </a:r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) </a:t>
            </a:r>
            <a:r>
              <a:rPr lang="pt-BR" dirty="0" err="1" smtClean="0">
                <a:solidFill>
                  <a:schemeClr val="accent1">
                    <a:lumMod val="25000"/>
                  </a:schemeClr>
                </a:solidFill>
              </a:rPr>
              <a:t>and</a:t>
            </a:r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pt-BR" dirty="0" err="1" smtClean="0">
                <a:solidFill>
                  <a:schemeClr val="accent1">
                    <a:lumMod val="25000"/>
                  </a:schemeClr>
                </a:solidFill>
              </a:rPr>
              <a:t>jennifer</a:t>
            </a:r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 Lawrence (</a:t>
            </a:r>
            <a:r>
              <a:rPr lang="pt-BR" dirty="0" err="1" smtClean="0">
                <a:solidFill>
                  <a:schemeClr val="accent1">
                    <a:lumMod val="25000"/>
                  </a:schemeClr>
                </a:solidFill>
              </a:rPr>
              <a:t>hunger</a:t>
            </a:r>
            <a:r>
              <a:rPr lang="pt-BR" dirty="0" smtClean="0">
                <a:solidFill>
                  <a:schemeClr val="accent1">
                    <a:lumMod val="25000"/>
                  </a:schemeClr>
                </a:solidFill>
              </a:rPr>
              <a:t> games)</a:t>
            </a:r>
            <a:endParaRPr lang="pt-BR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075" y="2206847"/>
            <a:ext cx="2680911" cy="4143614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7951" y="2206847"/>
            <a:ext cx="2818785" cy="414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9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16193" y="575188"/>
            <a:ext cx="1073682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 &gt; J :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more Young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Jennifer. 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mais jovem do que Jennifer.</a:t>
            </a: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 = J :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famous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as Jennifer.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tão famosa quanto Jennifer.</a:t>
            </a: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 ± J :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as Jennifer.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não é tão bonita quanto Jennifer.</a:t>
            </a: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 &lt; J :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less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experient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Jennifer.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menos experiente que Jennifer.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 &gt; ... :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Divergent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Shailene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a mais importante do filme “Divergente”.</a:t>
            </a: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 &gt; ... : Jennifer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well-paid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actress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world in 2015 (</a:t>
            </a:r>
            <a:r>
              <a:rPr lang="pt-BR" sz="2800" dirty="0" err="1" smtClean="0"/>
              <a:t>two</a:t>
            </a:r>
            <a:r>
              <a:rPr lang="pt-BR" sz="2800" dirty="0" smtClean="0"/>
              <a:t> </a:t>
            </a:r>
            <a:r>
              <a:rPr lang="pt-BR" sz="2800" dirty="0" err="1"/>
              <a:t>thousand</a:t>
            </a:r>
            <a:r>
              <a:rPr lang="pt-BR" sz="2800" dirty="0"/>
              <a:t> </a:t>
            </a:r>
            <a:r>
              <a:rPr lang="pt-BR" sz="2800" dirty="0" err="1"/>
              <a:t>and</a:t>
            </a:r>
            <a:r>
              <a:rPr lang="pt-BR" sz="2800" dirty="0"/>
              <a:t> </a:t>
            </a:r>
            <a:r>
              <a:rPr lang="pt-BR" sz="2800" dirty="0" err="1" smtClean="0"/>
              <a:t>fifteen</a:t>
            </a:r>
            <a:r>
              <a:rPr lang="pt-BR" sz="2800" dirty="0" smtClean="0"/>
              <a:t>)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Jennifer é a atriz mais bem paga do mundo em 2015 (dois mil e quinze).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345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15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114</TotalTime>
  <Words>62</Words>
  <Application>Microsoft Office PowerPoint</Application>
  <PresentationFormat>Personalizar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Integral</vt:lpstr>
      <vt:lpstr>Adjectives</vt:lpstr>
      <vt:lpstr>Componentes : </vt:lpstr>
      <vt:lpstr>Shailene woodley (divergent) and jennifer Lawrence (hunger games)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</dc:title>
  <dc:creator>Thais Pereira de Lima</dc:creator>
  <cp:lastModifiedBy>Cristiane de Brito Cruz</cp:lastModifiedBy>
  <cp:revision>13</cp:revision>
  <dcterms:created xsi:type="dcterms:W3CDTF">2016-11-09T11:16:24Z</dcterms:created>
  <dcterms:modified xsi:type="dcterms:W3CDTF">2016-11-10T10:50:11Z</dcterms:modified>
</cp:coreProperties>
</file>