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67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ED6DE0-312B-4836-82C4-A6C0DE6EAB6B}" type="datetimeFigureOut">
              <a:rPr lang="pt-BR" smtClean="0"/>
              <a:t>10/11/2016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99B1C3-11A2-4612-81A1-F37FC14DA1F9}" type="slidenum">
              <a:rPr lang="pt-BR" smtClean="0"/>
              <a:t>‹nº›</a:t>
            </a:fld>
            <a:endParaRPr lang="pt-BR"/>
          </a:p>
        </p:txBody>
      </p:sp>
      <p:sp>
        <p:nvSpPr>
          <p:cNvPr id="32" name="Retângulo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tângulo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tângulo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tângulo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tângulo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56" name="Retângulo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tângulo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tângulo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tângulo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ED6DE0-312B-4836-82C4-A6C0DE6EAB6B}" type="datetimeFigureOut">
              <a:rPr lang="pt-BR" smtClean="0"/>
              <a:t>10/11/2016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99B1C3-11A2-4612-81A1-F37FC14DA1F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ED6DE0-312B-4836-82C4-A6C0DE6EAB6B}" type="datetimeFigureOut">
              <a:rPr lang="pt-BR" smtClean="0"/>
              <a:t>10/11/2016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99B1C3-11A2-4612-81A1-F37FC14DA1F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ED6DE0-312B-4836-82C4-A6C0DE6EAB6B}" type="datetimeFigureOut">
              <a:rPr lang="pt-BR" smtClean="0"/>
              <a:t>10/11/2016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99B1C3-11A2-4612-81A1-F37FC14DA1F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rma livre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orma livre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orma livre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orma livre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orma livre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orma livre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orma livre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orma livre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orma livre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orma livre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orma livre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orma livre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orma livre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orma livre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orma livre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ED6DE0-312B-4836-82C4-A6C0DE6EAB6B}" type="datetimeFigureOut">
              <a:rPr lang="pt-BR" smtClean="0"/>
              <a:t>10/11/2016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99B1C3-11A2-4612-81A1-F37FC14DA1F9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tângulo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tângulo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tângulo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ED6DE0-312B-4836-82C4-A6C0DE6EAB6B}" type="datetimeFigureOut">
              <a:rPr lang="pt-BR" smtClean="0"/>
              <a:t>10/11/2016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99B1C3-11A2-4612-81A1-F37FC14DA1F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tângulo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ED6DE0-312B-4836-82C4-A6C0DE6EAB6B}" type="datetimeFigureOut">
              <a:rPr lang="pt-BR" smtClean="0"/>
              <a:t>10/11/2016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99B1C3-11A2-4612-81A1-F37FC14DA1F9}" type="slidenum">
              <a:rPr lang="pt-BR" smtClean="0"/>
              <a:t>‹nº›</a:t>
            </a:fld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tângulo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tângulo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tângulo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tângulo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tângulo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tângulo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tângulo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tângulo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ED6DE0-312B-4836-82C4-A6C0DE6EAB6B}" type="datetimeFigureOut">
              <a:rPr lang="pt-BR" smtClean="0"/>
              <a:t>10/11/2016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99B1C3-11A2-4612-81A1-F37FC14DA1F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ED6DE0-312B-4836-82C4-A6C0DE6EAB6B}" type="datetimeFigureOut">
              <a:rPr lang="pt-BR" smtClean="0"/>
              <a:t>10/11/2016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99B1C3-11A2-4612-81A1-F37FC14DA1F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ED6DE0-312B-4836-82C4-A6C0DE6EAB6B}" type="datetimeFigureOut">
              <a:rPr lang="pt-BR" smtClean="0"/>
              <a:t>10/11/2016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99B1C3-11A2-4612-81A1-F37FC14DA1F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Conector reto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upo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Conector reto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to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to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BR" smtClean="0"/>
              <a:t>Clique no ícone para adicionar uma imagem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grpSp>
        <p:nvGrpSpPr>
          <p:cNvPr id="14" name="Grupo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Conector reto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to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to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upo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Conector reto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 reto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to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FDED6DE0-312B-4836-82C4-A6C0DE6EAB6B}" type="datetimeFigureOut">
              <a:rPr lang="pt-BR" smtClean="0"/>
              <a:t>10/11/2016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6099B1C3-11A2-4612-81A1-F37FC14DA1F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tângulo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tângulo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tângulo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tângulo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DED6DE0-312B-4836-82C4-A6C0DE6EAB6B}" type="datetimeFigureOut">
              <a:rPr lang="pt-BR" smtClean="0"/>
              <a:t>10/11/2016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6099B1C3-11A2-4612-81A1-F37FC14DA1F9}" type="slidenum">
              <a:rPr lang="pt-BR" smtClean="0"/>
              <a:t>‹nº›</a:t>
            </a:fld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55776" y="2047156"/>
            <a:ext cx="7772400" cy="2592288"/>
          </a:xfrm>
        </p:spPr>
        <p:txBody>
          <a:bodyPr/>
          <a:lstStyle/>
          <a:p>
            <a:pPr algn="ctr"/>
            <a:r>
              <a:rPr lang="pt-BR" sz="6000" dirty="0" err="1" smtClean="0">
                <a:ln w="38100"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34000" endA="740" endPos="53000" dir="5400000" sy="-100000" algn="bl" rotWithShape="0"/>
                </a:effectLst>
              </a:rPr>
              <a:t>Adjectivies</a:t>
            </a:r>
            <a:r>
              <a:rPr lang="pt-BR" sz="6000" dirty="0" smtClean="0">
                <a:ln w="38100"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34000" endA="740" endPos="53000" dir="5400000" sy="-100000" algn="bl" rotWithShape="0"/>
                </a:effectLst>
              </a:rPr>
              <a:t> </a:t>
            </a:r>
            <a:endParaRPr lang="pt-BR" sz="6000" dirty="0">
              <a:ln w="38100">
                <a:solidFill>
                  <a:schemeClr val="tx2">
                    <a:lumMod val="25000"/>
                  </a:schemeClr>
                </a:solidFill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34000" endA="740" endPos="53000" dir="5400000" sy="-100000" algn="bl" rotWithShape="0"/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012160" y="3212976"/>
            <a:ext cx="2952328" cy="360040"/>
          </a:xfrm>
        </p:spPr>
        <p:txBody>
          <a:bodyPr>
            <a:normAutofit fontScale="85000" lnSpcReduction="10000"/>
          </a:bodyPr>
          <a:lstStyle/>
          <a:p>
            <a:r>
              <a:rPr lang="pt-BR" dirty="0" smtClean="0">
                <a:ln w="18415" cmpd="sng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3° ano – Alimentos/ Matutino</a:t>
            </a:r>
            <a:endParaRPr lang="pt-BR" dirty="0">
              <a:ln w="18415" cmpd="sng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50" name="Picture 2" descr="Resultado de imagem para gif xen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3456384" cy="33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esultado de imagem para gif mulher maravilh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3343301"/>
            <a:ext cx="3456384" cy="35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540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Alunos:</a:t>
            </a:r>
            <a:endParaRPr lang="pt-BR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01. Alana Dias</a:t>
            </a:r>
          </a:p>
          <a:p>
            <a:r>
              <a:rPr lang="pt-B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02. Brenda </a:t>
            </a:r>
            <a:r>
              <a:rPr lang="pt-BR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Gundim</a:t>
            </a:r>
            <a:endParaRPr lang="pt-BR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pt-B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03. Esther Alice</a:t>
            </a:r>
          </a:p>
          <a:p>
            <a:r>
              <a:rPr lang="pt-B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04. Marcelo </a:t>
            </a:r>
            <a:r>
              <a:rPr lang="pt-BR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Arrison</a:t>
            </a:r>
            <a:endParaRPr lang="pt-B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7456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026" name="Picture 2" descr="Resultado de imagem para mulher maravilha atri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" y="0"/>
            <a:ext cx="2979682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Resultado de imagem para xe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6" descr="Resultado de imagem para xen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32" name="Picture 8" descr="Resultado de imagem para xe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-1636"/>
            <a:ext cx="3618593" cy="68596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" y="5805264"/>
            <a:ext cx="8686800" cy="1052734"/>
          </a:xfrm>
        </p:spPr>
        <p:txBody>
          <a:bodyPr/>
          <a:lstStyle/>
          <a:p>
            <a:r>
              <a:rPr lang="pt-BR" sz="3600" u="sng" spc="0" dirty="0" err="1" smtClean="0">
                <a:ln w="18415" cmpd="sng">
                  <a:solidFill>
                    <a:schemeClr val="tx2">
                      <a:lumMod val="2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tx2">
                      <a:lumMod val="25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Wonderwoman</a:t>
            </a:r>
            <a:r>
              <a:rPr lang="pt-BR" dirty="0" smtClean="0"/>
              <a:t>              </a:t>
            </a:r>
            <a:r>
              <a:rPr lang="pt-BR" sz="3600" u="sng" spc="0" dirty="0" err="1" smtClean="0">
                <a:ln w="18415" cmpd="sng">
                  <a:solidFill>
                    <a:schemeClr val="tx2">
                      <a:lumMod val="2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tx2">
                      <a:lumMod val="25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Xena</a:t>
            </a:r>
            <a:endParaRPr lang="pt-BR" sz="3600" dirty="0"/>
          </a:p>
        </p:txBody>
      </p:sp>
      <p:sp>
        <p:nvSpPr>
          <p:cNvPr id="7" name="Estrela de 4 pontas 6"/>
          <p:cNvSpPr/>
          <p:nvPr/>
        </p:nvSpPr>
        <p:spPr>
          <a:xfrm rot="2725134">
            <a:off x="3250904" y="2312876"/>
            <a:ext cx="2121914" cy="2232248"/>
          </a:xfrm>
          <a:prstGeom prst="star4">
            <a:avLst/>
          </a:prstGeom>
          <a:solidFill>
            <a:schemeClr val="tx1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894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14400" y="260648"/>
            <a:ext cx="7772400" cy="6597352"/>
          </a:xfrm>
        </p:spPr>
        <p:txBody>
          <a:bodyPr>
            <a:normAutofit/>
          </a:bodyPr>
          <a:lstStyle/>
          <a:p>
            <a:pPr algn="just"/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Wonderwoman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is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more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beautiful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than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Xena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 algn="just"/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Wonderwoman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is as powerful as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Xena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 algn="just"/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Xena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is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less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famous than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Wonderwoman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 algn="just"/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Wonderwoman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is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not so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old as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Xena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 algn="just"/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Wonderwoman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is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 most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sexy character.</a:t>
            </a:r>
          </a:p>
          <a:p>
            <a:pPr algn="just"/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Xena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is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 most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courageous the world.</a:t>
            </a:r>
          </a:p>
          <a:p>
            <a:pPr algn="just"/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Wonderwoman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is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be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warrior of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 heroines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 algn="just"/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Xena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is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lea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modern in that movie.</a:t>
            </a:r>
          </a:p>
          <a:p>
            <a:pPr algn="just"/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Xena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is old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er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than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Wonderwoman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 algn="just"/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Wonderwoman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is smarter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than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Xena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 marL="6858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8766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ô">
  <a:themeElements>
    <a:clrScheme name="Metrô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ô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trô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57</TotalTime>
  <Words>102</Words>
  <Application>Microsoft Office PowerPoint</Application>
  <PresentationFormat>Apresentação na tela (4:3)</PresentationFormat>
  <Paragraphs>18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5" baseType="lpstr">
      <vt:lpstr>Metrô</vt:lpstr>
      <vt:lpstr>Adjectivies </vt:lpstr>
      <vt:lpstr>Alunos:</vt:lpstr>
      <vt:lpstr>Wonderwoman              Xena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Adjectivies</dc:title>
  <dc:creator>Alana</dc:creator>
  <cp:lastModifiedBy>Cristiane de Brito Cruz</cp:lastModifiedBy>
  <cp:revision>7</cp:revision>
  <dcterms:created xsi:type="dcterms:W3CDTF">2016-11-09T21:33:06Z</dcterms:created>
  <dcterms:modified xsi:type="dcterms:W3CDTF">2016-11-10T10:43:41Z</dcterms:modified>
</cp:coreProperties>
</file>