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70707" y="2095441"/>
            <a:ext cx="7766936" cy="1646302"/>
          </a:xfrm>
        </p:spPr>
        <p:txBody>
          <a:bodyPr/>
          <a:lstStyle/>
          <a:p>
            <a:pPr algn="ctr"/>
            <a:r>
              <a:rPr lang="pt-BR" sz="7200" b="1" dirty="0" smtClean="0">
                <a:ln w="12700" cmpd="sng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Adjetivos</a:t>
            </a:r>
            <a:endParaRPr lang="pt-BR" sz="7200" b="1" dirty="0">
              <a:ln w="12700" cmpd="sng">
                <a:solidFill>
                  <a:schemeClr val="accent2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8993" y="4153865"/>
            <a:ext cx="8810364" cy="1628750"/>
          </a:xfrm>
        </p:spPr>
        <p:txBody>
          <a:bodyPr>
            <a:noAutofit/>
          </a:bodyPr>
          <a:lstStyle/>
          <a:p>
            <a:r>
              <a:rPr lang="pt-BR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  </a:t>
            </a: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Série: 3º					 Turno: Matutino			 Curso: Alimento</a:t>
            </a:r>
          </a:p>
          <a:p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Discentes: Ana Beatriz Medeiros, Maria Beatriz Lírio, Vinícius </a:t>
            </a:r>
            <a:r>
              <a:rPr lang="pt-BR" sz="2000" dirty="0" err="1" smtClean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Coêlho</a:t>
            </a:r>
            <a:r>
              <a:rPr lang="pt-BR" sz="2000" dirty="0" smtClean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pt-BR" sz="2000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3920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Wolverine x Magneto</a:t>
            </a:r>
            <a:endParaRPr lang="pt-BR" sz="5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160589"/>
            <a:ext cx="9071973" cy="4304605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1_ </a:t>
            </a:r>
            <a:r>
              <a:rPr lang="pt-BR" dirty="0" err="1" smtClean="0"/>
              <a:t>Woverine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 smtClean="0"/>
              <a:t> more </a:t>
            </a:r>
            <a:r>
              <a:rPr lang="pt-BR" dirty="0" err="1" smtClean="0"/>
              <a:t>handsome</a:t>
            </a:r>
            <a:r>
              <a:rPr lang="pt-BR" dirty="0" smtClean="0"/>
              <a:t> </a:t>
            </a:r>
            <a:r>
              <a:rPr lang="pt-BR" dirty="0" err="1" smtClean="0"/>
              <a:t>than</a:t>
            </a:r>
            <a:r>
              <a:rPr lang="pt-BR" dirty="0" smtClean="0"/>
              <a:t> Magneto.</a:t>
            </a:r>
          </a:p>
          <a:p>
            <a:r>
              <a:rPr lang="pt-BR" dirty="0" smtClean="0"/>
              <a:t>2_ Magneto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older</a:t>
            </a:r>
            <a:r>
              <a:rPr lang="pt-BR" dirty="0" smtClean="0"/>
              <a:t> </a:t>
            </a:r>
            <a:r>
              <a:rPr lang="pt-BR" dirty="0" err="1" smtClean="0"/>
              <a:t>than</a:t>
            </a:r>
            <a:r>
              <a:rPr lang="pt-BR" dirty="0" smtClean="0"/>
              <a:t> Wolverine.</a:t>
            </a:r>
          </a:p>
          <a:p>
            <a:r>
              <a:rPr lang="pt-BR" dirty="0" smtClean="0"/>
              <a:t>3_ Wolverine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most</a:t>
            </a:r>
            <a:r>
              <a:rPr lang="pt-BR" dirty="0" smtClean="0"/>
              <a:t> </a:t>
            </a:r>
            <a:r>
              <a:rPr lang="pt-BR" dirty="0" err="1" smtClean="0"/>
              <a:t>strong</a:t>
            </a:r>
            <a:r>
              <a:rPr lang="pt-BR" dirty="0" smtClean="0"/>
              <a:t> </a:t>
            </a:r>
            <a:r>
              <a:rPr lang="pt-BR" dirty="0" err="1" smtClean="0"/>
              <a:t>actor</a:t>
            </a:r>
            <a:r>
              <a:rPr lang="pt-BR" dirty="0" smtClean="0"/>
              <a:t> in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movie</a:t>
            </a:r>
            <a:r>
              <a:rPr lang="pt-BR" dirty="0" smtClean="0"/>
              <a:t>.</a:t>
            </a:r>
          </a:p>
          <a:p>
            <a:r>
              <a:rPr lang="pt-BR" dirty="0" smtClean="0"/>
              <a:t>4_ Wolverine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least</a:t>
            </a:r>
            <a:r>
              <a:rPr lang="pt-BR" dirty="0" smtClean="0"/>
              <a:t> </a:t>
            </a:r>
            <a:r>
              <a:rPr lang="pt-BR" dirty="0" err="1" smtClean="0"/>
              <a:t>tallented</a:t>
            </a:r>
            <a:r>
              <a:rPr lang="pt-BR" dirty="0" smtClean="0"/>
              <a:t> in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movie</a:t>
            </a:r>
            <a:r>
              <a:rPr lang="pt-BR" dirty="0" smtClean="0"/>
              <a:t>.</a:t>
            </a:r>
          </a:p>
          <a:p>
            <a:r>
              <a:rPr lang="pt-BR" dirty="0" smtClean="0"/>
              <a:t>5_ Wolverine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so</a:t>
            </a:r>
            <a:r>
              <a:rPr lang="pt-BR" dirty="0" smtClean="0"/>
              <a:t> </a:t>
            </a:r>
            <a:r>
              <a:rPr lang="pt-BR" dirty="0" err="1" smtClean="0"/>
              <a:t>experient</a:t>
            </a:r>
            <a:r>
              <a:rPr lang="pt-BR" dirty="0" smtClean="0"/>
              <a:t> as Magneto.</a:t>
            </a:r>
          </a:p>
          <a:p>
            <a:r>
              <a:rPr lang="pt-BR" dirty="0" smtClean="0"/>
              <a:t>6_ Magneto </a:t>
            </a:r>
            <a:r>
              <a:rPr lang="pt-BR" dirty="0" err="1" smtClean="0"/>
              <a:t>is</a:t>
            </a:r>
            <a:r>
              <a:rPr lang="pt-BR" dirty="0" smtClean="0"/>
              <a:t> as </a:t>
            </a:r>
            <a:r>
              <a:rPr lang="pt-BR" dirty="0" err="1" smtClean="0"/>
              <a:t>famous</a:t>
            </a:r>
            <a:r>
              <a:rPr lang="pt-BR" dirty="0" smtClean="0"/>
              <a:t> as Wolverine.</a:t>
            </a:r>
          </a:p>
          <a:p>
            <a:r>
              <a:rPr lang="pt-BR" dirty="0" smtClean="0"/>
              <a:t>7_ Wolverine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yongest</a:t>
            </a:r>
            <a:r>
              <a:rPr lang="pt-BR" dirty="0" smtClean="0"/>
              <a:t> </a:t>
            </a:r>
            <a:r>
              <a:rPr lang="pt-BR" dirty="0" err="1" smtClean="0"/>
              <a:t>actor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movie</a:t>
            </a:r>
            <a:r>
              <a:rPr lang="pt-BR" dirty="0" smtClean="0"/>
              <a:t>.</a:t>
            </a:r>
          </a:p>
          <a:p>
            <a:r>
              <a:rPr lang="pt-BR" dirty="0" smtClean="0"/>
              <a:t>8_ Magneto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older</a:t>
            </a:r>
            <a:r>
              <a:rPr lang="pt-BR" dirty="0" smtClean="0"/>
              <a:t> </a:t>
            </a:r>
            <a:r>
              <a:rPr lang="pt-BR" dirty="0" err="1" smtClean="0"/>
              <a:t>than</a:t>
            </a:r>
            <a:r>
              <a:rPr lang="pt-BR" dirty="0" smtClean="0"/>
              <a:t> Wolverine.</a:t>
            </a:r>
          </a:p>
          <a:p>
            <a:r>
              <a:rPr lang="pt-BR" dirty="0" smtClean="0"/>
              <a:t>9_ Wolverine </a:t>
            </a:r>
            <a:r>
              <a:rPr lang="pt-BR" dirty="0" err="1" smtClean="0"/>
              <a:t>is</a:t>
            </a:r>
            <a:r>
              <a:rPr lang="pt-BR" dirty="0" smtClean="0"/>
              <a:t> more </a:t>
            </a:r>
            <a:r>
              <a:rPr lang="pt-BR" dirty="0" err="1" smtClean="0"/>
              <a:t>powerful</a:t>
            </a:r>
            <a:r>
              <a:rPr lang="pt-BR" dirty="0" smtClean="0"/>
              <a:t> </a:t>
            </a:r>
            <a:r>
              <a:rPr lang="pt-BR" dirty="0" err="1" smtClean="0"/>
              <a:t>than</a:t>
            </a:r>
            <a:r>
              <a:rPr lang="pt-BR" dirty="0" smtClean="0"/>
              <a:t> Magneto.</a:t>
            </a:r>
          </a:p>
          <a:p>
            <a:r>
              <a:rPr lang="pt-BR" dirty="0" smtClean="0"/>
              <a:t>10_Wolverine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most</a:t>
            </a:r>
            <a:r>
              <a:rPr lang="pt-BR" dirty="0" smtClean="0"/>
              <a:t> </a:t>
            </a:r>
            <a:r>
              <a:rPr lang="pt-BR" dirty="0" err="1" smtClean="0"/>
              <a:t>trustful</a:t>
            </a:r>
            <a:r>
              <a:rPr lang="pt-BR" dirty="0" smtClean="0"/>
              <a:t> </a:t>
            </a:r>
            <a:r>
              <a:rPr lang="pt-BR" dirty="0" err="1" smtClean="0"/>
              <a:t>actor</a:t>
            </a:r>
            <a:r>
              <a:rPr lang="pt-BR" dirty="0" smtClean="0"/>
              <a:t> in </a:t>
            </a:r>
            <a:r>
              <a:rPr lang="pt-BR" dirty="0" err="1" smtClean="0"/>
              <a:t>Holliwood</a:t>
            </a:r>
            <a:r>
              <a:rPr lang="pt-BR" dirty="0" smtClean="0"/>
              <a:t>.</a:t>
            </a:r>
          </a:p>
          <a:p>
            <a:r>
              <a:rPr lang="pt-BR" dirty="0" smtClean="0"/>
              <a:t>11_Magneto </a:t>
            </a:r>
            <a:r>
              <a:rPr lang="pt-BR" dirty="0" err="1" smtClean="0"/>
              <a:t>is</a:t>
            </a:r>
            <a:r>
              <a:rPr lang="pt-BR" dirty="0" smtClean="0"/>
              <a:t> as </a:t>
            </a:r>
            <a:r>
              <a:rPr lang="pt-BR" dirty="0" err="1" smtClean="0"/>
              <a:t>Powerful</a:t>
            </a:r>
            <a:r>
              <a:rPr lang="pt-BR" dirty="0" smtClean="0"/>
              <a:t> na Wolverine.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62211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111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Aharoni</vt:lpstr>
      <vt:lpstr>Arial</vt:lpstr>
      <vt:lpstr>Arial Black</vt:lpstr>
      <vt:lpstr>Trebuchet MS</vt:lpstr>
      <vt:lpstr>Wingdings 3</vt:lpstr>
      <vt:lpstr>Facetado</vt:lpstr>
      <vt:lpstr>Adjetivos</vt:lpstr>
      <vt:lpstr>Wolverine x Magneto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Adjetivos</dc:title>
  <dc:creator>Vinicius</dc:creator>
  <cp:lastModifiedBy>Vinicius</cp:lastModifiedBy>
  <cp:revision>2</cp:revision>
  <dcterms:created xsi:type="dcterms:W3CDTF">2016-11-10T08:58:48Z</dcterms:created>
  <dcterms:modified xsi:type="dcterms:W3CDTF">2016-11-10T09:09:52Z</dcterms:modified>
</cp:coreProperties>
</file>