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62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8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36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92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690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79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71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67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477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32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06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2F87A-532A-4E39-B08D-01397935977E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1226C-D45F-4BDE-A9E3-3AA80633B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09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470025"/>
          </a:xfrm>
        </p:spPr>
        <p:txBody>
          <a:bodyPr>
            <a:normAutofit/>
          </a:bodyPr>
          <a:lstStyle/>
          <a:p>
            <a:r>
              <a:rPr lang="pt-BR" sz="6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English Assignment </a:t>
            </a:r>
            <a:endParaRPr lang="pt-BR" sz="6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3548" y="4941168"/>
            <a:ext cx="8136904" cy="1198984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tx1"/>
                </a:solidFill>
              </a:rPr>
              <a:t>Teacher:</a:t>
            </a:r>
            <a:r>
              <a:rPr lang="pt-BR" sz="2000" dirty="0" smtClean="0">
                <a:solidFill>
                  <a:schemeClr val="tx1"/>
                </a:solidFill>
              </a:rPr>
              <a:t> Cristiane Cruz.</a:t>
            </a:r>
          </a:p>
          <a:p>
            <a:r>
              <a:rPr lang="pt-BR" sz="2000" b="1" dirty="0" smtClean="0">
                <a:solidFill>
                  <a:schemeClr val="tx1"/>
                </a:solidFill>
              </a:rPr>
              <a:t>Students:</a:t>
            </a:r>
            <a:r>
              <a:rPr lang="pt-BR" sz="2000" dirty="0" smtClean="0">
                <a:solidFill>
                  <a:schemeClr val="tx1"/>
                </a:solidFill>
              </a:rPr>
              <a:t> Jefferson, Tercianni, Renata e Kerolyne.</a:t>
            </a:r>
            <a:endParaRPr lang="pt-BR" sz="20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052736"/>
            <a:ext cx="3151632" cy="136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56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516" y="964294"/>
            <a:ext cx="8712968" cy="5129002"/>
          </a:xfrm>
        </p:spPr>
        <p:txBody>
          <a:bodyPr>
            <a:noAutofit/>
          </a:bodyPr>
          <a:lstStyle/>
          <a:p>
            <a:r>
              <a:rPr lang="pt-BR" sz="2800" dirty="0" smtClean="0"/>
              <a:t>Tom Cruise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more</a:t>
            </a:r>
            <a:r>
              <a:rPr lang="pt-BR" sz="2800" dirty="0" smtClean="0"/>
              <a:t> </a:t>
            </a:r>
            <a:r>
              <a:rPr lang="pt-BR" sz="2800" dirty="0" err="1" smtClean="0"/>
              <a:t>handsome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than</a:t>
            </a:r>
            <a:r>
              <a:rPr lang="pt-BR" sz="2800" dirty="0" smtClean="0"/>
              <a:t> 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Tom Cruise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/>
              <a:t>old</a:t>
            </a:r>
            <a:r>
              <a:rPr lang="pt-BR" sz="2800" dirty="0" err="1" smtClean="0">
                <a:solidFill>
                  <a:srgbClr val="FF0000"/>
                </a:solidFill>
              </a:rPr>
              <a:t>er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than</a:t>
            </a:r>
            <a:r>
              <a:rPr lang="pt-BR" sz="2800" dirty="0" smtClean="0"/>
              <a:t> 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less</a:t>
            </a:r>
            <a:r>
              <a:rPr lang="pt-BR" sz="2800" dirty="0" smtClean="0"/>
              <a:t> </a:t>
            </a:r>
            <a:r>
              <a:rPr lang="pt-BR" sz="2800" dirty="0" err="1" smtClean="0"/>
              <a:t>famous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than</a:t>
            </a:r>
            <a:r>
              <a:rPr lang="pt-BR" sz="2800" dirty="0" smtClean="0"/>
              <a:t> Tom Cruise;</a:t>
            </a:r>
          </a:p>
          <a:p>
            <a:r>
              <a:rPr lang="pt-BR" sz="2800" dirty="0" smtClean="0"/>
              <a:t>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less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err="1" smtClean="0"/>
              <a:t>handsome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than</a:t>
            </a:r>
            <a:r>
              <a:rPr lang="pt-BR" sz="2800" dirty="0" smtClean="0"/>
              <a:t> Tom Cruise;</a:t>
            </a:r>
          </a:p>
          <a:p>
            <a:r>
              <a:rPr lang="pt-BR" sz="2800" dirty="0" smtClean="0"/>
              <a:t>Tom Cruise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more</a:t>
            </a:r>
            <a:r>
              <a:rPr lang="pt-BR" sz="2800" dirty="0" smtClean="0"/>
              <a:t> </a:t>
            </a:r>
            <a:r>
              <a:rPr lang="pt-BR" sz="2800" dirty="0" err="1" smtClean="0"/>
              <a:t>tallented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than</a:t>
            </a:r>
            <a:r>
              <a:rPr lang="pt-BR" sz="2800" dirty="0" smtClean="0"/>
              <a:t> 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Tom Cruise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as</a:t>
            </a:r>
            <a:r>
              <a:rPr lang="pt-BR" sz="2800" dirty="0" smtClean="0"/>
              <a:t> </a:t>
            </a:r>
            <a:r>
              <a:rPr lang="pt-BR" sz="2800" dirty="0" err="1" smtClean="0"/>
              <a:t>handsome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as</a:t>
            </a:r>
            <a:r>
              <a:rPr lang="pt-BR" sz="2800" dirty="0" smtClean="0"/>
              <a:t> 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as</a:t>
            </a:r>
            <a:r>
              <a:rPr lang="pt-BR" sz="2800" dirty="0" smtClean="0"/>
              <a:t> </a:t>
            </a:r>
            <a:r>
              <a:rPr lang="pt-BR" sz="2800" dirty="0" err="1" smtClean="0"/>
              <a:t>tallented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as</a:t>
            </a:r>
            <a:r>
              <a:rPr lang="pt-BR" sz="2800" dirty="0" smtClean="0"/>
              <a:t> Tom Cruise;</a:t>
            </a:r>
          </a:p>
          <a:p>
            <a:r>
              <a:rPr lang="pt-BR" sz="2800" dirty="0" smtClean="0"/>
              <a:t>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as</a:t>
            </a:r>
            <a:r>
              <a:rPr lang="pt-BR" sz="2800" dirty="0" smtClean="0"/>
              <a:t> </a:t>
            </a:r>
            <a:r>
              <a:rPr lang="pt-BR" sz="2800" dirty="0" err="1" smtClean="0"/>
              <a:t>strong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</a:rPr>
              <a:t>as</a:t>
            </a:r>
            <a:r>
              <a:rPr lang="pt-BR" sz="2800" dirty="0" smtClean="0"/>
              <a:t> Tom Cruise;</a:t>
            </a:r>
          </a:p>
          <a:p>
            <a:r>
              <a:rPr lang="pt-BR" sz="2800" dirty="0" smtClean="0"/>
              <a:t>Mark </a:t>
            </a:r>
            <a:r>
              <a:rPr lang="pt-BR" sz="2800" dirty="0" err="1" smtClean="0"/>
              <a:t>Wahlberg</a:t>
            </a:r>
            <a:r>
              <a:rPr lang="pt-BR" sz="2800" dirty="0" smtClean="0"/>
              <a:t>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/>
              <a:t>young</a:t>
            </a:r>
            <a:r>
              <a:rPr lang="pt-BR" sz="2800" dirty="0" err="1" smtClean="0">
                <a:solidFill>
                  <a:srgbClr val="FF0000"/>
                </a:solidFill>
              </a:rPr>
              <a:t>er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than</a:t>
            </a:r>
            <a:r>
              <a:rPr lang="pt-BR" sz="2800" dirty="0" smtClean="0"/>
              <a:t> Tom Cruise;</a:t>
            </a:r>
          </a:p>
          <a:p>
            <a:r>
              <a:rPr lang="pt-BR" sz="2800" dirty="0" smtClean="0"/>
              <a:t>Tom Cruise </a:t>
            </a:r>
            <a:r>
              <a:rPr lang="pt-BR" sz="2800" dirty="0" err="1" smtClean="0"/>
              <a:t>is</a:t>
            </a:r>
            <a:r>
              <a:rPr lang="pt-BR" sz="2800" dirty="0" smtClean="0"/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the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</a:rPr>
              <a:t>best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err="1" smtClean="0"/>
              <a:t>actor</a:t>
            </a:r>
            <a:r>
              <a:rPr lang="pt-BR" sz="2800" dirty="0" smtClean="0"/>
              <a:t> in </a:t>
            </a:r>
            <a:r>
              <a:rPr lang="pt-BR" sz="2800" dirty="0" err="1" smtClean="0"/>
              <a:t>the</a:t>
            </a:r>
            <a:r>
              <a:rPr lang="pt-BR" sz="2800" dirty="0" smtClean="0"/>
              <a:t> Hollywood.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8989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106</Words>
  <Application>Microsoft Office PowerPoint</Application>
  <PresentationFormat>Apresentação na tela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English Assignment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Meus documentos</dc:creator>
  <cp:lastModifiedBy>Cristiane de Brito Cruz</cp:lastModifiedBy>
  <cp:revision>4</cp:revision>
  <dcterms:created xsi:type="dcterms:W3CDTF">2016-11-21T18:17:02Z</dcterms:created>
  <dcterms:modified xsi:type="dcterms:W3CDTF">2016-11-22T14:34:59Z</dcterms:modified>
</cp:coreProperties>
</file>