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5" r:id="rId3"/>
    <p:sldId id="333" r:id="rId4"/>
    <p:sldId id="332" r:id="rId5"/>
    <p:sldId id="257" r:id="rId6"/>
    <p:sldId id="259" r:id="rId7"/>
    <p:sldId id="264" r:id="rId8"/>
    <p:sldId id="265" r:id="rId9"/>
    <p:sldId id="267" r:id="rId10"/>
    <p:sldId id="260" r:id="rId11"/>
    <p:sldId id="322" r:id="rId12"/>
    <p:sldId id="269" r:id="rId13"/>
    <p:sldId id="268" r:id="rId14"/>
    <p:sldId id="334" r:id="rId15"/>
    <p:sldId id="323" r:id="rId16"/>
    <p:sldId id="271" r:id="rId17"/>
    <p:sldId id="335" r:id="rId18"/>
    <p:sldId id="298" r:id="rId19"/>
    <p:sldId id="307" r:id="rId20"/>
    <p:sldId id="299" r:id="rId21"/>
    <p:sldId id="300" r:id="rId22"/>
    <p:sldId id="301" r:id="rId23"/>
    <p:sldId id="302" r:id="rId24"/>
    <p:sldId id="270" r:id="rId25"/>
    <p:sldId id="273" r:id="rId26"/>
    <p:sldId id="336" r:id="rId27"/>
    <p:sldId id="286" r:id="rId28"/>
    <p:sldId id="261" r:id="rId29"/>
    <p:sldId id="295" r:id="rId30"/>
    <p:sldId id="297" r:id="rId31"/>
    <p:sldId id="324" r:id="rId32"/>
    <p:sldId id="325" r:id="rId33"/>
    <p:sldId id="326" r:id="rId34"/>
    <p:sldId id="337" r:id="rId35"/>
    <p:sldId id="309" r:id="rId36"/>
    <p:sldId id="327" r:id="rId37"/>
    <p:sldId id="339" r:id="rId38"/>
    <p:sldId id="310" r:id="rId39"/>
    <p:sldId id="338" r:id="rId40"/>
    <p:sldId id="288" r:id="rId41"/>
    <p:sldId id="289" r:id="rId42"/>
    <p:sldId id="275" r:id="rId43"/>
    <p:sldId id="276" r:id="rId44"/>
    <p:sldId id="290" r:id="rId45"/>
    <p:sldId id="291" r:id="rId46"/>
    <p:sldId id="284" r:id="rId47"/>
    <p:sldId id="340" r:id="rId48"/>
    <p:sldId id="277" r:id="rId49"/>
    <p:sldId id="278" r:id="rId50"/>
    <p:sldId id="279" r:id="rId51"/>
    <p:sldId id="341" r:id="rId52"/>
    <p:sldId id="292" r:id="rId53"/>
    <p:sldId id="293" r:id="rId54"/>
    <p:sldId id="303" r:id="rId55"/>
    <p:sldId id="281" r:id="rId56"/>
    <p:sldId id="311" r:id="rId57"/>
    <p:sldId id="282" r:id="rId58"/>
    <p:sldId id="342" r:id="rId59"/>
    <p:sldId id="312" r:id="rId60"/>
    <p:sldId id="314" r:id="rId61"/>
    <p:sldId id="313" r:id="rId62"/>
    <p:sldId id="315" r:id="rId63"/>
    <p:sldId id="328" r:id="rId64"/>
    <p:sldId id="317" r:id="rId65"/>
    <p:sldId id="318" r:id="rId66"/>
    <p:sldId id="316" r:id="rId67"/>
    <p:sldId id="283" r:id="rId68"/>
    <p:sldId id="319" r:id="rId69"/>
    <p:sldId id="320" r:id="rId70"/>
    <p:sldId id="330" r:id="rId71"/>
    <p:sldId id="329" r:id="rId72"/>
    <p:sldId id="343" r:id="rId73"/>
    <p:sldId id="344" r:id="rId74"/>
    <p:sldId id="345" r:id="rId7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66"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ítulo 28"/>
          <p:cNvSpPr>
            <a:spLocks noGrp="1"/>
          </p:cNvSpPr>
          <p:nvPr>
            <p:ph type="ctrTitle"/>
          </p:nvPr>
        </p:nvSpPr>
        <p:spPr>
          <a:xfrm>
            <a:off x="381000" y="4853411"/>
            <a:ext cx="8458200" cy="1222375"/>
          </a:xfrm>
        </p:spPr>
        <p:txBody>
          <a:bodyPr anchor="t"/>
          <a:lstStyle/>
          <a:p>
            <a:r>
              <a:rPr kumimoji="0" lang="pt-BR"/>
              <a:t>Clique para editar o título mestre</a:t>
            </a:r>
            <a:endParaRPr kumimoji="0"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2" name="Espaço Reservado para Rodapé 1"/>
          <p:cNvSpPr>
            <a:spLocks noGrp="1"/>
          </p:cNvSpPr>
          <p:nvPr>
            <p:ph type="ftr" sz="quarter" idx="11"/>
          </p:nvPr>
        </p:nvSpPr>
        <p:spPr/>
        <p:txBody>
          <a:bodyPr/>
          <a:lstStyle/>
          <a:p>
            <a:endParaRPr lang="pt-BR" dirty="0"/>
          </a:p>
        </p:txBody>
      </p:sp>
      <p:sp>
        <p:nvSpPr>
          <p:cNvPr id="15" name="Espaço Reservado para Número de Slide 14"/>
          <p:cNvSpPr>
            <a:spLocks noGrp="1"/>
          </p:cNvSpPr>
          <p:nvPr>
            <p:ph type="sldNum" sz="quarter" idx="12"/>
          </p:nvPr>
        </p:nvSpPr>
        <p:spPr>
          <a:xfrm>
            <a:off x="8229600" y="6473952"/>
            <a:ext cx="758952" cy="246888"/>
          </a:xfrm>
        </p:spPr>
        <p:txBody>
          <a:bodyPr/>
          <a:lstStyle/>
          <a:p>
            <a:fld id="{A43A1CD6-7D12-4735-BBA0-EE704ADE549E}" type="slidenum">
              <a:rPr lang="pt-BR" smtClean="0"/>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43A1CD6-7D12-4735-BBA0-EE704ADE549E}" type="slidenum">
              <a:rPr lang="pt-BR" smtClean="0"/>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43A1CD6-7D12-4735-BBA0-EE704ADE549E}" type="slidenum">
              <a:rPr lang="pt-BR" smtClean="0"/>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a:t>Clique para editar 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5" name="Espaço Reservado para Data 24"/>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19" name="Espaço Reservado para Rodapé 18"/>
          <p:cNvSpPr>
            <a:spLocks noGrp="1"/>
          </p:cNvSpPr>
          <p:nvPr>
            <p:ph type="ftr" sz="quarter" idx="11"/>
          </p:nvPr>
        </p:nvSpPr>
        <p:spPr>
          <a:xfrm>
            <a:off x="3581400" y="76200"/>
            <a:ext cx="2895600" cy="288925"/>
          </a:xfrm>
        </p:spPr>
        <p:txBody>
          <a:bodyPr/>
          <a:lstStyle/>
          <a:p>
            <a:endParaRPr lang="pt-BR" dirty="0"/>
          </a:p>
        </p:txBody>
      </p:sp>
      <p:sp>
        <p:nvSpPr>
          <p:cNvPr id="16" name="Espaço Reservado para Número de Slide 15"/>
          <p:cNvSpPr>
            <a:spLocks noGrp="1"/>
          </p:cNvSpPr>
          <p:nvPr>
            <p:ph type="sldNum" sz="quarter" idx="12"/>
          </p:nvPr>
        </p:nvSpPr>
        <p:spPr>
          <a:xfrm>
            <a:off x="8229600" y="6473952"/>
            <a:ext cx="758952" cy="246888"/>
          </a:xfrm>
        </p:spPr>
        <p:txBody>
          <a:bodyPr/>
          <a:lstStyle/>
          <a:p>
            <a:fld id="{A43A1CD6-7D12-4735-BBA0-EE704ADE549E}" type="slidenum">
              <a:rPr lang="pt-BR" smtClean="0"/>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19" name="Espaço Reservado para Data 18"/>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11" name="Espaço Reservado para Rodapé 10"/>
          <p:cNvSpPr>
            <a:spLocks noGrp="1"/>
          </p:cNvSpPr>
          <p:nvPr>
            <p:ph type="ftr" sz="quarter" idx="11"/>
          </p:nvPr>
        </p:nvSpPr>
        <p:spPr/>
        <p:txBody>
          <a:bodyPr/>
          <a:lstStyle/>
          <a:p>
            <a:endParaRPr lang="pt-BR" dirty="0"/>
          </a:p>
        </p:txBody>
      </p:sp>
      <p:sp>
        <p:nvSpPr>
          <p:cNvPr id="16" name="Espaço Reservado para Número de Slide 15"/>
          <p:cNvSpPr>
            <a:spLocks noGrp="1"/>
          </p:cNvSpPr>
          <p:nvPr>
            <p:ph type="sldNum" sz="quarter" idx="12"/>
          </p:nvPr>
        </p:nvSpPr>
        <p:spPr/>
        <p:txBody>
          <a:bodyPr/>
          <a:lstStyle/>
          <a:p>
            <a:fld id="{A43A1CD6-7D12-4735-BBA0-EE704ADE549E}" type="slidenum">
              <a:rPr lang="pt-BR" smtClean="0"/>
              <a:t>‹nº›</a:t>
            </a:fld>
            <a:endParaRPr lang="pt-BR" dirty="0"/>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kumimoji="0" lang="pt-BR"/>
              <a:t>Clique para editar 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kumimoji="0" lang="pt-BR"/>
              <a:t>Clique para editar o título mestre</a:t>
            </a:r>
            <a:endParaRPr kumimoji="0"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1" name="Espaço Reservado para Data 20"/>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10" name="Espaço Reservado para Rodapé 9"/>
          <p:cNvSpPr>
            <a:spLocks noGrp="1"/>
          </p:cNvSpPr>
          <p:nvPr>
            <p:ph type="ftr" sz="quarter" idx="11"/>
          </p:nvPr>
        </p:nvSpPr>
        <p:spPr/>
        <p:txBody>
          <a:bodyPr/>
          <a:lstStyle/>
          <a:p>
            <a:endParaRPr lang="pt-BR" dirty="0"/>
          </a:p>
        </p:txBody>
      </p:sp>
      <p:sp>
        <p:nvSpPr>
          <p:cNvPr id="31" name="Espaço Reservado para Número de Slide 30"/>
          <p:cNvSpPr>
            <a:spLocks noGrp="1"/>
          </p:cNvSpPr>
          <p:nvPr>
            <p:ph type="sldNum" sz="quarter" idx="12"/>
          </p:nvPr>
        </p:nvSpPr>
        <p:spPr/>
        <p:txBody>
          <a:bodyPr/>
          <a:lstStyle/>
          <a:p>
            <a:fld id="{A43A1CD6-7D12-4735-BBA0-EE704ADE549E}" type="slidenum">
              <a:rPr lang="pt-BR" smtClean="0"/>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04800" y="5410200"/>
            <a:ext cx="8610600" cy="882650"/>
          </a:xfrm>
        </p:spPr>
        <p:txBody>
          <a:bodyPr anchor="ctr"/>
          <a:lstStyle>
            <a:lvl1pPr>
              <a:defRPr/>
            </a:lvl1p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spaço Reservado para Data 9"/>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a:xfrm>
            <a:off x="8229600" y="6477000"/>
            <a:ext cx="762000" cy="246888"/>
          </a:xfrm>
        </p:spPr>
        <p:txBody>
          <a:bodyPr/>
          <a:lstStyle/>
          <a:p>
            <a:fld id="{A43A1CD6-7D12-4735-BBA0-EE704ADE549E}" type="slidenum">
              <a:rPr lang="pt-BR" smtClean="0"/>
              <a:t>‹nº›</a:t>
            </a:fld>
            <a:endParaRPr lang="pt-BR" dirty="0"/>
          </a:p>
        </p:txBody>
      </p:sp>
      <p:sp>
        <p:nvSpPr>
          <p:cNvPr id="11" name="Conector reto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01752" y="457200"/>
            <a:ext cx="8686800" cy="841248"/>
          </a:xfrm>
        </p:spPr>
        <p:txBody>
          <a:bodyPr/>
          <a:lstStyle/>
          <a:p>
            <a:r>
              <a:rPr kumimoji="0" lang="pt-BR"/>
              <a:t>Clique para editar o título mestre</a:t>
            </a:r>
            <a:endParaRPr kumimoji="0" lang="en-US"/>
          </a:p>
        </p:txBody>
      </p:sp>
      <p:sp>
        <p:nvSpPr>
          <p:cNvPr id="12" name="Espaço Reservado para Data 11"/>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21" name="Espaço Reservado para Rodapé 20"/>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43A1CD6-7D12-4735-BBA0-EE704ADE549E}" type="slidenum">
              <a:rPr lang="pt-BR" smtClean="0"/>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24" name="Espaço Reservado para Rodapé 23"/>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43A1CD6-7D12-4735-BBA0-EE704ADE549E}" type="slidenum">
              <a:rPr lang="pt-BR" smtClean="0"/>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ítulo 11"/>
          <p:cNvSpPr>
            <a:spLocks noGrp="1"/>
          </p:cNvSpPr>
          <p:nvPr>
            <p:ph type="title"/>
          </p:nvPr>
        </p:nvSpPr>
        <p:spPr>
          <a:xfrm>
            <a:off x="457200" y="5486400"/>
            <a:ext cx="8458200" cy="520700"/>
          </a:xfrm>
        </p:spPr>
        <p:txBody>
          <a:bodyPr anchor="ctr"/>
          <a:lstStyle>
            <a:lvl1pPr algn="l">
              <a:buNone/>
              <a:defRPr sz="2000" b="1"/>
            </a:lvl1pPr>
          </a:lstStyle>
          <a:p>
            <a:r>
              <a:rPr kumimoji="0" lang="pt-BR"/>
              <a:t>Clique para editar o título mestre</a:t>
            </a:r>
            <a:endParaRPr kumimoji="0"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5" name="Espaço Reservado para Data 24"/>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29" name="Espaço Reservado para Rodapé 28"/>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43A1CD6-7D12-4735-BBA0-EE704ADE549E}" type="slidenum">
              <a:rPr lang="pt-BR" smtClean="0"/>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dirty="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84F8096B-05FE-4C05-80EE-5CC83E4C6440}" type="datetimeFigureOut">
              <a:rPr lang="pt-BR" smtClean="0"/>
              <a:t>13/04/2019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31" name="Espaço Reservado para Número de Slide 30"/>
          <p:cNvSpPr>
            <a:spLocks noGrp="1"/>
          </p:cNvSpPr>
          <p:nvPr>
            <p:ph type="sldNum" sz="quarter" idx="12"/>
          </p:nvPr>
        </p:nvSpPr>
        <p:spPr/>
        <p:txBody>
          <a:bodyPr/>
          <a:lstStyle/>
          <a:p>
            <a:fld id="{A43A1CD6-7D12-4735-BBA0-EE704ADE549E}" type="slidenum">
              <a:rPr lang="pt-BR" smtClean="0"/>
              <a:t>‹nº›</a:t>
            </a:fld>
            <a:endParaRPr lang="pt-BR" dirty="0"/>
          </a:p>
        </p:txBody>
      </p:sp>
      <p:sp>
        <p:nvSpPr>
          <p:cNvPr id="17" name="Título 16"/>
          <p:cNvSpPr>
            <a:spLocks noGrp="1"/>
          </p:cNvSpPr>
          <p:nvPr>
            <p:ph type="title"/>
          </p:nvPr>
        </p:nvSpPr>
        <p:spPr>
          <a:xfrm>
            <a:off x="381000" y="4993760"/>
            <a:ext cx="5867400" cy="522288"/>
          </a:xfrm>
        </p:spPr>
        <p:txBody>
          <a:bodyPr anchor="ctr"/>
          <a:lstStyle>
            <a:lvl1pPr algn="l">
              <a:buNone/>
              <a:defRPr sz="2000" b="1"/>
            </a:lvl1pPr>
          </a:lstStyle>
          <a:p>
            <a:r>
              <a:rPr kumimoji="0" lang="pt-BR"/>
              <a:t>Clique para editar o título mestre</a:t>
            </a:r>
            <a:endParaRPr kumimoji="0"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Espaço Reservado para Tex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F8096B-05FE-4C05-80EE-5CC83E4C6440}" type="datetimeFigureOut">
              <a:rPr lang="pt-BR" smtClean="0"/>
              <a:t>13/04/2019</a:t>
            </a:fld>
            <a:endParaRPr lang="pt-BR" dirty="0"/>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dirty="0"/>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3A1CD6-7D12-4735-BBA0-EE704ADE549E}" type="slidenum">
              <a:rPr lang="pt-BR" smtClean="0"/>
              <a:t>‹nº›</a:t>
            </a:fld>
            <a:endParaRPr lang="pt-BR" dirty="0"/>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kumimoji="0" lang="pt-BR"/>
              <a:t>Clique para editar o título mestre</a:t>
            </a:r>
            <a:endParaRPr kumimoji="0" lang="en-US"/>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gif"/><Relationship Id="rId5" Type="http://schemas.openxmlformats.org/officeDocument/2006/relationships/image" Target="../media/image73.jpeg"/><Relationship Id="rId4" Type="http://schemas.openxmlformats.org/officeDocument/2006/relationships/image" Target="../media/image72.jpeg"/></Relationships>
</file>

<file path=ppt/slides/_rels/slide5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4848" y="332656"/>
            <a:ext cx="8197592" cy="644126"/>
          </a:xfrm>
        </p:spPr>
        <p:txBody>
          <a:bodyPr>
            <a:noAutofit/>
          </a:bodyPr>
          <a:lstStyle/>
          <a:p>
            <a:r>
              <a:rPr lang="pt-BR" sz="4000" dirty="0"/>
              <a:t>7 dicas para sair da rotina</a:t>
            </a:r>
          </a:p>
        </p:txBody>
      </p:sp>
      <p:sp>
        <p:nvSpPr>
          <p:cNvPr id="5" name="Título 1"/>
          <p:cNvSpPr txBox="1">
            <a:spLocks/>
          </p:cNvSpPr>
          <p:nvPr/>
        </p:nvSpPr>
        <p:spPr>
          <a:xfrm>
            <a:off x="334848" y="1412776"/>
            <a:ext cx="8269600" cy="288032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3000" b="1" cap="none" dirty="0">
                <a:solidFill>
                  <a:srgbClr val="7030A0"/>
                </a:solidFill>
                <a:latin typeface="Andalus" pitchFamily="18" charset="-78"/>
                <a:cs typeface="Andalus" pitchFamily="18" charset="-78"/>
              </a:rPr>
              <a:t>O que fazer quando a ideia simplesmente não vem?</a:t>
            </a:r>
          </a:p>
        </p:txBody>
      </p:sp>
    </p:spTree>
    <p:extLst>
      <p:ext uri="{BB962C8B-B14F-4D97-AF65-F5344CB8AC3E}">
        <p14:creationId xmlns:p14="http://schemas.microsoft.com/office/powerpoint/2010/main" val="35191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Calma!!! Pra tudo tem uma solução!</a:t>
            </a:r>
          </a:p>
        </p:txBody>
      </p:sp>
      <p:sp>
        <p:nvSpPr>
          <p:cNvPr id="3" name="Espaço Reservado para Conteúdo 2"/>
          <p:cNvSpPr>
            <a:spLocks noGrp="1"/>
          </p:cNvSpPr>
          <p:nvPr>
            <p:ph idx="1"/>
          </p:nvPr>
        </p:nvSpPr>
        <p:spPr>
          <a:xfrm>
            <a:off x="477028" y="1772816"/>
            <a:ext cx="4680520" cy="4248472"/>
          </a:xfrm>
        </p:spPr>
        <p:txBody>
          <a:bodyPr>
            <a:noAutofit/>
          </a:bodyPr>
          <a:lstStyle/>
          <a:p>
            <a:pPr marL="0" indent="0" algn="ctr">
              <a:buNone/>
            </a:pPr>
            <a:r>
              <a:rPr lang="pt-BR" sz="3300" dirty="0"/>
              <a:t>É comum nós pensarmos nas razões desta situação começando pelo final, ou seja, pensamos que não temos COMPETÊNCIA ou colocamos sempre a culpa no OUTRO.</a:t>
            </a:r>
          </a:p>
        </p:txBody>
      </p:sp>
      <p:pic>
        <p:nvPicPr>
          <p:cNvPr id="8194" name="Picture 2" descr="C:\Users\Cristiane\AppData\Local\Microsoft\Windows\Temporary Internet Files\Content.IE5\4Y4NPAIM\CAL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8100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culpa é...</a:t>
            </a:r>
          </a:p>
        </p:txBody>
      </p:sp>
      <p:pic>
        <p:nvPicPr>
          <p:cNvPr id="7170" name="Picture 2" descr="C:\Users\Cristiane\AppData\Local\Microsoft\Windows\Temporary Internet Files\Content.IE5\EOAM56SJ\students-in-line-with-teach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92" y="422955"/>
            <a:ext cx="4204595" cy="261700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ristiane\AppData\Local\Microsoft\Windows\Temporary Internet Files\Content.IE5\N45BW7HX\School-Hou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49936"/>
            <a:ext cx="4239760" cy="29630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ristiane\AppData\Local\Microsoft\Windows\Temporary Internet Files\Content.IE5\4Y4NPAIM\Logo-Governo-Federal-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92" y="3531096"/>
            <a:ext cx="4161311" cy="282014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Cristiane\AppData\Local\Microsoft\Windows\Temporary Internet Files\Content.IE5\EOAM56SJ\adamtglass-co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417168"/>
            <a:ext cx="404954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circle(in)">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circle(in)">
                                      <p:cBhvr>
                                        <p:cTn id="17" dur="2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additive="base">
                                        <p:cTn id="22" dur="500" fill="hold"/>
                                        <p:tgtEl>
                                          <p:spTgt spid="7173"/>
                                        </p:tgtEl>
                                        <p:attrNameLst>
                                          <p:attrName>ppt_x</p:attrName>
                                        </p:attrNameLst>
                                      </p:cBhvr>
                                      <p:tavLst>
                                        <p:tav tm="0">
                                          <p:val>
                                            <p:strVal val="#ppt_x"/>
                                          </p:val>
                                        </p:tav>
                                        <p:tav tm="100000">
                                          <p:val>
                                            <p:strVal val="#ppt_x"/>
                                          </p:val>
                                        </p:tav>
                                      </p:tavLst>
                                    </p:anim>
                                    <p:anim calcmode="lin" valueType="num">
                                      <p:cBhvr additive="base">
                                        <p:cTn id="23"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628" y="448298"/>
            <a:ext cx="6624736" cy="838200"/>
          </a:xfrm>
        </p:spPr>
        <p:txBody>
          <a:bodyPr/>
          <a:lstStyle/>
          <a:p>
            <a:r>
              <a:rPr lang="pt-BR" dirty="0"/>
              <a:t>Então...? A culpa é minha????</a:t>
            </a:r>
          </a:p>
        </p:txBody>
      </p:sp>
      <p:pic>
        <p:nvPicPr>
          <p:cNvPr id="10242" name="Picture 2" descr="http://portal.vpgroup.com.br/imagem/coaching-academy/midia/thumb-a-culpa-e-toda-sua-26-12-2013-11-56-4-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120680" cy="518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0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6016" y="1412776"/>
            <a:ext cx="4275584" cy="2160240"/>
          </a:xfrm>
        </p:spPr>
        <p:txBody>
          <a:bodyPr/>
          <a:lstStyle/>
          <a:p>
            <a:r>
              <a:rPr lang="pt-BR" dirty="0"/>
              <a:t>Os alunos sabem De quem é a culpa...</a:t>
            </a:r>
          </a:p>
        </p:txBody>
      </p:sp>
      <p:pic>
        <p:nvPicPr>
          <p:cNvPr id="2050" name="Picture 2" descr="http://adelsoncarvalho.com.br/wp-content/uploads/2014/08/pabl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1520"/>
            <a:ext cx="42308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6016" y="1412776"/>
            <a:ext cx="4275584" cy="4392488"/>
          </a:xfrm>
        </p:spPr>
        <p:txBody>
          <a:bodyPr>
            <a:normAutofit/>
          </a:bodyPr>
          <a:lstStyle/>
          <a:p>
            <a:pPr algn="ctr"/>
            <a:r>
              <a:rPr lang="pt-BR" sz="2800" b="1" i="1" dirty="0">
                <a:effectLst/>
              </a:rPr>
              <a:t>“</a:t>
            </a:r>
            <a:r>
              <a:rPr lang="pt-BR" sz="2800" i="1" dirty="0">
                <a:effectLst/>
              </a:rPr>
              <a:t>você foi a culpada desse amor se acabar</a:t>
            </a:r>
            <a:br>
              <a:rPr lang="pt-BR" sz="2800" i="1" dirty="0">
                <a:effectLst/>
              </a:rPr>
            </a:br>
            <a:r>
              <a:rPr lang="pt-BR" sz="2800" i="1" dirty="0">
                <a:effectLst/>
              </a:rPr>
              <a:t>você que destruiu a minha vida</a:t>
            </a:r>
            <a:br>
              <a:rPr lang="pt-BR" sz="2800" i="1" dirty="0">
                <a:effectLst/>
              </a:rPr>
            </a:br>
            <a:br>
              <a:rPr lang="pt-BR" sz="2800" i="1" dirty="0">
                <a:effectLst/>
              </a:rPr>
            </a:br>
            <a:r>
              <a:rPr lang="pt-BR" sz="2800" i="1" dirty="0">
                <a:effectLst/>
              </a:rPr>
              <a:t>você que machucou meu coração me fez chorar</a:t>
            </a:r>
            <a:br>
              <a:rPr lang="pt-BR" sz="2800" i="1" dirty="0">
                <a:effectLst/>
              </a:rPr>
            </a:br>
            <a:r>
              <a:rPr lang="pt-BR" sz="2800" i="1" dirty="0">
                <a:effectLst/>
              </a:rPr>
              <a:t>e me deixou num beco sem saída”</a:t>
            </a:r>
            <a:endParaRPr lang="pt-BR" sz="2800" dirty="0">
              <a:effectLst/>
            </a:endParaRPr>
          </a:p>
        </p:txBody>
      </p:sp>
      <p:pic>
        <p:nvPicPr>
          <p:cNvPr id="2050" name="Picture 2" descr="http://adelsoncarvalho.com.br/wp-content/uploads/2014/08/pabl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1520"/>
            <a:ext cx="42308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8686800" cy="1963688"/>
          </a:xfrm>
        </p:spPr>
        <p:txBody>
          <a:bodyPr/>
          <a:lstStyle/>
          <a:p>
            <a:r>
              <a:rPr lang="pt-BR" dirty="0"/>
              <a:t>Mesmo que você não se sinta assim, pense bem:</a:t>
            </a:r>
          </a:p>
        </p:txBody>
      </p:sp>
      <p:sp>
        <p:nvSpPr>
          <p:cNvPr id="4" name="Título 1"/>
          <p:cNvSpPr txBox="1">
            <a:spLocks/>
          </p:cNvSpPr>
          <p:nvPr/>
        </p:nvSpPr>
        <p:spPr>
          <a:xfrm>
            <a:off x="827584" y="2636912"/>
            <a:ext cx="7344816" cy="196368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latin typeface="Andalus" pitchFamily="18" charset="-78"/>
                <a:cs typeface="Andalus" pitchFamily="18" charset="-78"/>
              </a:rPr>
              <a:t>Você quer perder seus alunos?</a:t>
            </a:r>
          </a:p>
        </p:txBody>
      </p:sp>
    </p:spTree>
    <p:extLst>
      <p:ext uri="{BB962C8B-B14F-4D97-AF65-F5344CB8AC3E}">
        <p14:creationId xmlns:p14="http://schemas.microsoft.com/office/powerpoint/2010/main" val="288166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corbisimages.com/images/Corbis-RF5059693.jpg?size=67&amp;uid=bf7f1f71-268c-4bd7-a346-c447da3063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0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corbisimages.com/images/Corbis-RF5059693.jpg?size=67&amp;uid=bf7f1f71-268c-4bd7-a346-c447da3063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7904" cy="278092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D39DC2F2-CE18-4D36-A18E-4ECAE4848075}"/>
              </a:ext>
            </a:extLst>
          </p:cNvPr>
          <p:cNvSpPr>
            <a:spLocks noGrp="1"/>
          </p:cNvSpPr>
          <p:nvPr>
            <p:ph type="title"/>
          </p:nvPr>
        </p:nvSpPr>
        <p:spPr>
          <a:xfrm>
            <a:off x="3707904" y="476672"/>
            <a:ext cx="5184576" cy="6120680"/>
          </a:xfrm>
        </p:spPr>
        <p:txBody>
          <a:bodyPr>
            <a:normAutofit/>
          </a:bodyPr>
          <a:lstStyle/>
          <a:p>
            <a:pPr algn="ctr"/>
            <a:r>
              <a:rPr lang="pt-BR" i="1" dirty="0">
                <a:effectLst/>
              </a:rPr>
              <a:t>“estou indo embora agora, por favor não implora</a:t>
            </a:r>
            <a:br>
              <a:rPr lang="pt-BR" i="1" dirty="0">
                <a:effectLst/>
              </a:rPr>
            </a:br>
            <a:r>
              <a:rPr lang="pt-BR" i="1" dirty="0">
                <a:effectLst/>
              </a:rPr>
              <a:t>porque homem não chora</a:t>
            </a:r>
            <a:br>
              <a:rPr lang="pt-BR" i="1" dirty="0">
                <a:effectLst/>
              </a:rPr>
            </a:br>
            <a:r>
              <a:rPr lang="pt-BR" i="1" dirty="0">
                <a:effectLst/>
              </a:rPr>
              <a:t>estou indo embora agora, a mala já esta lá fora</a:t>
            </a:r>
            <a:br>
              <a:rPr lang="pt-BR" i="1" dirty="0">
                <a:effectLst/>
              </a:rPr>
            </a:br>
            <a:r>
              <a:rPr lang="pt-BR" i="1" dirty="0">
                <a:effectLst/>
              </a:rPr>
              <a:t>porque homem não chora”</a:t>
            </a:r>
            <a:endParaRPr lang="pt-BR" dirty="0">
              <a:effectLst/>
            </a:endParaRPr>
          </a:p>
        </p:txBody>
      </p:sp>
    </p:spTree>
    <p:extLst>
      <p:ext uri="{BB962C8B-B14F-4D97-AF65-F5344CB8AC3E}">
        <p14:creationId xmlns:p14="http://schemas.microsoft.com/office/powerpoint/2010/main" val="9338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686800" cy="2232248"/>
          </a:xfrm>
        </p:spPr>
        <p:txBody>
          <a:bodyPr/>
          <a:lstStyle/>
          <a:p>
            <a:r>
              <a:rPr lang="pt-BR" dirty="0"/>
              <a:t>Coisas que precisamos saber, mas que nenhum professor gostaria de ouvir....</a:t>
            </a:r>
          </a:p>
        </p:txBody>
      </p:sp>
      <p:pic>
        <p:nvPicPr>
          <p:cNvPr id="9218" name="Picture 2" descr="C:\Users\Cristiane\AppData\Local\Microsoft\Windows\Temporary Internet Files\Content.IE5\YCHYA1Y8\coracao_fon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23822"/>
            <a:ext cx="5793432" cy="473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0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3672" y="260648"/>
            <a:ext cx="8676964" cy="2304256"/>
          </a:xfrm>
        </p:spPr>
        <p:txBody>
          <a:bodyPr>
            <a:noAutofit/>
          </a:bodyPr>
          <a:lstStyle/>
          <a:p>
            <a:pPr marL="0" indent="0" algn="ctr">
              <a:buNone/>
            </a:pPr>
            <a:r>
              <a:rPr lang="pt-BR" sz="4500" b="1" i="1" dirty="0">
                <a:solidFill>
                  <a:srgbClr val="FF0000"/>
                </a:solidFill>
                <a:effectLst>
                  <a:outerShdw blurRad="38100" dist="38100" dir="2700000" algn="tl">
                    <a:srgbClr val="000000">
                      <a:alpha val="43137"/>
                    </a:srgbClr>
                  </a:outerShdw>
                </a:effectLst>
              </a:rPr>
              <a:t>Alguns alunos sempre serão iguais: chatos, implicantes, mal-educados, </a:t>
            </a:r>
            <a:r>
              <a:rPr lang="pt-BR" sz="4500" b="1" i="1" dirty="0" err="1">
                <a:solidFill>
                  <a:srgbClr val="FF0000"/>
                </a:solidFill>
                <a:effectLst>
                  <a:outerShdw blurRad="38100" dist="38100" dir="2700000" algn="tl">
                    <a:srgbClr val="000000">
                      <a:alpha val="43137"/>
                    </a:srgbClr>
                  </a:outerShdw>
                </a:effectLst>
              </a:rPr>
              <a:t>indiciplinados</a:t>
            </a:r>
            <a:r>
              <a:rPr lang="pt-BR" sz="4500" b="1" i="1" dirty="0">
                <a:solidFill>
                  <a:srgbClr val="FF0000"/>
                </a:solidFill>
                <a:effectLst>
                  <a:outerShdw blurRad="38100" dist="38100" dir="2700000" algn="tl">
                    <a:srgbClr val="000000">
                      <a:alpha val="43137"/>
                    </a:srgbClr>
                  </a:outerShdw>
                </a:effectLst>
              </a:rPr>
              <a:t>, </a:t>
            </a:r>
            <a:r>
              <a:rPr lang="pt-BR" sz="4500" b="1" i="1" dirty="0" err="1">
                <a:solidFill>
                  <a:srgbClr val="FF0000"/>
                </a:solidFill>
                <a:effectLst>
                  <a:outerShdw blurRad="38100" dist="38100" dir="2700000" algn="tl">
                    <a:srgbClr val="000000">
                      <a:alpha val="43137"/>
                    </a:srgbClr>
                  </a:outerShdw>
                </a:effectLst>
              </a:rPr>
              <a:t>etc</a:t>
            </a:r>
            <a:r>
              <a:rPr lang="pt-BR" sz="4500" b="1" i="1" dirty="0">
                <a:solidFill>
                  <a:srgbClr val="FF0000"/>
                </a:solidFill>
                <a:effectLst>
                  <a:outerShdw blurRad="38100" dist="38100" dir="2700000" algn="tl">
                    <a:srgbClr val="000000">
                      <a:alpha val="43137"/>
                    </a:srgbClr>
                  </a:outerShdw>
                </a:effectLst>
              </a:rPr>
              <a:t>;</a:t>
            </a:r>
          </a:p>
        </p:txBody>
      </p:sp>
      <p:pic>
        <p:nvPicPr>
          <p:cNvPr id="3074" name="Picture 2" descr="http://www.sosprofessor.com.br/blog/wp-content/uploads/2012/05/alunopalha%C3%A7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14" y="2924944"/>
            <a:ext cx="5472608" cy="3652966"/>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2"/>
          <p:cNvSpPr txBox="1">
            <a:spLocks/>
          </p:cNvSpPr>
          <p:nvPr/>
        </p:nvSpPr>
        <p:spPr>
          <a:xfrm>
            <a:off x="5998308" y="3212976"/>
            <a:ext cx="2952328" cy="3168352"/>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pt-BR" sz="4000" b="1" i="1" dirty="0"/>
              <a:t>Nenhum deles vai mudar pra </a:t>
            </a:r>
            <a:r>
              <a:rPr lang="pt-BR" sz="4000" b="1" i="1" dirty="0">
                <a:solidFill>
                  <a:srgbClr val="FF0000"/>
                </a:solidFill>
                <a:effectLst>
                  <a:outerShdw blurRad="38100" dist="38100" dir="2700000" algn="tl">
                    <a:srgbClr val="000000">
                      <a:alpha val="43137"/>
                    </a:srgbClr>
                  </a:outerShdw>
                </a:effectLst>
              </a:rPr>
              <a:t>AGRADAR</a:t>
            </a:r>
            <a:r>
              <a:rPr lang="pt-BR" sz="4000" b="1" i="1" dirty="0">
                <a:effectLst>
                  <a:outerShdw blurRad="38100" dist="38100" dir="2700000" algn="tl">
                    <a:srgbClr val="000000">
                      <a:alpha val="43137"/>
                    </a:srgbClr>
                  </a:outerShdw>
                </a:effectLst>
              </a:rPr>
              <a:t> </a:t>
            </a:r>
            <a:r>
              <a:rPr lang="pt-BR" sz="4000" b="1" i="1" dirty="0"/>
              <a:t>você!</a:t>
            </a:r>
          </a:p>
        </p:txBody>
      </p:sp>
    </p:spTree>
    <p:extLst>
      <p:ext uri="{BB962C8B-B14F-4D97-AF65-F5344CB8AC3E}">
        <p14:creationId xmlns:p14="http://schemas.microsoft.com/office/powerpoint/2010/main" val="21317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ortal.ifrn.edu.br/institucional/logomarcas/jpg/Logo%20IFRN%20-%20Campus%20Currais%20Nov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4488"/>
            <a:ext cx="1831371" cy="166384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3419871" y="2847851"/>
            <a:ext cx="2200909" cy="133469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3000" b="1" cap="none" dirty="0">
                <a:effectLst>
                  <a:outerShdw blurRad="38100" dist="38100" dir="2700000" algn="tl">
                    <a:srgbClr val="000000">
                      <a:alpha val="43137"/>
                    </a:srgbClr>
                  </a:outerShdw>
                  <a:reflection blurRad="12700" stA="48000" endA="300" endPos="55000" dir="5400000" sy="-90000" algn="bl" rotWithShape="0"/>
                </a:effectLst>
                <a:latin typeface="Andalus" pitchFamily="18" charset="-78"/>
                <a:cs typeface="Andalus" pitchFamily="18" charset="-78"/>
              </a:rPr>
              <a:t>Cristiane de </a:t>
            </a:r>
          </a:p>
          <a:p>
            <a:r>
              <a:rPr lang="pt-BR" sz="3000" b="1" cap="none" dirty="0">
                <a:effectLst>
                  <a:outerShdw blurRad="38100" dist="38100" dir="2700000" algn="tl">
                    <a:srgbClr val="000000">
                      <a:alpha val="43137"/>
                    </a:srgbClr>
                  </a:outerShdw>
                  <a:reflection blurRad="12700" stA="48000" endA="300" endPos="55000" dir="5400000" sy="-90000" algn="bl" rotWithShape="0"/>
                </a:effectLst>
                <a:latin typeface="Andalus" pitchFamily="18" charset="-78"/>
                <a:cs typeface="Andalus" pitchFamily="18" charset="-78"/>
              </a:rPr>
              <a:t>Brito Cruz</a:t>
            </a:r>
            <a:endParaRPr lang="pt-BR" sz="3000" cap="none" dirty="0">
              <a:latin typeface="Andalus" pitchFamily="18" charset="-78"/>
              <a:cs typeface="Andalus" pitchFamily="18" charset="-78"/>
            </a:endParaRPr>
          </a:p>
        </p:txBody>
      </p:sp>
      <p:sp>
        <p:nvSpPr>
          <p:cNvPr id="2" name="AutoShape 2" descr="data:image/jpeg;base64,/9j/4AAQSkZJRgABAQAAAQABAAD/2wCEAAkGBxAQEhQQEhQWERUWFBgVFRIQFhEVEBgRFREWFhYVFRQYHC0gGBolHB0VITEiJSkrLi4uGCAzOD8uOyktMC0BCgoKDg0OGxAQGi0lICUtLCwuLC0sLSw0NCw0NCwtNC0sLCwsLCwsLCwsNDQsLCwsLCwsLCwsLCwsLCwsLCwsLP/AABEIAJEBWwMBEQACEQEDEQH/xAAcAAEAAgIDAQAAAAAAAAAAAAAABgcEBQECAwj/xABHEAACAgEBBAQICwUHBAMAAAABAgADBBEFBhIhEzFBkgcUFyJRUlORFjJUYXGBocHC0dIjYpOx0zNCY3KClKJDc6OzJDSy/8QAGgEBAAIDAQAAAAAAAAAAAAAAAAUGAQMEAv/EADURAAIBAgIHBwQCAgMBAQAAAAABAgMRBFEFEhUhMVJhExRBcZGh0SKBscEy8CNCguHxYjP/2gAMAwEAAhEDEQA/ALxgCAIAgCAIAgCAIAgCAIAgCAIAgCAIAgCAIAgCAIAgCAIAgCAIAgCAIAgCAIAgCAIAgCAIAgCAIAgCAIAgCAIAgCAIAgCAIAgCAIAgCAIAgCAIAgCAIAgCAIAgCAIAgCAIAgCAIAgCAIAgCAIAgCAIAgCAIAgCAIAgCAIAgCAaza+8OHhlRk310FwSosYLqBprp7xPcKc5/wAVcGv+HmyfltHfE993q8rA+HmyfltHfEd3q8rA+HmyfltHfEd3q8rA+HmyfltHfEd3q8rA+HmyfltHfEd3q8rA+HmyfltHfEd3q8rA+HmyfltHfEd3q8rBttlbVx8tOlx7FuQMV46zqvEACRr6eYmuUJRdpKwM2eQIAgCAIAgCAIAgCAIAgCAIAgCAIAgCAIAgCAIAgCARba+/ONjXPQ6WsyaAlBWV5qG5auD2zuo4CpVgpprf/ciOr6TpUZuEk7r+5mH5SsT2V/dq/XNmy6ua9/g1bYoZP2+R5SsT2V/dq/XGy6ua9/gbYoZP2+SW4GULq0tUEB0VwG04gGUEa6dvOR84uEnF+G4k6c1OKkvFXMieT2IAgGj3j3opwSgsV2LgkdGEOgXTr4mHpnTh8LOvfVtuzOTFY2GHtrJ78jTeUrE9lf3av1zp2XVzXv8ABybYoZP2+R5SsT2V/dq/XGy6ua9/gbYoZP2+SM727vZG8L15WKyVVVKauHKLK5s4uJmAQMOHQqOvsMRawjcJ729+478NiY14a8U7dTReRfaPtsXvX/05679DJm8eRfaPtsXvX/0479DJgeRfaPtsXvX/ANOO/QyYHkX2j7bF71/9OO/QyYHkX2j7bF71/wDTjv0MmB5F9o+2xe9f/Tjv0MmB5F9o+2xe9f8A0479DJgku5W36NkYxwbleyyu63jegKaixtOnCWYE8gOsCeqmCqV32kWrNLj5eRGVNK0YTcWnu3eHyb7ylYnsr+7V+ua9l1c17/B42xQyft8jylYnsr+7V+uNl1c17/A2xQyft8jylYnsr+7V+uNl1c17/A2xQyft8jylYnsr+7V+uNl1c17/AANsUMn7fI8pWJ7K/u1frjZdXNe/wNsUMn7fJ3q8I+ETzS5fnKoR9jmYejKy8V/fsZjpeg3vTX2/7N5sveTDyTpVapY/3G1V/qVtCfqnLUw1Wn/KJ2UsXRq/wkbaaDpNLvHvJTghDYrtx66CsKT5umuvEw9InRh8NOvfVtuzOXFYuGHS1778jSeUrE9lf3av1zq2XVzXv8HHtihk/b5HlKxPZX92r9cbLq5r3+Btihk/b5HlKxPZX92r9cbLq5r3+Btihk/b5M3Y+/OLk2rQq2Iza8JsCBSQNdNQx5maq2Aq0oObs/I3UNJUa01BXTeZKJxEgIAgGl3j3kpwQhtV24y2grCk+bpqTxMPSJ0YfDTrt6tt2Zy4rFww6WvffkaTylYnsr+7V+udWy6ua9/g49sUMn7fI8pWJ7K/u1frjZdXNe/wNsUcn7fJKNj7RXKpS9Ayq+ugfQNoGK89CR2emcNWm6c3B+BI0aqqwU14mbNZtEAQBAEAozem7jzMhv8AFYfUp4R/KWjCx1aMV0KdjZa1eb6mrm85jgwD6CwquCtE9VFX3KBKlJ3k2XiC1YpHtPJ6EAQCrPCpdrk1p6tIP1s7fkJOaLj/AI2+pXNMyvVjHoQuSZECAXB4OKeHBrPrM7f8yPuld0g7139i1aMjbDR+5J5xEgIAgCAIAgHBMA+fsy7jsd/Wdm7zEy2wjqxSyRSKstablm2eU9HgQBAEAQBAEAnG5m+llbrj5LF62IVbG5shPIBj2r856vokXjMCmnOmt+RM4DSMlJU6ruvBnfwsXa3UJ6K2bvMB+GY0Uvpk+pnTUvqgujIJJUhRAEA7VWFSGU6FSCCOsEHUETDSaszMZOLTReG7O11zMdLh8bThcDssHxh9HaPmIlYxFF0ajj6eRccLXVekpr7+ZtZoOgQCs/CzdrbQnqozd5gPwya0VH6ZPyK/pqX1Qj5kEkqQogF5bq08GHjr/hIT9LLqf5yr4mWtWk+rLlhI6tCC6I2s0HQIAgCAcEwD5+y7eN3f1mZu8xMtsI6sUikVJa03LNnlPR4MnZdXHdUnrWIvvcCa6rtTk+jNtCOtViuqL+lULqIAgCAU54Q7uLOtHqhF/wDGrH7SZYtHxtQXW5VdKSviWsrEbnaR4gF4bo1cGFjj/CVu8OL75V8U71pPqXHBq1CC6I280HSdLrAisx6lBJ+gDWAUgnhtzCAfFaOr1rZJ9wjzMHPlszPk1HetjuMeZmR5bMz5NR3rY7jHmYHlszPk1HetjuMeZg5XwzZlhFfi1I4iF1DWajiOmv2zMcBG63mus9WnKWSZqJNlIEA2e7WCuRlU0uNVZvOAJBKhSx5j6JoxNR06UpLidODpKrWjCXBlm/ALZ3s2/iWfnITaGIz9kWHZmG5fdj4BbP8AZt/Es/ONoV8/ZDZmG5fdmi2/4OgFL4rMSBr0Vmh1+ZH7D8x94nVQ0m72qr7nHidEK2tRf2f6K8IkwQPAQBAN1vTmG56GY6sMWkE/Pwltft1+ucuFgoKSXMztxtRzlBvjqo0s6jiEAQBAJX4O9t+L5HRMdK7tF59Qs/uH6+r6x6JH6QodpT1lxX4JPReJ7OpqPhL8luSALOIBUnhNt4s3T1akX38TffJ/RqtR+7KzpeV69skiJyQIsQD6CxKuBET1VC+4ASoyd22XiKtFI9Zg9CAIAgGHti/o6LrPVqdvchM90o600s2jXWlq05SyTKDEthSTmAbnc2njzccf4nF3AW+6c2MlahJ9Ds0fHWxEF1LulZLcIAgCAUZvTdx5mQ3+Kw+pTwj+UtGFjq0YroU7Gy1sRN9TVzecxwYB9A4NPR11p6qKvdUCVKTvJsvEI6sUsj3nk9Gm3zyeiwMuztXGtI+nom0+3SbKSvOK6oHysBJ0ycwBAEAy9krrdWP3tfcCfunun/JHJj5auGm+n53EvnWU8QCT+DenizkPqI7f8eD8U4dIytQfVoktFRviE8k/guCV4tAgHnkXrWrO5CqoJZj1AAakzKi5OyPMpKKbfBFB514stssA0DuzgegMxOn2y1046sFHJIpVWevNyXi2zwns8Hth4r3OtSDVnYKo+c/dPM5qEXJ8Ee6dOVSSjHizO3nrCZNla9VfDUPoqrWv7ppwrbpJvxu/V3N2MSjWcV4WXokjVzoOY9sLGa2xKl63dUGvVqxAGs8zmoRcn4HunBzmorxOl9TIzIw4WUlWB6wwOhHvmYyUkmjzKLi3F8UdJkwIBdO5e2/HMZWY62J5lnp4gOTfWOf06+iVrF0OxqNLg+BbsDie3pJvitzN9OU7ClN97ePOyD6GC91FX7pZcErUIlS0jK+JkaOdRxGVsmrjvpT1rUX3uBNdaWrTk+jNtCOtViuqL9lULqIAgCAIBpN9ruDByD6U4e+wX7504ON68fM5MdLVw830KTlmKgIBKPBtTxZyn1Edv+PB+KcGkpWoWzaJLRUb4i+SfwW/K+WgQBAOCYB8/ZdvHY7+s7N72JltgtWKXQpFWWtNyzZ5T0eDJ2ZVx3VJ61iL73Aniq9WEn0ZsoR1qkV1Rf0qZdhAMTa2zasql8e4Fq7BwuoLKSuvVqDqJ6jJxesgRPyT7H9g/wDHyP1zo75Vz9kB5J9j+wf+PkfrjvlXP2QHkn2P7B/4+R+uO+Vc/ZAeSfY/sH/j5H6475Vz9kCqt49lY+LtW3HxlKV1IvIs7njapWPnMSf70lcFKU4qUiO0rK2Gaza+T1kgVYQDb7s7cODa1qoLCUKaMSNAWU68voE58Th+3iot233OrCYru83JK+6xJfKZb7BO+35Ti2VHm9iR21Lk9zhvCZd2UIPpZj90bKjzP0MbalyL1I7tzejKzBw2MAnX0dY4U1HVr2t9ZnZQwlOjvit+bOHEY6rXVpPdkjTTpOMzdl7JyMluGmtn9JA0Qf5mPITVVr06SvNm6jh6lZ2gi090N0kwh0jkWXEaFh8VR2qmv8+35pBYvGOs7LdH+8SyYLAxw6u98v7wKq2xbx33P61rn6i5k9RWrTiuiK3iJa1WT6sxJsNJu9yauPOxx++W7iM33TlxrtQkdmj43xMSQeE7YnA4zEHJ9Fs07HA81vrHL6QPTOPRuIuuyfhwO/S+Gs1Wj47mQSSxCCASDcnbfimSpY6V2aJZ6ANfNf6j9hM48bQ7Wnu4reju0fiexq7+D3MuaVwthQu2rePIvf1rrD9RsOktVBatOK6IpeJd60n1ZhzaaTdbl08edjj9/i7ilvunLjZWoSZ2aPjfEwLtlaLcIAgCAIBFPCXbw4RHrWIvuPF907tHK9ddEyO0rK2HazaKjlhKsIBOPBRVrfc/q1Be84P4ZF6Vl9EV1JnQ0f8AJKXQs+QhYRAEAxNr39HRbZ1cNTt7kJnunHWmlm0a60tWnKWSZQQlsKScwDcbnU8ebjr/AIgbuAt905sZK1CT6HXgI62Igupd8rJbxAEAQBAEAQD502vd0u1doWei5k7jdH+CWLBRtTXl/wBkNpmX+OK6npO0rwgCAIAgCAcq2hBHYdeehHL5j1w1dWCdnclux9/smnRbFS1B2BVrYD93hAX7JHVtG0574tp+pK0NLVYbppNehZOHtWq/H8ZrOq8BbnyIKg6g+giQ06UoT1JcSfp1o1KfaR4FEE68zLUUtu7EAlfgzp4s0H1Knb+S/inBpJ2oWzaJPRMb4i+SZae0sFMip6XGqupB9I9BHzg6H6pBU5uElJeBY6tONSDhLgyitp4L49r0v8ZG0PoI7CPmI0P1y0UqiqQU14lNrUnSm4PwMabDWIBbW4u3+mxCrnWyhdG16ygBKN7hp9Xzyv43D6lXdwkWjR+K7Sjv4xKl115ywFXYgEq8GlXFmg+rW7fyX8U4NJO1G2bRJ6JjfEeSZbsr5ZxAEAQBAIX4VR/8Wv8A76/+uySOi/8A9n5fBE6Yv2C8/wBMqyTxWxAJx4KLwL7q+1qww/0Nz/8A1IvSkfojLqTOhppTlHoWfIQsIgCARPwkbTFOKagfPuPCB28AILn6NNB/qndo+lr1dbwW8jdKV1To6vjLd8lSSwlXEAmHgww+PKa3TlVWTr+8/mj7OOR2k52pKObJXRFPWrOWS/Ja8gSyiAVV4dds344xK6bbKS5tZjTY9bEIKwASpBI84+6d2CpqWs2rgqf4SbQ+WZf+5yP1zv7KHKvRCw+Em0PlmX/ucj9cdlDlXohYfCTaHyzL/wBzkfrjsocq9ELD4SbQ+WZf+5yP1x2UOVeiFjN3c1bpXYlmZ+bMSWLc2JJPMkk66zsoKyIDTUvqhHo2bmbiEEAs/wAG+y6XxC9laWFrW0LorHhCqumpHVqDIPSNWSrWi2tyLHouhB0LySd2/Ak7bCwz149P8Kr8pw9vV5n6skHhqL/0Xojod3cL5NT/AA6/yme81ud+pjulDkXoist+930w7lNeorsBKqefCykcS6+jmCPpk3gcS60GpcUV7SWEjQmnHgyMzuI4QCZ7n5xXA2hXryWviX/NZWyH+SyMxlO+IpPr+GS+AqWw1WOS/KsQySZECATvwT0623v6K1XvMT+GRWlZfTFdSa0LH6pvoizJClgIH4TticaDLQecnm2adtZPJvqJ9x+aSmjcRqy7N8Hw8yH0thtaPax4rj5FaSbK6IBmbM2i+OzMn9+t62HYVddPsOh+qaqtKNRJPwaZuoV5Um2vFNGHNppEAnXgnp1uvf1a1XvPr+GRWlZfRFdSa0NH65S6FmyFLAIAgCAIBHPCDhm3Cs05lNLPqU+d/wAeKdmBnq11fx3HDpKm54eVvDeU3LGVMQDM2PtF8W5L060PUeoqRoVP0jWa61JVYOD8Tdh60qNRTj4Fz7D2/j5ihqnHFp51bECxT6Cv3jlK1Ww86LtJfctmHxNOvG8H9vE2k0nQaXbm8+LiA8bhn7KkINhPzj+6PnM6KGFqVn9K3ZnLiMZSoL6nvy8Sotu7YtzLTdZ9CqPiqnYo/PtlhoUI0YasSr4nESrz1pGvm45xALg8H2xzjYwZho9p42B6wunmL7uf+oyu4+t2lWy4LcWrRuH7Kjd8XvJPOIkBAKM8PmRxZmPX6mOW0/7lpH4BJPAr6G+oKxncZEAQBAJNu6mlOvpYn+Q+6dNH+JWNMSviLZJfJtJtIsQC59wqeDAoHpDN3rGI+zSVvHSvXkW3R0dXDRJBOQ7RAK78Lbf/AFh/3T/65L6KW+b8v2QWmnugvP8ARXkmCCEA3mx7uHDzv3hQvvtYn7AZyVlevT/5fg7cPK2Hq/8AH8mjnWcQgFl+Can9le/psVe6uv4pCaVl9cV0LDoaP+OT6k8kWTJ0uqV1KMOJWBVgeoqRoQZlNp3RiUVJWZR28myWw8h6T1A6ofTWfin7j84Ms+GrKtTUvXzKfi8O6FVw9PI1k3nMIAgCAWT4JqdK77PS6L3VJ/FIXSsvqiuhYNDR+iUupPpFE0IAgCAIB1sQMCpGoI0IPUQesRexhq+5lMb27uPhWnQE0sf2b9n+Rj2MPt6/TpZMJilWj/8AXj8lUxuDlQnu/i+D/RoZ1nCIAB7YCdj3bOuI0Njkegu+nu1nhUoLfqr0NjrVGrOT9Twns1iAIBOdydzHsZcjJXhQEMlTfGc9YLDsX5j1/R1xWNxyS1Kb3+LJrAaObaqVVu8EWdIUsAgCAfOvhlyOPato9nXVX/w6T8cl8GrUl9wQidRkQBAEAluxk0pT6NfeSZ10/wCKKjpGWtiZ+hmz2cQgF77vU8GLQnopQfXwDWVWvLWqSfVl0w8dWlFdEbCajcIBW/hbPn4w/ds/mkmNFcJ/b9kDprjD7/ogElyDEAzKbtKLU9ayr3KLT/PSapRvUi8k/wBG6E7UpLNr9mHNppEAtrwY08OFxeva7e7RPwyv6SlevbJL5LRomNsPfNv4JbOAkhAIn4Q9h+MY/SoNbKdWGnWa/wC+v3j6PnndgMR2dTVfBkbpPDdrS1lxX4KklhKuIAgCAWz4MaeHD4vXtdvdov3Sv6SlevbJItGiY2w982/gl04CSEAQBAEAQDzyKEsUo6h1I0KsAVI+cGZjJxd0eZRUlaSuiGbV8HOO5LUO1J9U+fX9Wp1HvMkaWk6kd01f2IutoilLfB290RzJ8HmcvxejsHZwuQfcwH852x0nRfG6I+WiK64NMwH3M2iP+gT9DVH8U2rHUH/t7M0vRuJX+vujqN0NofJ299f6pnvtDm/JjZ2J5Pwe9O4+0G/6QX53ev7iTPD0hQXj7M9x0XiX/rb7o22D4Nbz/bWog9FYZz9ugH2znnpSC/hF/c6qehpv+ckvLf8ABLti7n4eKQyp0jj/AKlvnEH90dQ+nTWR9bG1au5uyyRJ0MBRo70rvNkgnKdpA96fChjbPyXxHptsZApZq+i4fPQMB5zA9RE6qWElUjrJoGp8tuH8myP/AAfrmzuE817/AAB5bcP5Nkf+D9cdwnmvf4BUu9e1hm5l+UoKi1wwV9OIKEVQDpy10E76UNSCjkDVTYZEAQBALk2B4PL7cai0W1qHprcKwbUBkDaHQdfOaXpKEHq6r3EFW0TOpUlPWW9tmd5NMj21fuf8o2rDlZq2NPmQ8mmR7av3P+UbVhysbGnzIs2tOEBfQAPcJCN3LAlZWO0GRAInvputbnvWyOiBFYHj4tSWIPZ9E7sHi40E01e5HY7BSxLTTtYjnk0yPbV+5/ynbtWHKyP2NPmQ8mmR7av3P+UbVhysbGnzI58muR7av3P+UxtWHKzOxp8yOPJpke2r9z/lM7VhysxsafMh5NMj21fuf8o2rDlY2NPmRPN29mHExq6CQxTXUrroSzluWv0yKxFXtajnmTWFo9jSUMjZzSbxAEArrafg4d7XamxErLaqjBtVB56cuwHXT5pL0tJqMEpJtkHW0Q5TbhJJZGL5NMj21fuf8ps2rDlZq2NPmQ8mmR7av3P+UbVhysbGnzIeTTI9tX7n/KNqw5WNjT5kTzdrZhxMaugkMV4tSuuhLOW7fpkViKva1HPMmcLR7GkoZGzmk6BAEAQBAIlRvPc9OPYFTXIz3x0GjaeLJbdq/X8boqy2vVqersm500m1kr/fd+wa7ZW/d12Jbea0W4ZFFVSedwPTlWVCizr15q5PX1qZ7lQSklfwftxBsd3t6bMjJeqxa0q4clqnXiDFMbMOOxYk6dXC3UOueJ0lGN1091cGtwt69oZdnDjri1q1XjCHK6YE49l1leOTwt8ZlQuRoNAyie3ShFfVfLdn4/APe/evMR7LujofErzFxDobVyixsSlnXrVtLGI4eXJTMKlFq13e1/3+AdKt8Mw+M5HR0tjUHKRgjN4zS+KrFTeC2hFnDyVRqOJevrmXRjuV97t5b/gHdd49qP09lVOPYmMtYtrJtS57Ti132rU3NRpx6AMOz65js6e5Nvf82BkbZ314Gw/F1FiX9Dbcza/ssTItrqrbQH4zO/L/ACP6JiFC+treF/VbwM7b+0OlzDj1UW04jKrI7WLkWHxeu5wjDVQQG0Go6xCpwtHWbu//AAHWveTLysjgwvFhSKce0tldL0jeMhnCoEOmoQKdPSwh04xj9V73fDoCst4cDHy9obWycg3mvHepeHDFZuZ2K0AAOCNBwMfqndTnKFOEY2334+oNFsbY+Hccy5vG/F8cV8CVik5ha2zgCuCODUaOTpp1TbOpKOqt1352B57L2XhWNmXWHKTFx0RgB0Hjhay5KkVtRwA6l/cPnmZTmlFK1352DOczd6s24Xi9j2UZrqtbWKq3owvFNqOB5uqk66jkYVV2lrLfH/0HO29k4a5FeLi+N8ZyOhZssUith0grDVcABPPnz7NIhObi5Stwvu/YRk7e3ewkqyrcS29jiZC0XLlLVwvxu6Bqnr07VPIjXQ68p5p1ZtxUkt6vuCMe/dlU2cM1nbpi1bmjlwriXNYlVh5a8TMhPXpoRymVVvV1Lbs+qBrdqbMWvExbgWNmQLyU5cIWq7ok4QBrqxDdZ7BNkZ3m14K3yD6Asz89b3w8NMdlxceguLzarM7iwCtGXkvmoOsH4wkRqw1daTe9sHFO9WRm9FXgV1q7ULfc+XxmukOzKtZRCC9hZbO0ABde0COyjC7nnbd4g2u7W1rrjdRkIiX47hLOiLGl1dA6WV8XMAg9R10IPXPFSKVnHgwaPF3szOOu566DiW5r4lZRrBkjhvsqWwg6qw1Q6gacuc2OlG1r77X/AGDjZm9ObmhK8VKBYazfbbd0horpe6xcdQiniex0Ut8YAaa9oESpRhvlfL7+PoDe7tbWtv6anIRUvx7BXZ0RY1MGrWxLK+LmFZWHI8wQRNdSCVmuDBgWbX2hlWXDBXHWqmw1GzL6VuluT+0WsVkcCqfN4jrzB5cp6UYRS1778geFu8O0LWx6qKK6bXx7Lr683pf2ZrsSsIGT0sX0bTQgAzPZwV23uvZWBi5e/wA/i+HdVUvHdpbejMStWKlq1XWBhpr57KFPUddeyelQ+qSb4fnwBs33nsG1PECi9CawOl58fjTI9or69NOjVj1Tx2a7LXvv/X/oNbs7efaOWa1xkxtTQ2Q3TdMFNTZVteOFZSdCyJqToec9ypQj/K+XtvB2+F2VkHGTGSiqyyvIa9cw2FK3xrkpZFZNOLzy/PtCzHZRjdyv4cOu8G73h2pkY2LWyCt8h7KKQDx9B0ttqIx0B4uEAsfTymunFSlv4bwau7ey/F6anLpRr1St6Ris3R39Nb0KIvGNUbpOEHXUaNrPapKVnF7uvgD2q2ttHHtoGauMasizolOL0weq5lZkVy50sU6FeIBeenLnMOMJJ6l92YO+/G89mz/FyiLYHsJu4tdVxK14rrF0PWoK+mKNNTvd+XmDw2lvZcmRdi01pa/SU0Y6lioa+yl77WtbnpWlYRuQ156domY0k4pt5t+XD3YOmRvHmYRsTOWhj4tdkU24wtWsnHUM9To7Eg6EEEHmNeqFTjO2pfilv6g6UbwbSDeL3Jirc+Kcmp1N3QqqPWLEuQ+cDo3Ig6EiZdOFtZXtewMPB3o2pauIOHDSzKpbJXj6cIlCrVoG87XjJsHVy5T1KlTTfHc7fkE7w+k6NOl4TZwrx9Hr0fHoOLg158OuumvZOZ2vuB7TAEAQBAOGHI6cvngFa7P2JtIUUUtjrWcHGvFbdLWwyMx6GqrZNPiLozkl9Dqw9E65Tp6zd/5NfZcTBlZO6ORXfs80qDTXVSmSOIA8WEjNj6annq7MPqEwq0XGV+Ph9+Jk8L90MxqNnVKAp6C3Hzm4l4lqyWqsv4SD5zEq6jTX4+syq0NaT63X2vYwZjbAc7ReyzZ9d9OtCUXu9H7GqqsalayC3xy3Vp1Cee0XZ2UrcboyeGxtzra78XJtqDsTkPcrOGWnIsve6m9U4uFmHEUJGp5qeyZnWTi4p5enCwMHN3f2nlFmsxkosagY2VallXDlceRTxWBF6lSpbSOLRvO4QJ6VSnHg777rpx/djBs6cTaoTLxq8dKvGci9vHLLqyqU2Nwoy0pqzMKwgAOg1HOeG6d02+CW7+9TJg3bg3Pi32B7q7yirTjLago6PF5Yldmg0Y+aGJ10DOZ6WIWsl4eL8+IMzGxdrdHlY64y0tk33O2XbdWy112nhUrUmpZ1rCgAkDUdc8t07pt3slusDrsHdc05jdJs+uytbU6DMsspZ6qMfGrrp4U5trxV68tOb69kzOreG6XmvNgq+3ehqa8w49z1ZF+0WsY18QPiqi3Tz9NObt1a68p3KkpOOstyj7mT13U2zVXjZIbPfAybslLGuWq+53qRHJBNfUTY7Hmez54q025L6bpLO393GDE2HlYtmLl1ZOX4vbkX1OzvTfezpXxuSej7S7a8z2T1OMlOLjG6SzSBmbO29hJm4ChmTEwg+ltqMbHtfjdrTWmpAazg0XsA5zxKnNwlzSMnim2KxtHEtyM6zPppYWG+yq5CrDibgFbasfOWvmOXnfNM9m+ykoxs34XMDau8CbQrwa8i80orFcupUbhHC3m5A4F/aO1ZK9pBGug1JiFJ03JxV8vgGTn77V5dWbTZTTjrZSBjtVU/TE0XI2PVa4Yg6ICNdABz9M8xw7hKLTbz/bQBrw8ptlpVk8Vla4mO2L0Fw8438d79M2i9bN6deGZ+uKm3Hc7u919tw3lp8G1KsjNNOKjHItU1ZF11a1JWmPXWpatdXOjB207deycH+NqN3w8LA64Gx8rZTg49Rzq3x6qrAr1V3C+nj/aftCFKvxkka6gjthzjUW92d2Dcbu7PyKxkZN4UZGQ/Gaq24krRKwlVQcgcRAGpPIaseya6kouyjwQIvsrc/Ixuiu6IXW+IMDxOv7LaIQniQFuH9pxMpYdRUHtM3SrKV1fdf2/6MGfsvZeZssoaaDmVvi41TollVdtd2PWU4vPIVkYHnodQR1c55lKNTi7b2/UybzdfZt1fT5GRwi/Jt6R0rJZK1Wta66g2g4tFUanQakma6kk7KPBAjObsLKr6XG8UfKrORbfj3VZb4yr07l2XICOrnhYt1cWo06jNynF2lezsk91+GX9RgwsjcLJ6OxSTc9WPjLUz2uBfYl912TUzcXEtb8fB5x9B7J6WIjf7vw4bkl6GTKzdxbMqrLsY24rvUaMfFpetaVxqkIorsC6ggtxORroOPTsmFiFFxXG29vqLHpm7vZ1mPk3hAuYcqrJoVmQ/2OPTVwlgdBqBcOv+9MRqQUknws0/cHOxtnbRwXdacNbh4ti49dr31pWBRQeIuo1b+0ezqHPSYnKE1vfi3wzBhpuhbXeguwq9pV9Eqtba9KquRbk23ZNq1vqdNXGg9C6T12ycd0rfFrIxYlG+GNkscNqKfGBTkdK9YeuvktFipzc6fGZT/pmmk477u10ZNTnbv5+UbM2xa6shWoONjcfGipjX9MUttA0LWHUagaLovXPaqQjaK4b7vz3ewM9as3Pvx2vx/E6MezpitllVltt6oy1hRWSFrUsW1J1JAGkx9EE7O7YMna+xGysxTYuuOMK+knUc7Mh6ww4ev4iHn+9PMJ6sN3G6fpcEZ2Hu3tLHqqynVbcuvKeyyrjQC2g4qYvm2dQbhRXGunPUHTWbp1Kcm4rhb93Bk7e2Rn7RDW2UdABX4vVjtZW1pS+6rxm6xlPCulSkBQSTz9IExCcKe5O/jfy4e4PWvdi6iraiU1BrblcY15cGw121nSklm1QVuW06gRw9Z1mO1TcL8FxX9zMHntjd6xsuriwK87HrxaqE6WylVrcWN0j8L6k+b0fUOwxGotR/VZ3uZJ8oAGg5AdnzTmBzAEAQBAEAQBAEAQBAEAQBAEA4IgEY8nmyPkdX/L85u7xV5mB5O9kfI6vc35x3mrzMXHk72R8jq9zfnHeavMxceTvZHyOr3N+cz3mrzMXHk72R8jq9zfnMd5q8zFx5O9kfI6vc35x3mrzMXHk72R8jq9zfnHeavMxc9sLcfZlFi3VYtaOh4ldeLUMOojnMSr1JKzkwSKagIAgCAIAgCAIAgCAIAgCAIAgCAIAgCAIAgCAIAgCAIAgCAIAgCAIAgCAIAgCAIAgCAIAgCAIAgCAIAgCAIAgCAIAgCAIAgCAIAgCAIAgCAIAgCAIAgCAIAgCAIAgCAIAgCAIAgCAIAgCAIAgCAIAgCAIAgCAIAgCAIAgCAIAgCAIAgCAIAgCAIAgCAIAgCAIAgCAIAgCAIAgCAIAgCAIAgCAIAgCAIAgCAIAgCAIAgCAIAgCAIAgCAIAgCAIAgCAIA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data:image/jpeg;base64,/9j/4AAQSkZJRgABAQAAAQABAAD/2wCEAAkGBxAQEhQQEhQWERUWFBgVFRIQFhEVEBgRFREWFhYVFRQYHC0gGBolHB0VITEiJSkrLi4uGCAzOD8uOyktMC0BCgoKDg0OGxAQGi0lICUtLCwuLC0sLSw0NCw0NCwtNC0sLCwsLCwsLCwsNDQsLCwsLCwsLCwsLCwsLCwsLCwsLP/AABEIAJEBWwMBEQACEQEDEQH/xAAcAAEAAgIDAQAAAAAAAAAAAAAABgcEBQECAwj/xABHEAACAgEBBAQICwUHBAMAAAABAgADBBEFBhIhEzFBkgcUFyJRUlORFjJUYXGBocHC0dIjYpOx0zNCY3KClKJDc6OzJDSy/8QAGgEBAAIDAQAAAAAAAAAAAAAAAAUGAQMEAv/EADURAAIBAgIHBwQCAgMBAQAAAAABAgMRBFEFEhUhMVJhExRBcZGh0SKBscEy8CNCguHxYjP/2gAMAwEAAhEDEQA/ALxgCAIAgCAIAgCAIAgCAIAgCAIAgCAIAgCAIAgCAIAgCAIAgCAIAgCAIAgCAIAgCAIAgCAIAgCAIAgCAIAgCAIAgCAIAgCAIAgCAIAgCAIAgCAIAgCAIAgCAIAgCAIAgCAIAgCAIAgCAIAgCAIAgCAIAgCAIAgCAIAgCAIAgCAaza+8OHhlRk310FwSosYLqBprp7xPcKc5/wAVcGv+HmyfltHfE993q8rA+HmyfltHfEd3q8rA+HmyfltHfEd3q8rA+HmyfltHfEd3q8rA+HmyfltHfEd3q8rA+HmyfltHfEd3q8rA+HmyfltHfEd3q8rBttlbVx8tOlx7FuQMV46zqvEACRr6eYmuUJRdpKwM2eQIAgCAIAgCAIAgCAIAgCAIAgCAIAgCAIAgCAIAgCARba+/ONjXPQ6WsyaAlBWV5qG5auD2zuo4CpVgpprf/ciOr6TpUZuEk7r+5mH5SsT2V/dq/XNmy6ua9/g1bYoZP2+R5SsT2V/dq/XGy6ua9/gbYoZP2+SW4GULq0tUEB0VwG04gGUEa6dvOR84uEnF+G4k6c1OKkvFXMieT2IAgGj3j3opwSgsV2LgkdGEOgXTr4mHpnTh8LOvfVtuzOTFY2GHtrJ78jTeUrE9lf3av1zp2XVzXv8ABybYoZP2+R5SsT2V/dq/XGy6ua9/gbYoZP2+SM727vZG8L15WKyVVVKauHKLK5s4uJmAQMOHQqOvsMRawjcJ729+478NiY14a8U7dTReRfaPtsXvX/05679DJm8eRfaPtsXvX/0479DJgeRfaPtsXvX/ANOO/QyYHkX2j7bF71/9OO/QyYHkX2j7bF71/wDTjv0MmB5F9o+2xe9f/Tjv0MmB5F9o+2xe9f8A0479DJgku5W36NkYxwbleyyu63jegKaixtOnCWYE8gOsCeqmCqV32kWrNLj5eRGVNK0YTcWnu3eHyb7ylYnsr+7V+ua9l1c17/B42xQyft8jylYnsr+7V+uNl1c17/A2xQyft8jylYnsr+7V+uNl1c17/A2xQyft8jylYnsr+7V+uNl1c17/AANsUMn7fI8pWJ7K/u1frjZdXNe/wNsUMn7fJ3q8I+ETzS5fnKoR9jmYejKy8V/fsZjpeg3vTX2/7N5sveTDyTpVapY/3G1V/qVtCfqnLUw1Wn/KJ2UsXRq/wkbaaDpNLvHvJTghDYrtx66CsKT5umuvEw9InRh8NOvfVtuzOXFYuGHS1778jSeUrE9lf3av1zq2XVzXv8HHtihk/b5HlKxPZX92r9cbLq5r3+Btihk/b5HlKxPZX92r9cbLq5r3+Btihk/b5M3Y+/OLk2rQq2Iza8JsCBSQNdNQx5maq2Aq0oObs/I3UNJUa01BXTeZKJxEgIAgGl3j3kpwQhtV24y2grCk+bpqTxMPSJ0YfDTrt6tt2Zy4rFww6WvffkaTylYnsr+7V+udWy6ua9/g49sUMn7fI8pWJ7K/u1frjZdXNe/wNsUcn7fJKNj7RXKpS9Ayq+ugfQNoGK89CR2emcNWm6c3B+BI0aqqwU14mbNZtEAQBAEAozem7jzMhv8AFYfUp4R/KWjCx1aMV0KdjZa1eb6mrm85jgwD6CwquCtE9VFX3KBKlJ3k2XiC1YpHtPJ6EAQCrPCpdrk1p6tIP1s7fkJOaLj/AI2+pXNMyvVjHoQuSZECAXB4OKeHBrPrM7f8yPuld0g7139i1aMjbDR+5J5xEgIAgCAIAgHBMA+fsy7jsd/Wdm7zEy2wjqxSyRSKstablm2eU9HgQBAEAQBAEAnG5m+llbrj5LF62IVbG5shPIBj2r856vokXjMCmnOmt+RM4DSMlJU6ruvBnfwsXa3UJ6K2bvMB+GY0Uvpk+pnTUvqgujIJJUhRAEA7VWFSGU6FSCCOsEHUETDSaszMZOLTReG7O11zMdLh8bThcDssHxh9HaPmIlYxFF0ajj6eRccLXVekpr7+ZtZoOgQCs/CzdrbQnqozd5gPwya0VH6ZPyK/pqX1Qj5kEkqQogF5bq08GHjr/hIT9LLqf5yr4mWtWk+rLlhI6tCC6I2s0HQIAgCAcEwD5+y7eN3f1mZu8xMtsI6sUikVJa03LNnlPR4MnZdXHdUnrWIvvcCa6rtTk+jNtCOtViuqL+lULqIAgCAU54Q7uLOtHqhF/wDGrH7SZYtHxtQXW5VdKSviWsrEbnaR4gF4bo1cGFjj/CVu8OL75V8U71pPqXHBq1CC6I280HSdLrAisx6lBJ+gDWAUgnhtzCAfFaOr1rZJ9wjzMHPlszPk1HetjuMeZmR5bMz5NR3rY7jHmYHlszPk1HetjuMeZg5XwzZlhFfi1I4iF1DWajiOmv2zMcBG63mus9WnKWSZqJNlIEA2e7WCuRlU0uNVZvOAJBKhSx5j6JoxNR06UpLidODpKrWjCXBlm/ALZ3s2/iWfnITaGIz9kWHZmG5fdj4BbP8AZt/Es/ONoV8/ZDZmG5fdmi2/4OgFL4rMSBr0Vmh1+ZH7D8x94nVQ0m72qr7nHidEK2tRf2f6K8IkwQPAQBAN1vTmG56GY6sMWkE/Pwltft1+ucuFgoKSXMztxtRzlBvjqo0s6jiEAQBAJX4O9t+L5HRMdK7tF59Qs/uH6+r6x6JH6QodpT1lxX4JPReJ7OpqPhL8luSALOIBUnhNt4s3T1akX38TffJ/RqtR+7KzpeV69skiJyQIsQD6CxKuBET1VC+4ASoyd22XiKtFI9Zg9CAIAgGHti/o6LrPVqdvchM90o600s2jXWlq05SyTKDEthSTmAbnc2njzccf4nF3AW+6c2MlahJ9Ds0fHWxEF1LulZLcIAgCAUZvTdx5mQ3+Kw+pTwj+UtGFjq0YroU7Gy1sRN9TVzecxwYB9A4NPR11p6qKvdUCVKTvJsvEI6sUsj3nk9Gm3zyeiwMuztXGtI+nom0+3SbKSvOK6oHysBJ0ycwBAEAy9krrdWP3tfcCfunun/JHJj5auGm+n53EvnWU8QCT+DenizkPqI7f8eD8U4dIytQfVoktFRviE8k/guCV4tAgHnkXrWrO5CqoJZj1AAakzKi5OyPMpKKbfBFB514stssA0DuzgegMxOn2y1046sFHJIpVWevNyXi2zwns8Hth4r3OtSDVnYKo+c/dPM5qEXJ8Ee6dOVSSjHizO3nrCZNla9VfDUPoqrWv7ppwrbpJvxu/V3N2MSjWcV4WXokjVzoOY9sLGa2xKl63dUGvVqxAGs8zmoRcn4HunBzmorxOl9TIzIw4WUlWB6wwOhHvmYyUkmjzKLi3F8UdJkwIBdO5e2/HMZWY62J5lnp4gOTfWOf06+iVrF0OxqNLg+BbsDie3pJvitzN9OU7ClN97ePOyD6GC91FX7pZcErUIlS0jK+JkaOdRxGVsmrjvpT1rUX3uBNdaWrTk+jNtCOtViuqL9lULqIAgCAIBpN9ruDByD6U4e+wX7504ON68fM5MdLVw830KTlmKgIBKPBtTxZyn1Edv+PB+KcGkpWoWzaJLRUb4i+SfwW/K+WgQBAOCYB8/ZdvHY7+s7N72JltgtWKXQpFWWtNyzZ5T0eDJ2ZVx3VJ61iL73Aniq9WEn0ZsoR1qkV1Rf0qZdhAMTa2zasql8e4Fq7BwuoLKSuvVqDqJ6jJxesgRPyT7H9g/wDHyP1zo75Vz9kB5J9j+wf+PkfrjvlXP2QHkn2P7B/4+R+uO+Vc/ZAeSfY/sH/j5H6475Vz9kCqt49lY+LtW3HxlKV1IvIs7njapWPnMSf70lcFKU4qUiO0rK2Gaza+T1kgVYQDb7s7cODa1qoLCUKaMSNAWU68voE58Th+3iot233OrCYru83JK+6xJfKZb7BO+35Ti2VHm9iR21Lk9zhvCZd2UIPpZj90bKjzP0MbalyL1I7tzejKzBw2MAnX0dY4U1HVr2t9ZnZQwlOjvit+bOHEY6rXVpPdkjTTpOMzdl7JyMluGmtn9JA0Qf5mPITVVr06SvNm6jh6lZ2gi090N0kwh0jkWXEaFh8VR2qmv8+35pBYvGOs7LdH+8SyYLAxw6u98v7wKq2xbx33P61rn6i5k9RWrTiuiK3iJa1WT6sxJsNJu9yauPOxx++W7iM33TlxrtQkdmj43xMSQeE7YnA4zEHJ9Fs07HA81vrHL6QPTOPRuIuuyfhwO/S+Gs1Wj47mQSSxCCASDcnbfimSpY6V2aJZ6ANfNf6j9hM48bQ7Wnu4reju0fiexq7+D3MuaVwthQu2rePIvf1rrD9RsOktVBatOK6IpeJd60n1ZhzaaTdbl08edjj9/i7ilvunLjZWoSZ2aPjfEwLtlaLcIAgCAIBFPCXbw4RHrWIvuPF907tHK9ddEyO0rK2HazaKjlhKsIBOPBRVrfc/q1Be84P4ZF6Vl9EV1JnQ0f8AJKXQs+QhYRAEAxNr39HRbZ1cNTt7kJnunHWmlm0a60tWnKWSZQQlsKScwDcbnU8ebjr/AIgbuAt905sZK1CT6HXgI62Igupd8rJbxAEAQBAEAQD502vd0u1doWei5k7jdH+CWLBRtTXl/wBkNpmX+OK6npO0rwgCAIAgCAcq2hBHYdeehHL5j1w1dWCdnclux9/smnRbFS1B2BVrYD93hAX7JHVtG0574tp+pK0NLVYbppNehZOHtWq/H8ZrOq8BbnyIKg6g+giQ06UoT1JcSfp1o1KfaR4FEE68zLUUtu7EAlfgzp4s0H1Knb+S/inBpJ2oWzaJPRMb4i+SZae0sFMip6XGqupB9I9BHzg6H6pBU5uElJeBY6tONSDhLgyitp4L49r0v8ZG0PoI7CPmI0P1y0UqiqQU14lNrUnSm4PwMabDWIBbW4u3+mxCrnWyhdG16ygBKN7hp9Xzyv43D6lXdwkWjR+K7Sjv4xKl115ywFXYgEq8GlXFmg+rW7fyX8U4NJO1G2bRJ6JjfEeSZbsr5ZxAEAQBAIX4VR/8Wv8A76/+uySOi/8A9n5fBE6Yv2C8/wBMqyTxWxAJx4KLwL7q+1qww/0Nz/8A1IvSkfojLqTOhppTlHoWfIQsIgCARPwkbTFOKagfPuPCB28AILn6NNB/qndo+lr1dbwW8jdKV1To6vjLd8lSSwlXEAmHgww+PKa3TlVWTr+8/mj7OOR2k52pKObJXRFPWrOWS/Ja8gSyiAVV4dds344xK6bbKS5tZjTY9bEIKwASpBI84+6d2CpqWs2rgqf4SbQ+WZf+5yP1zv7KHKvRCw+Em0PlmX/ucj9cdlDlXohYfCTaHyzL/wBzkfrjsocq9ELD4SbQ+WZf+5yP1x2UOVeiFjN3c1bpXYlmZ+bMSWLc2JJPMkk66zsoKyIDTUvqhHo2bmbiEEAs/wAG+y6XxC9laWFrW0LorHhCqumpHVqDIPSNWSrWi2tyLHouhB0LySd2/Ak7bCwz149P8Kr8pw9vV5n6skHhqL/0Xojod3cL5NT/AA6/yme81ud+pjulDkXoist+930w7lNeorsBKqefCykcS6+jmCPpk3gcS60GpcUV7SWEjQmnHgyMzuI4QCZ7n5xXA2hXryWviX/NZWyH+SyMxlO+IpPr+GS+AqWw1WOS/KsQySZECATvwT0623v6K1XvMT+GRWlZfTFdSa0LH6pvoizJClgIH4TticaDLQecnm2adtZPJvqJ9x+aSmjcRqy7N8Hw8yH0thtaPax4rj5FaSbK6IBmbM2i+OzMn9+t62HYVddPsOh+qaqtKNRJPwaZuoV5Um2vFNGHNppEAnXgnp1uvf1a1XvPr+GRWlZfRFdSa0NH65S6FmyFLAIAgCAIBHPCDhm3Cs05lNLPqU+d/wAeKdmBnq11fx3HDpKm54eVvDeU3LGVMQDM2PtF8W5L060PUeoqRoVP0jWa61JVYOD8Tdh60qNRTj4Fz7D2/j5ihqnHFp51bECxT6Cv3jlK1Ww86LtJfctmHxNOvG8H9vE2k0nQaXbm8+LiA8bhn7KkINhPzj+6PnM6KGFqVn9K3ZnLiMZSoL6nvy8Sotu7YtzLTdZ9CqPiqnYo/PtlhoUI0YasSr4nESrz1pGvm45xALg8H2xzjYwZho9p42B6wunmL7uf+oyu4+t2lWy4LcWrRuH7Kjd8XvJPOIkBAKM8PmRxZmPX6mOW0/7lpH4BJPAr6G+oKxncZEAQBAJNu6mlOvpYn+Q+6dNH+JWNMSviLZJfJtJtIsQC59wqeDAoHpDN3rGI+zSVvHSvXkW3R0dXDRJBOQ7RAK78Lbf/AFh/3T/65L6KW+b8v2QWmnugvP8ARXkmCCEA3mx7uHDzv3hQvvtYn7AZyVlevT/5fg7cPK2Hq/8AH8mjnWcQgFl+Can9le/psVe6uv4pCaVl9cV0LDoaP+OT6k8kWTJ0uqV1KMOJWBVgeoqRoQZlNp3RiUVJWZR28myWw8h6T1A6ofTWfin7j84Ms+GrKtTUvXzKfi8O6FVw9PI1k3nMIAgCAWT4JqdK77PS6L3VJ/FIXSsvqiuhYNDR+iUupPpFE0IAgCAIB1sQMCpGoI0IPUQesRexhq+5lMb27uPhWnQE0sf2b9n+Rj2MPt6/TpZMJilWj/8AXj8lUxuDlQnu/i+D/RoZ1nCIAB7YCdj3bOuI0Njkegu+nu1nhUoLfqr0NjrVGrOT9Twns1iAIBOdydzHsZcjJXhQEMlTfGc9YLDsX5j1/R1xWNxyS1Kb3+LJrAaObaqVVu8EWdIUsAgCAfOvhlyOPato9nXVX/w6T8cl8GrUl9wQidRkQBAEAluxk0pT6NfeSZ10/wCKKjpGWtiZ+hmz2cQgF77vU8GLQnopQfXwDWVWvLWqSfVl0w8dWlFdEbCajcIBW/hbPn4w/ds/mkmNFcJ/b9kDprjD7/ogElyDEAzKbtKLU9ayr3KLT/PSapRvUi8k/wBG6E7UpLNr9mHNppEAtrwY08OFxeva7e7RPwyv6SlevbJL5LRomNsPfNv4JbOAkhAIn4Q9h+MY/SoNbKdWGnWa/wC+v3j6PnndgMR2dTVfBkbpPDdrS1lxX4KklhKuIAgCAWz4MaeHD4vXtdvdov3Sv6SlevbJItGiY2w982/gl04CSEAQBAEAQDzyKEsUo6h1I0KsAVI+cGZjJxd0eZRUlaSuiGbV8HOO5LUO1J9U+fX9Wp1HvMkaWk6kd01f2IutoilLfB290RzJ8HmcvxejsHZwuQfcwH852x0nRfG6I+WiK64NMwH3M2iP+gT9DVH8U2rHUH/t7M0vRuJX+vujqN0NofJ299f6pnvtDm/JjZ2J5Pwe9O4+0G/6QX53ev7iTPD0hQXj7M9x0XiX/rb7o22D4Nbz/bWog9FYZz9ugH2znnpSC/hF/c6qehpv+ckvLf8ABLti7n4eKQyp0jj/AKlvnEH90dQ+nTWR9bG1au5uyyRJ0MBRo70rvNkgnKdpA96fChjbPyXxHptsZApZq+i4fPQMB5zA9RE6qWElUjrJoGp8tuH8myP/AAfrmzuE817/AAB5bcP5Nkf+D9cdwnmvf4BUu9e1hm5l+UoKi1wwV9OIKEVQDpy10E76UNSCjkDVTYZEAQBALk2B4PL7cai0W1qHprcKwbUBkDaHQdfOaXpKEHq6r3EFW0TOpUlPWW9tmd5NMj21fuf8o2rDlZq2NPmQ8mmR7av3P+UbVhysbGnzIs2tOEBfQAPcJCN3LAlZWO0GRAInvputbnvWyOiBFYHj4tSWIPZ9E7sHi40E01e5HY7BSxLTTtYjnk0yPbV+5/ynbtWHKyP2NPmQ8mmR7av3P+UbVhysbGnzI58muR7av3P+UxtWHKzOxp8yOPJpke2r9z/lM7VhysxsafMh5NMj21fuf8o2rDlY2NPmRPN29mHExq6CQxTXUrroSzluWv0yKxFXtajnmTWFo9jSUMjZzSbxAEArrafg4d7XamxErLaqjBtVB56cuwHXT5pL0tJqMEpJtkHW0Q5TbhJJZGL5NMj21fuf8ps2rDlZq2NPmQ8mmR7av3P+UbVhysbGnzIeTTI9tX7n/KNqw5WNjT5kTzdrZhxMaugkMV4tSuuhLOW7fpkViKva1HPMmcLR7GkoZGzmk6BAEAQBAIlRvPc9OPYFTXIz3x0GjaeLJbdq/X8boqy2vVqersm500m1kr/fd+wa7ZW/d12Jbea0W4ZFFVSedwPTlWVCizr15q5PX1qZ7lQSklfwftxBsd3t6bMjJeqxa0q4clqnXiDFMbMOOxYk6dXC3UOueJ0lGN1091cGtwt69oZdnDjri1q1XjCHK6YE49l1leOTwt8ZlQuRoNAyie3ShFfVfLdn4/APe/evMR7LujofErzFxDobVyixsSlnXrVtLGI4eXJTMKlFq13e1/3+AdKt8Mw+M5HR0tjUHKRgjN4zS+KrFTeC2hFnDyVRqOJevrmXRjuV97t5b/gHdd49qP09lVOPYmMtYtrJtS57Ti132rU3NRpx6AMOz65js6e5Nvf82BkbZ314Gw/F1FiX9Dbcza/ssTItrqrbQH4zO/L/ACP6JiFC+treF/VbwM7b+0OlzDj1UW04jKrI7WLkWHxeu5wjDVQQG0Go6xCpwtHWbu//AAHWveTLysjgwvFhSKce0tldL0jeMhnCoEOmoQKdPSwh04xj9V73fDoCst4cDHy9obWycg3mvHepeHDFZuZ2K0AAOCNBwMfqndTnKFOEY2334+oNFsbY+Hccy5vG/F8cV8CVik5ha2zgCuCODUaOTpp1TbOpKOqt1352B57L2XhWNmXWHKTFx0RgB0Hjhay5KkVtRwA6l/cPnmZTmlFK1352DOczd6s24Xi9j2UZrqtbWKq3owvFNqOB5uqk66jkYVV2lrLfH/0HO29k4a5FeLi+N8ZyOhZssUith0grDVcABPPnz7NIhObi5Stwvu/YRk7e3ewkqyrcS29jiZC0XLlLVwvxu6Bqnr07VPIjXQ68p5p1ZtxUkt6vuCMe/dlU2cM1nbpi1bmjlwriXNYlVh5a8TMhPXpoRymVVvV1Lbs+qBrdqbMWvExbgWNmQLyU5cIWq7ok4QBrqxDdZ7BNkZ3m14K3yD6Asz89b3w8NMdlxceguLzarM7iwCtGXkvmoOsH4wkRqw1daTe9sHFO9WRm9FXgV1q7ULfc+XxmukOzKtZRCC9hZbO0ABde0COyjC7nnbd4g2u7W1rrjdRkIiX47hLOiLGl1dA6WV8XMAg9R10IPXPFSKVnHgwaPF3szOOu566DiW5r4lZRrBkjhvsqWwg6qw1Q6gacuc2OlG1r77X/AGDjZm9ObmhK8VKBYazfbbd0horpe6xcdQiniex0Ut8YAaa9oESpRhvlfL7+PoDe7tbWtv6anIRUvx7BXZ0RY1MGrWxLK+LmFZWHI8wQRNdSCVmuDBgWbX2hlWXDBXHWqmw1GzL6VuluT+0WsVkcCqfN4jrzB5cp6UYRS1778geFu8O0LWx6qKK6bXx7Lr683pf2ZrsSsIGT0sX0bTQgAzPZwV23uvZWBi5e/wA/i+HdVUvHdpbejMStWKlq1XWBhpr57KFPUddeyelQ+qSb4fnwBs33nsG1PECi9CawOl58fjTI9or69NOjVj1Tx2a7LXvv/X/oNbs7efaOWa1xkxtTQ2Q3TdMFNTZVteOFZSdCyJqToec9ypQj/K+XtvB2+F2VkHGTGSiqyyvIa9cw2FK3xrkpZFZNOLzy/PtCzHZRjdyv4cOu8G73h2pkY2LWyCt8h7KKQDx9B0ttqIx0B4uEAsfTymunFSlv4bwau7ey/F6anLpRr1St6Ris3R39Nb0KIvGNUbpOEHXUaNrPapKVnF7uvgD2q2ttHHtoGauMasizolOL0weq5lZkVy50sU6FeIBeenLnMOMJJ6l92YO+/G89mz/FyiLYHsJu4tdVxK14rrF0PWoK+mKNNTvd+XmDw2lvZcmRdi01pa/SU0Y6lioa+yl77WtbnpWlYRuQ156domY0k4pt5t+XD3YOmRvHmYRsTOWhj4tdkU24wtWsnHUM9To7Eg6EEEHmNeqFTjO2pfilv6g6UbwbSDeL3Jirc+Kcmp1N3QqqPWLEuQ+cDo3Ig6EiZdOFtZXtewMPB3o2pauIOHDSzKpbJXj6cIlCrVoG87XjJsHVy5T1KlTTfHc7fkE7w+k6NOl4TZwrx9Hr0fHoOLg158OuumvZOZ2vuB7TAEAQBAOGHI6cvngFa7P2JtIUUUtjrWcHGvFbdLWwyMx6GqrZNPiLozkl9Dqw9E65Tp6zd/5NfZcTBlZO6ORXfs80qDTXVSmSOIA8WEjNj6annq7MPqEwq0XGV+Ph9+Jk8L90MxqNnVKAp6C3Hzm4l4lqyWqsv4SD5zEq6jTX4+syq0NaT63X2vYwZjbAc7ReyzZ9d9OtCUXu9H7GqqsalayC3xy3Vp1Cee0XZ2UrcboyeGxtzra78XJtqDsTkPcrOGWnIsve6m9U4uFmHEUJGp5qeyZnWTi4p5enCwMHN3f2nlFmsxkosagY2VallXDlceRTxWBF6lSpbSOLRvO4QJ6VSnHg777rpx/djBs6cTaoTLxq8dKvGci9vHLLqyqU2Nwoy0pqzMKwgAOg1HOeG6d02+CW7+9TJg3bg3Pi32B7q7yirTjLago6PF5Yldmg0Y+aGJ10DOZ6WIWsl4eL8+IMzGxdrdHlY64y0tk33O2XbdWy112nhUrUmpZ1rCgAkDUdc8t07pt3slusDrsHdc05jdJs+uytbU6DMsspZ6qMfGrrp4U5trxV68tOb69kzOreG6XmvNgq+3ehqa8w49z1ZF+0WsY18QPiqi3Tz9NObt1a68p3KkpOOstyj7mT13U2zVXjZIbPfAybslLGuWq+53qRHJBNfUTY7Hmez54q025L6bpLO393GDE2HlYtmLl1ZOX4vbkX1OzvTfezpXxuSej7S7a8z2T1OMlOLjG6SzSBmbO29hJm4ChmTEwg+ltqMbHtfjdrTWmpAazg0XsA5zxKnNwlzSMnim2KxtHEtyM6zPppYWG+yq5CrDibgFbasfOWvmOXnfNM9m+ykoxs34XMDau8CbQrwa8i80orFcupUbhHC3m5A4F/aO1ZK9pBGug1JiFJ03JxV8vgGTn77V5dWbTZTTjrZSBjtVU/TE0XI2PVa4Yg6ICNdABz9M8xw7hKLTbz/bQBrw8ptlpVk8Vla4mO2L0Fw8438d79M2i9bN6deGZ+uKm3Hc7u919tw3lp8G1KsjNNOKjHItU1ZF11a1JWmPXWpatdXOjB207deycH+NqN3w8LA64Gx8rZTg49Rzq3x6qrAr1V3C+nj/aftCFKvxkka6gjthzjUW92d2Dcbu7PyKxkZN4UZGQ/Gaq24krRKwlVQcgcRAGpPIaseya6kouyjwQIvsrc/Ixuiu6IXW+IMDxOv7LaIQniQFuH9pxMpYdRUHtM3SrKV1fdf2/6MGfsvZeZssoaaDmVvi41TollVdtd2PWU4vPIVkYHnodQR1c55lKNTi7b2/UybzdfZt1fT5GRwi/Jt6R0rJZK1Wta66g2g4tFUanQakma6kk7KPBAjObsLKr6XG8UfKrORbfj3VZb4yr07l2XICOrnhYt1cWo06jNynF2lezsk91+GX9RgwsjcLJ6OxSTc9WPjLUz2uBfYl912TUzcXEtb8fB5x9B7J6WIjf7vw4bkl6GTKzdxbMqrLsY24rvUaMfFpetaVxqkIorsC6ggtxORroOPTsmFiFFxXG29vqLHpm7vZ1mPk3hAuYcqrJoVmQ/2OPTVwlgdBqBcOv+9MRqQUknws0/cHOxtnbRwXdacNbh4ti49dr31pWBRQeIuo1b+0ezqHPSYnKE1vfi3wzBhpuhbXeguwq9pV9Eqtba9KquRbk23ZNq1vqdNXGg9C6T12ycd0rfFrIxYlG+GNkscNqKfGBTkdK9YeuvktFipzc6fGZT/pmmk477u10ZNTnbv5+UbM2xa6shWoONjcfGipjX9MUttA0LWHUagaLovXPaqQjaK4b7vz3ewM9as3Pvx2vx/E6MezpitllVltt6oy1hRWSFrUsW1J1JAGkx9EE7O7YMna+xGysxTYuuOMK+knUc7Mh6ww4ev4iHn+9PMJ6sN3G6fpcEZ2Hu3tLHqqynVbcuvKeyyrjQC2g4qYvm2dQbhRXGunPUHTWbp1Kcm4rhb93Bk7e2Rn7RDW2UdABX4vVjtZW1pS+6rxm6xlPCulSkBQSTz9IExCcKe5O/jfy4e4PWvdi6iraiU1BrblcY15cGw121nSklm1QVuW06gRw9Z1mO1TcL8FxX9zMHntjd6xsuriwK87HrxaqE6WylVrcWN0j8L6k+b0fUOwxGotR/VZ3uZJ8oAGg5AdnzTmBzAEAQBAEAQBAEAQBAEAQBAEA4IgEY8nmyPkdX/L85u7xV5mB5O9kfI6vc35x3mrzMXHk72R8jq9zfnHeavMxceTvZHyOr3N+cz3mrzMXHk72R8jq9zfnMd5q8zFx5O9kfI6vc35x3mrzMXHk72R8jq9zfnHeavMxc9sLcfZlFi3VYtaOh4ldeLUMOojnMSr1JKzkwSKagIAgCAIAgCAIAgCAIAgCAIAgCAIAgCAIAgCAIAgCAIAgCAIAgCAIAgCAIAgCAIAgCAIAgCAIAgCAIAgCAIAgCAIAgCAIAgCAIAgCAIAgCAIAgCAIAgCAIAgCAIAgCAIAgCAIAgCAIAgCAIAgCAIAgCAIAgCAIAgCAIAgCAIAgCAIAgCAIAgCAIAgCAIAgCAIAgCAIAgCAIAgCAIAgCAIAgCAIAgCAIAgCAIAgCAIAgCAIAgCAIAgCAIAgCAIAgCAIA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3" name="Picture 9" descr="http://sigeduc.rn.gov.br/shared/img/instituicao/brasao_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935" y="160337"/>
            <a:ext cx="1521129" cy="168448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ceinet.com.br/up_sistemas/sisNoticias/54377G-logoce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49" y="1840226"/>
            <a:ext cx="1718054" cy="167497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sindicomunitario.org.br/images/stories/galeriadefotos/sindicomunitario/parceiros/c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5230949"/>
            <a:ext cx="1704319" cy="15448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616" y="5213790"/>
            <a:ext cx="1656183" cy="151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https://logodownload.org/wp-content/uploads/2015/02/wizard-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1902" y="5230949"/>
            <a:ext cx="1631986" cy="15104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156391"/>
            <a:ext cx="1608113" cy="163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descr="http://www.lagoagrandenoticia.com/wp-content/uploads/2015/03/52ed8b250e78e14ae554cb903afdcc6b.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0395" y="5207432"/>
            <a:ext cx="1774603" cy="153393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portal.mec.gov.br/images/stories/noticias/2012/projovem-urban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6002" y="3515196"/>
            <a:ext cx="1817322" cy="164199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573" y="3552259"/>
            <a:ext cx="1704319" cy="160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http://www.pronatec2015.com/wp-content/uploads/2014/11/PRONATECCursosRiodeJaneiro2015inscricoes0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6003" y="1877176"/>
            <a:ext cx="1850494" cy="155182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9894" y="160338"/>
            <a:ext cx="1631986" cy="16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descr="http://static.tumblr.com/d3mj601/DLPl5ixs4/rock_han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280" y="160337"/>
            <a:ext cx="1912718" cy="163554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www.usp.br/espacoaberto/wp-content/uploads/2013/08/senac-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4088" y="5213790"/>
            <a:ext cx="1728192" cy="15275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1" descr="https://fbcdn-sphotos-d-a.akamaihd.net/hphotos-ak-xft1/v/t1.0-9/11202650_1157515690941488_5225474914066331925_n.jpg?oh=f01c88cb8b8b203b448d64894459856f&amp;oe=5627C9A6&amp;__gda__=1445619143_4bb6c5e298948dbdcd13bceda3fb17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0920" y="1993555"/>
            <a:ext cx="3120249" cy="312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46"/>
                                        </p:tgtEl>
                                        <p:attrNameLst>
                                          <p:attrName>style.visibility</p:attrName>
                                        </p:attrNameLst>
                                      </p:cBhvr>
                                      <p:to>
                                        <p:strVal val="visible"/>
                                      </p:to>
                                    </p:set>
                                    <p:anim calcmode="lin" valueType="num">
                                      <p:cBhvr additive="base">
                                        <p:cTn id="18" dur="500" fill="hold"/>
                                        <p:tgtEl>
                                          <p:spTgt spid="1046"/>
                                        </p:tgtEl>
                                        <p:attrNameLst>
                                          <p:attrName>ppt_x</p:attrName>
                                        </p:attrNameLst>
                                      </p:cBhvr>
                                      <p:tavLst>
                                        <p:tav tm="0">
                                          <p:val>
                                            <p:strVal val="#ppt_x"/>
                                          </p:val>
                                        </p:tav>
                                        <p:tav tm="100000">
                                          <p:val>
                                            <p:strVal val="#ppt_x"/>
                                          </p:val>
                                        </p:tav>
                                      </p:tavLst>
                                    </p:anim>
                                    <p:anim calcmode="lin" valueType="num">
                                      <p:cBhvr additive="base">
                                        <p:cTn id="19" dur="500" fill="hold"/>
                                        <p:tgtEl>
                                          <p:spTgt spid="104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7"/>
                                        </p:tgtEl>
                                        <p:attrNameLst>
                                          <p:attrName>style.visibility</p:attrName>
                                        </p:attrNameLst>
                                      </p:cBhvr>
                                      <p:to>
                                        <p:strVal val="visible"/>
                                      </p:to>
                                    </p:set>
                                    <p:anim calcmode="lin" valueType="num">
                                      <p:cBhvr additive="base">
                                        <p:cTn id="24" dur="500" fill="hold"/>
                                        <p:tgtEl>
                                          <p:spTgt spid="1037"/>
                                        </p:tgtEl>
                                        <p:attrNameLst>
                                          <p:attrName>ppt_x</p:attrName>
                                        </p:attrNameLst>
                                      </p:cBhvr>
                                      <p:tavLst>
                                        <p:tav tm="0">
                                          <p:val>
                                            <p:strVal val="#ppt_x"/>
                                          </p:val>
                                        </p:tav>
                                        <p:tav tm="100000">
                                          <p:val>
                                            <p:strVal val="#ppt_x"/>
                                          </p:val>
                                        </p:tav>
                                      </p:tavLst>
                                    </p:anim>
                                    <p:anim calcmode="lin" valueType="num">
                                      <p:cBhvr additive="base">
                                        <p:cTn id="25" dur="500" fill="hold"/>
                                        <p:tgtEl>
                                          <p:spTgt spid="10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40"/>
                                        </p:tgtEl>
                                        <p:attrNameLst>
                                          <p:attrName>style.visibility</p:attrName>
                                        </p:attrNameLst>
                                      </p:cBhvr>
                                      <p:to>
                                        <p:strVal val="visible"/>
                                      </p:to>
                                    </p:set>
                                    <p:anim calcmode="lin" valueType="num">
                                      <p:cBhvr additive="base">
                                        <p:cTn id="30" dur="500" fill="hold"/>
                                        <p:tgtEl>
                                          <p:spTgt spid="1040"/>
                                        </p:tgtEl>
                                        <p:attrNameLst>
                                          <p:attrName>ppt_x</p:attrName>
                                        </p:attrNameLst>
                                      </p:cBhvr>
                                      <p:tavLst>
                                        <p:tav tm="0">
                                          <p:val>
                                            <p:strVal val="#ppt_x"/>
                                          </p:val>
                                        </p:tav>
                                        <p:tav tm="100000">
                                          <p:val>
                                            <p:strVal val="#ppt_x"/>
                                          </p:val>
                                        </p:tav>
                                      </p:tavLst>
                                    </p:anim>
                                    <p:anim calcmode="lin" valueType="num">
                                      <p:cBhvr additive="base">
                                        <p:cTn id="31"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38"/>
                                        </p:tgtEl>
                                        <p:attrNameLst>
                                          <p:attrName>style.visibility</p:attrName>
                                        </p:attrNameLst>
                                      </p:cBhvr>
                                      <p:to>
                                        <p:strVal val="visible"/>
                                      </p:to>
                                    </p:set>
                                    <p:anim calcmode="lin" valueType="num">
                                      <p:cBhvr additive="base">
                                        <p:cTn id="36" dur="500" fill="hold"/>
                                        <p:tgtEl>
                                          <p:spTgt spid="1038"/>
                                        </p:tgtEl>
                                        <p:attrNameLst>
                                          <p:attrName>ppt_x</p:attrName>
                                        </p:attrNameLst>
                                      </p:cBhvr>
                                      <p:tavLst>
                                        <p:tav tm="0">
                                          <p:val>
                                            <p:strVal val="#ppt_x"/>
                                          </p:val>
                                        </p:tav>
                                        <p:tav tm="100000">
                                          <p:val>
                                            <p:strVal val="#ppt_x"/>
                                          </p:val>
                                        </p:tav>
                                      </p:tavLst>
                                    </p:anim>
                                    <p:anim calcmode="lin" valueType="num">
                                      <p:cBhvr additive="base">
                                        <p:cTn id="37"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5"/>
                                        </p:tgtEl>
                                        <p:attrNameLst>
                                          <p:attrName>style.visibility</p:attrName>
                                        </p:attrNameLst>
                                      </p:cBhvr>
                                      <p:to>
                                        <p:strVal val="visible"/>
                                      </p:to>
                                    </p:set>
                                    <p:anim calcmode="lin" valueType="num">
                                      <p:cBhvr additive="base">
                                        <p:cTn id="42" dur="500" fill="hold"/>
                                        <p:tgtEl>
                                          <p:spTgt spid="1035"/>
                                        </p:tgtEl>
                                        <p:attrNameLst>
                                          <p:attrName>ppt_x</p:attrName>
                                        </p:attrNameLst>
                                      </p:cBhvr>
                                      <p:tavLst>
                                        <p:tav tm="0">
                                          <p:val>
                                            <p:strVal val="#ppt_x"/>
                                          </p:val>
                                        </p:tav>
                                        <p:tav tm="100000">
                                          <p:val>
                                            <p:strVal val="#ppt_x"/>
                                          </p:val>
                                        </p:tav>
                                      </p:tavLst>
                                    </p:anim>
                                    <p:anim calcmode="lin" valueType="num">
                                      <p:cBhvr additive="base">
                                        <p:cTn id="43"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53"/>
                                        </p:tgtEl>
                                        <p:attrNameLst>
                                          <p:attrName>style.visibility</p:attrName>
                                        </p:attrNameLst>
                                      </p:cBhvr>
                                      <p:to>
                                        <p:strVal val="visible"/>
                                      </p:to>
                                    </p:set>
                                    <p:anim calcmode="lin" valueType="num">
                                      <p:cBhvr additive="base">
                                        <p:cTn id="48" dur="500" fill="hold"/>
                                        <p:tgtEl>
                                          <p:spTgt spid="1053"/>
                                        </p:tgtEl>
                                        <p:attrNameLst>
                                          <p:attrName>ppt_x</p:attrName>
                                        </p:attrNameLst>
                                      </p:cBhvr>
                                      <p:tavLst>
                                        <p:tav tm="0">
                                          <p:val>
                                            <p:strVal val="#ppt_x"/>
                                          </p:val>
                                        </p:tav>
                                        <p:tav tm="100000">
                                          <p:val>
                                            <p:strVal val="#ppt_x"/>
                                          </p:val>
                                        </p:tav>
                                      </p:tavLst>
                                    </p:anim>
                                    <p:anim calcmode="lin" valueType="num">
                                      <p:cBhvr additive="base">
                                        <p:cTn id="49" dur="500" fill="hold"/>
                                        <p:tgtEl>
                                          <p:spTgt spid="105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44"/>
                                        </p:tgtEl>
                                        <p:attrNameLst>
                                          <p:attrName>style.visibility</p:attrName>
                                        </p:attrNameLst>
                                      </p:cBhvr>
                                      <p:to>
                                        <p:strVal val="visible"/>
                                      </p:to>
                                    </p:set>
                                    <p:anim calcmode="lin" valueType="num">
                                      <p:cBhvr additive="base">
                                        <p:cTn id="54" dur="500" fill="hold"/>
                                        <p:tgtEl>
                                          <p:spTgt spid="1044"/>
                                        </p:tgtEl>
                                        <p:attrNameLst>
                                          <p:attrName>ppt_x</p:attrName>
                                        </p:attrNameLst>
                                      </p:cBhvr>
                                      <p:tavLst>
                                        <p:tav tm="0">
                                          <p:val>
                                            <p:strVal val="#ppt_x"/>
                                          </p:val>
                                        </p:tav>
                                        <p:tav tm="100000">
                                          <p:val>
                                            <p:strVal val="#ppt_x"/>
                                          </p:val>
                                        </p:tav>
                                      </p:tavLst>
                                    </p:anim>
                                    <p:anim calcmode="lin" valueType="num">
                                      <p:cBhvr additive="base">
                                        <p:cTn id="55"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48"/>
                                        </p:tgtEl>
                                        <p:attrNameLst>
                                          <p:attrName>style.visibility</p:attrName>
                                        </p:attrNameLst>
                                      </p:cBhvr>
                                      <p:to>
                                        <p:strVal val="visible"/>
                                      </p:to>
                                    </p:set>
                                    <p:anim calcmode="lin" valueType="num">
                                      <p:cBhvr additive="base">
                                        <p:cTn id="60" dur="500" fill="hold"/>
                                        <p:tgtEl>
                                          <p:spTgt spid="1048"/>
                                        </p:tgtEl>
                                        <p:attrNameLst>
                                          <p:attrName>ppt_x</p:attrName>
                                        </p:attrNameLst>
                                      </p:cBhvr>
                                      <p:tavLst>
                                        <p:tav tm="0">
                                          <p:val>
                                            <p:strVal val="#ppt_x"/>
                                          </p:val>
                                        </p:tav>
                                        <p:tav tm="100000">
                                          <p:val>
                                            <p:strVal val="#ppt_x"/>
                                          </p:val>
                                        </p:tav>
                                      </p:tavLst>
                                    </p:anim>
                                    <p:anim calcmode="lin" valueType="num">
                                      <p:cBhvr additive="base">
                                        <p:cTn id="61" dur="500" fill="hold"/>
                                        <p:tgtEl>
                                          <p:spTgt spid="104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42"/>
                                        </p:tgtEl>
                                        <p:attrNameLst>
                                          <p:attrName>style.visibility</p:attrName>
                                        </p:attrNameLst>
                                      </p:cBhvr>
                                      <p:to>
                                        <p:strVal val="visible"/>
                                      </p:to>
                                    </p:set>
                                    <p:anim calcmode="lin" valueType="num">
                                      <p:cBhvr additive="base">
                                        <p:cTn id="66" dur="500" fill="hold"/>
                                        <p:tgtEl>
                                          <p:spTgt spid="1042"/>
                                        </p:tgtEl>
                                        <p:attrNameLst>
                                          <p:attrName>ppt_x</p:attrName>
                                        </p:attrNameLst>
                                      </p:cBhvr>
                                      <p:tavLst>
                                        <p:tav tm="0">
                                          <p:val>
                                            <p:strVal val="#ppt_x"/>
                                          </p:val>
                                        </p:tav>
                                        <p:tav tm="100000">
                                          <p:val>
                                            <p:strVal val="#ppt_x"/>
                                          </p:val>
                                        </p:tav>
                                      </p:tavLst>
                                    </p:anim>
                                    <p:anim calcmode="lin" valueType="num">
                                      <p:cBhvr additive="base">
                                        <p:cTn id="67"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049"/>
                                        </p:tgtEl>
                                        <p:attrNameLst>
                                          <p:attrName>style.visibility</p:attrName>
                                        </p:attrNameLst>
                                      </p:cBhvr>
                                      <p:to>
                                        <p:strVal val="visible"/>
                                      </p:to>
                                    </p:set>
                                    <p:anim calcmode="lin" valueType="num">
                                      <p:cBhvr additive="base">
                                        <p:cTn id="78" dur="500" fill="hold"/>
                                        <p:tgtEl>
                                          <p:spTgt spid="1049"/>
                                        </p:tgtEl>
                                        <p:attrNameLst>
                                          <p:attrName>ppt_x</p:attrName>
                                        </p:attrNameLst>
                                      </p:cBhvr>
                                      <p:tavLst>
                                        <p:tav tm="0">
                                          <p:val>
                                            <p:strVal val="#ppt_x"/>
                                          </p:val>
                                        </p:tav>
                                        <p:tav tm="100000">
                                          <p:val>
                                            <p:strVal val="#ppt_x"/>
                                          </p:val>
                                        </p:tav>
                                      </p:tavLst>
                                    </p:anim>
                                    <p:anim calcmode="lin" valueType="num">
                                      <p:cBhvr additive="base">
                                        <p:cTn id="79" dur="500" fill="hold"/>
                                        <p:tgtEl>
                                          <p:spTgt spid="104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033"/>
                                        </p:tgtEl>
                                        <p:attrNameLst>
                                          <p:attrName>style.visibility</p:attrName>
                                        </p:attrNameLst>
                                      </p:cBhvr>
                                      <p:to>
                                        <p:strVal val="visible"/>
                                      </p:to>
                                    </p:set>
                                    <p:anim calcmode="lin" valueType="num">
                                      <p:cBhvr additive="base">
                                        <p:cTn id="84" dur="500" fill="hold"/>
                                        <p:tgtEl>
                                          <p:spTgt spid="1033"/>
                                        </p:tgtEl>
                                        <p:attrNameLst>
                                          <p:attrName>ppt_x</p:attrName>
                                        </p:attrNameLst>
                                      </p:cBhvr>
                                      <p:tavLst>
                                        <p:tav tm="0">
                                          <p:val>
                                            <p:strVal val="#ppt_x"/>
                                          </p:val>
                                        </p:tav>
                                        <p:tav tm="100000">
                                          <p:val>
                                            <p:strVal val="#ppt_x"/>
                                          </p:val>
                                        </p:tav>
                                      </p:tavLst>
                                    </p:anim>
                                    <p:anim calcmode="lin" valueType="num">
                                      <p:cBhvr additive="base">
                                        <p:cTn id="85"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050"/>
                                        </p:tgtEl>
                                        <p:attrNameLst>
                                          <p:attrName>style.visibility</p:attrName>
                                        </p:attrNameLst>
                                      </p:cBhvr>
                                      <p:to>
                                        <p:strVal val="visible"/>
                                      </p:to>
                                    </p:set>
                                    <p:anim calcmode="lin" valueType="num">
                                      <p:cBhvr additive="base">
                                        <p:cTn id="90" dur="500" fill="hold"/>
                                        <p:tgtEl>
                                          <p:spTgt spid="2050"/>
                                        </p:tgtEl>
                                        <p:attrNameLst>
                                          <p:attrName>ppt_x</p:attrName>
                                        </p:attrNameLst>
                                      </p:cBhvr>
                                      <p:tavLst>
                                        <p:tav tm="0">
                                          <p:val>
                                            <p:strVal val="#ppt_x"/>
                                          </p:val>
                                        </p:tav>
                                        <p:tav tm="100000">
                                          <p:val>
                                            <p:strVal val="#ppt_x"/>
                                          </p:val>
                                        </p:tav>
                                      </p:tavLst>
                                    </p:anim>
                                    <p:anim calcmode="lin" valueType="num">
                                      <p:cBhvr additive="base">
                                        <p:cTn id="9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51"/>
                                        </p:tgtEl>
                                        <p:attrNameLst>
                                          <p:attrName>style.visibility</p:attrName>
                                        </p:attrNameLst>
                                      </p:cBhvr>
                                      <p:to>
                                        <p:strVal val="visible"/>
                                      </p:to>
                                    </p:set>
                                    <p:anim calcmode="lin" valueType="num">
                                      <p:cBhvr additive="base">
                                        <p:cTn id="96" dur="500" fill="hold"/>
                                        <p:tgtEl>
                                          <p:spTgt spid="1051"/>
                                        </p:tgtEl>
                                        <p:attrNameLst>
                                          <p:attrName>ppt_x</p:attrName>
                                        </p:attrNameLst>
                                      </p:cBhvr>
                                      <p:tavLst>
                                        <p:tav tm="0">
                                          <p:val>
                                            <p:strVal val="#ppt_x"/>
                                          </p:val>
                                        </p:tav>
                                        <p:tav tm="100000">
                                          <p:val>
                                            <p:strVal val="#ppt_x"/>
                                          </p:val>
                                        </p:tav>
                                      </p:tavLst>
                                    </p:anim>
                                    <p:anim calcmode="lin" valueType="num">
                                      <p:cBhvr additive="base">
                                        <p:cTn id="97" dur="500" fill="hold"/>
                                        <p:tgtEl>
                                          <p:spTgt spid="1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6836" y="332656"/>
            <a:ext cx="8977164" cy="1728192"/>
          </a:xfrm>
        </p:spPr>
        <p:txBody>
          <a:bodyPr>
            <a:noAutofit/>
          </a:bodyPr>
          <a:lstStyle/>
          <a:p>
            <a:pPr marL="0" indent="0" algn="ctr">
              <a:buNone/>
            </a:pPr>
            <a:r>
              <a:rPr lang="pt-BR" sz="4000" b="1" i="1" dirty="0">
                <a:solidFill>
                  <a:srgbClr val="FF0000"/>
                </a:solidFill>
              </a:rPr>
              <a:t>Pedagogia e Direção geralmente estão na escola como </a:t>
            </a:r>
            <a:r>
              <a:rPr lang="pt-BR" sz="4000" b="1" i="1" dirty="0">
                <a:solidFill>
                  <a:srgbClr val="00B050"/>
                </a:solidFill>
                <a:effectLst>
                  <a:outerShdw blurRad="38100" dist="38100" dir="2700000" algn="tl">
                    <a:srgbClr val="000000">
                      <a:alpha val="43137"/>
                    </a:srgbClr>
                  </a:outerShdw>
                </a:effectLst>
              </a:rPr>
              <a:t>advogados</a:t>
            </a:r>
            <a:r>
              <a:rPr lang="pt-BR" sz="4000" b="1" i="1" dirty="0">
                <a:solidFill>
                  <a:srgbClr val="FF0000"/>
                </a:solidFill>
                <a:effectLst>
                  <a:outerShdw blurRad="38100" dist="38100" dir="2700000" algn="tl">
                    <a:srgbClr val="000000">
                      <a:alpha val="43137"/>
                    </a:srgbClr>
                  </a:outerShdw>
                </a:effectLst>
              </a:rPr>
              <a:t> </a:t>
            </a:r>
            <a:r>
              <a:rPr lang="pt-BR" sz="4000" b="1" i="1" dirty="0">
                <a:solidFill>
                  <a:srgbClr val="FF0000"/>
                </a:solidFill>
              </a:rPr>
              <a:t>dos alunos. </a:t>
            </a:r>
          </a:p>
        </p:txBody>
      </p:sp>
      <p:sp>
        <p:nvSpPr>
          <p:cNvPr id="6" name="Espaço Reservado para Conteúdo 2"/>
          <p:cNvSpPr txBox="1">
            <a:spLocks/>
          </p:cNvSpPr>
          <p:nvPr/>
        </p:nvSpPr>
        <p:spPr>
          <a:xfrm>
            <a:off x="5796136" y="1700808"/>
            <a:ext cx="3046080" cy="4305861"/>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pt-BR" sz="3500" b="1" i="1" dirty="0"/>
              <a:t>Vamos mostrar a eles que nós trabalhamos bem e eles também serão nossos advogados.</a:t>
            </a:r>
          </a:p>
        </p:txBody>
      </p:sp>
      <p:pic>
        <p:nvPicPr>
          <p:cNvPr id="4098" name="Picture 2" descr="https://eepinaciocastilho.files.wordpress.com/2015/02/nenhum-de-nc3b3s.jpg?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5" y="1840001"/>
            <a:ext cx="5299813" cy="416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3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88640"/>
            <a:ext cx="8568952" cy="936104"/>
          </a:xfrm>
        </p:spPr>
        <p:txBody>
          <a:bodyPr>
            <a:noAutofit/>
          </a:bodyPr>
          <a:lstStyle/>
          <a:p>
            <a:pPr marL="0" indent="0" algn="ctr">
              <a:buNone/>
            </a:pPr>
            <a:r>
              <a:rPr lang="pt-BR" sz="4500" b="1" i="1" dirty="0"/>
              <a:t>Os alunos </a:t>
            </a:r>
            <a:r>
              <a:rPr lang="pt-BR" sz="4500" b="1" i="1" dirty="0">
                <a:solidFill>
                  <a:srgbClr val="00B050"/>
                </a:solidFill>
                <a:effectLst>
                  <a:outerShdw blurRad="38100" dist="38100" dir="2700000" algn="tl">
                    <a:srgbClr val="000000">
                      <a:alpha val="43137"/>
                    </a:srgbClr>
                  </a:outerShdw>
                </a:effectLst>
              </a:rPr>
              <a:t>não</a:t>
            </a:r>
            <a:r>
              <a:rPr lang="pt-BR" sz="4500" b="1" i="1" dirty="0">
                <a:effectLst>
                  <a:outerShdw blurRad="38100" dist="38100" dir="2700000" algn="tl">
                    <a:srgbClr val="000000">
                      <a:alpha val="43137"/>
                    </a:srgbClr>
                  </a:outerShdw>
                </a:effectLst>
              </a:rPr>
              <a:t> </a:t>
            </a:r>
            <a:r>
              <a:rPr lang="pt-BR" sz="4500" b="1" i="1" dirty="0"/>
              <a:t>são nossos inimigos. </a:t>
            </a:r>
          </a:p>
        </p:txBody>
      </p:sp>
      <p:sp>
        <p:nvSpPr>
          <p:cNvPr id="6" name="Espaço Reservado para Conteúdo 2"/>
          <p:cNvSpPr txBox="1">
            <a:spLocks/>
          </p:cNvSpPr>
          <p:nvPr/>
        </p:nvSpPr>
        <p:spPr>
          <a:xfrm>
            <a:off x="4117431" y="2076322"/>
            <a:ext cx="4536504" cy="4517062"/>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pt-BR" sz="3500" b="1" i="1" dirty="0"/>
              <a:t>Lembre-se de quando tínhamos a idade deles e nossos pais nos davam ordens: </a:t>
            </a:r>
          </a:p>
          <a:p>
            <a:pPr marL="0" indent="0" algn="ctr">
              <a:buNone/>
            </a:pPr>
            <a:r>
              <a:rPr lang="pt-BR" sz="3500" b="1" i="1" dirty="0"/>
              <a:t>Será que éramos sempre obedientes?</a:t>
            </a:r>
          </a:p>
        </p:txBody>
      </p:sp>
      <p:pic>
        <p:nvPicPr>
          <p:cNvPr id="5122" name="Picture 2" descr="http://www.musicaitaliana.blogger.com.br/Dolcen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816424" cy="482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1241" y="260648"/>
            <a:ext cx="8568952" cy="1636742"/>
          </a:xfrm>
        </p:spPr>
        <p:txBody>
          <a:bodyPr>
            <a:noAutofit/>
          </a:bodyPr>
          <a:lstStyle/>
          <a:p>
            <a:pPr marL="0" indent="0" algn="ctr">
              <a:buNone/>
            </a:pPr>
            <a:r>
              <a:rPr lang="pt-BR" sz="4500" b="1" i="1" dirty="0">
                <a:solidFill>
                  <a:srgbClr val="00B050"/>
                </a:solidFill>
                <a:effectLst>
                  <a:outerShdw blurRad="38100" dist="38100" dir="2700000" algn="tl">
                    <a:srgbClr val="000000">
                      <a:alpha val="43137"/>
                    </a:srgbClr>
                  </a:outerShdw>
                </a:effectLst>
              </a:rPr>
              <a:t>Ninguém</a:t>
            </a:r>
            <a:r>
              <a:rPr lang="pt-BR" sz="4500" b="1" i="1" dirty="0">
                <a:effectLst>
                  <a:outerShdw blurRad="38100" dist="38100" dir="2700000" algn="tl">
                    <a:srgbClr val="000000">
                      <a:alpha val="43137"/>
                    </a:srgbClr>
                  </a:outerShdw>
                </a:effectLst>
              </a:rPr>
              <a:t> </a:t>
            </a:r>
            <a:r>
              <a:rPr lang="pt-BR" sz="4500" b="1" i="1" dirty="0"/>
              <a:t>vai nos ajudar ou </a:t>
            </a:r>
          </a:p>
          <a:p>
            <a:pPr marL="0" indent="0" algn="ctr">
              <a:buNone/>
            </a:pPr>
            <a:r>
              <a:rPr lang="pt-BR" sz="4500" b="1" i="1" dirty="0"/>
              <a:t>fazer por nós.</a:t>
            </a:r>
          </a:p>
        </p:txBody>
      </p:sp>
      <p:sp>
        <p:nvSpPr>
          <p:cNvPr id="6" name="Espaço Reservado para Conteúdo 2"/>
          <p:cNvSpPr txBox="1">
            <a:spLocks/>
          </p:cNvSpPr>
          <p:nvPr/>
        </p:nvSpPr>
        <p:spPr>
          <a:xfrm>
            <a:off x="5086028" y="1897390"/>
            <a:ext cx="3878460" cy="462795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pt-BR" b="1" i="1" dirty="0"/>
              <a:t>Evitemos contar com os outros e façamos nosso trabalho </a:t>
            </a:r>
            <a:r>
              <a:rPr lang="pt-BR" b="1" i="1" dirty="0">
                <a:solidFill>
                  <a:srgbClr val="00B050"/>
                </a:solidFill>
                <a:effectLst>
                  <a:outerShdw blurRad="38100" dist="38100" dir="2700000" algn="tl">
                    <a:srgbClr val="000000">
                      <a:alpha val="43137"/>
                    </a:srgbClr>
                  </a:outerShdw>
                </a:effectLst>
              </a:rPr>
              <a:t>esperando pouco</a:t>
            </a:r>
            <a:r>
              <a:rPr lang="pt-BR" b="1" i="1" dirty="0"/>
              <a:t> dos outros. Ajudemos sempre que possível, aí sim iremos ganhar futuros aliados.</a:t>
            </a:r>
          </a:p>
        </p:txBody>
      </p:sp>
      <p:pic>
        <p:nvPicPr>
          <p:cNvPr id="6146" name="Picture 2" descr="https://euqueroajudarcuritiba.files.wordpress.com/2012/03/ajud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97390"/>
            <a:ext cx="4608512" cy="466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16632"/>
            <a:ext cx="8670614" cy="1944216"/>
          </a:xfrm>
        </p:spPr>
        <p:txBody>
          <a:bodyPr>
            <a:noAutofit/>
          </a:bodyPr>
          <a:lstStyle/>
          <a:p>
            <a:pPr marL="0" indent="0" algn="ctr">
              <a:buNone/>
            </a:pPr>
            <a:r>
              <a:rPr lang="pt-BR" sz="3800" b="1" i="1" dirty="0"/>
              <a:t>Os alunos são nossos </a:t>
            </a:r>
            <a:r>
              <a:rPr lang="pt-BR" sz="3800" b="1" i="1" dirty="0">
                <a:solidFill>
                  <a:srgbClr val="FF0000"/>
                </a:solidFill>
                <a:effectLst>
                  <a:outerShdw blurRad="38100" dist="38100" dir="2700000" algn="tl">
                    <a:srgbClr val="000000">
                      <a:alpha val="43137"/>
                    </a:srgbClr>
                  </a:outerShdw>
                </a:effectLst>
              </a:rPr>
              <a:t>maiores amigos </a:t>
            </a:r>
            <a:r>
              <a:rPr lang="pt-BR" sz="3800" b="1" i="1" dirty="0"/>
              <a:t>e nossos advogados. Se os tratarmos com respeito receberemos um ótimo retorno.</a:t>
            </a:r>
          </a:p>
        </p:txBody>
      </p:sp>
      <p:sp>
        <p:nvSpPr>
          <p:cNvPr id="6" name="Espaço Reservado para Conteúdo 2"/>
          <p:cNvSpPr txBox="1">
            <a:spLocks/>
          </p:cNvSpPr>
          <p:nvPr/>
        </p:nvSpPr>
        <p:spPr>
          <a:xfrm>
            <a:off x="3707904" y="2420888"/>
            <a:ext cx="5405921" cy="324036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None/>
            </a:pPr>
            <a:r>
              <a:rPr lang="pt-BR" sz="3500" b="1" i="1" dirty="0"/>
              <a:t>Quando entendemos isso nos é retornado: </a:t>
            </a:r>
            <a:r>
              <a:rPr lang="pt-BR" sz="3500" b="1" i="1" dirty="0">
                <a:solidFill>
                  <a:srgbClr val="FF0000"/>
                </a:solidFill>
                <a:effectLst>
                  <a:outerShdw blurRad="38100" dist="38100" dir="2700000" algn="tl">
                    <a:srgbClr val="000000">
                      <a:alpha val="43137"/>
                    </a:srgbClr>
                  </a:outerShdw>
                </a:effectLst>
              </a:rPr>
              <a:t>amor, compreensão, carinho, favores, defesa</a:t>
            </a:r>
            <a:r>
              <a:rPr lang="pt-BR" sz="3500" b="1" i="1" dirty="0"/>
              <a:t> frente as injustiças e ajuda na aula.</a:t>
            </a:r>
          </a:p>
        </p:txBody>
      </p:sp>
      <p:pic>
        <p:nvPicPr>
          <p:cNvPr id="1027" name="Picture 3" descr="C:\Users\Cristiane\AppData\Local\Microsoft\Windows\Temporary Internet Files\Content.IE5\N45BW7HX\3364250371_c632ff60a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3528392"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3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88640"/>
            <a:ext cx="8007577" cy="838200"/>
          </a:xfrm>
        </p:spPr>
        <p:txBody>
          <a:bodyPr>
            <a:normAutofit/>
          </a:bodyPr>
          <a:lstStyle/>
          <a:p>
            <a:r>
              <a:rPr lang="pt-BR" dirty="0"/>
              <a:t>E qual é a solução?</a:t>
            </a:r>
          </a:p>
        </p:txBody>
      </p:sp>
      <p:sp>
        <p:nvSpPr>
          <p:cNvPr id="3" name="Espaço Reservado para Conteúdo 2"/>
          <p:cNvSpPr>
            <a:spLocks noGrp="1"/>
          </p:cNvSpPr>
          <p:nvPr>
            <p:ph idx="1"/>
          </p:nvPr>
        </p:nvSpPr>
        <p:spPr>
          <a:xfrm>
            <a:off x="251520" y="1052736"/>
            <a:ext cx="8712968" cy="5616624"/>
          </a:xfrm>
        </p:spPr>
        <p:txBody>
          <a:bodyPr>
            <a:noAutofit/>
          </a:bodyPr>
          <a:lstStyle/>
          <a:p>
            <a:pPr marL="0" indent="0" algn="ctr">
              <a:buNone/>
            </a:pPr>
            <a:r>
              <a:rPr lang="pt-BR" sz="3000" dirty="0"/>
              <a:t>O primeiro passo é tentar modificar a situação em </a:t>
            </a:r>
            <a:r>
              <a:rPr lang="pt-BR" sz="3000" b="1" dirty="0">
                <a:solidFill>
                  <a:srgbClr val="FF0000"/>
                </a:solidFill>
                <a:effectLst>
                  <a:outerShdw blurRad="38100" dist="38100" dir="2700000" algn="tl">
                    <a:srgbClr val="000000">
                      <a:alpha val="43137"/>
                    </a:srgbClr>
                  </a:outerShdw>
                </a:effectLst>
              </a:rPr>
              <a:t>NÓS MESMOS </a:t>
            </a:r>
            <a:r>
              <a:rPr lang="pt-BR" sz="3000" dirty="0"/>
              <a:t>e retirar a culpa de nossas costas e deixar de culpar os outros. </a:t>
            </a:r>
          </a:p>
          <a:p>
            <a:pPr marL="0" indent="0" algn="ctr">
              <a:buNone/>
            </a:pPr>
            <a:r>
              <a:rPr lang="pt-BR" sz="3000" dirty="0"/>
              <a:t>Em aulas maçantes e chatas: </a:t>
            </a:r>
          </a:p>
          <a:p>
            <a:pPr algn="ctr">
              <a:buFont typeface="Wingdings" pitchFamily="2" charset="2"/>
              <a:buChar char="ü"/>
            </a:pPr>
            <a:r>
              <a:rPr lang="pt-BR" sz="3000" b="1" i="1" dirty="0">
                <a:solidFill>
                  <a:srgbClr val="FF0000"/>
                </a:solidFill>
              </a:rPr>
              <a:t>o aluno não aprende, </a:t>
            </a:r>
          </a:p>
          <a:p>
            <a:pPr algn="ctr">
              <a:buFont typeface="Wingdings" pitchFamily="2" charset="2"/>
              <a:buChar char="ü"/>
            </a:pPr>
            <a:r>
              <a:rPr lang="pt-BR" sz="3000" b="1" i="1" dirty="0">
                <a:solidFill>
                  <a:srgbClr val="FF0000"/>
                </a:solidFill>
              </a:rPr>
              <a:t>o professor se aborrece, </a:t>
            </a:r>
          </a:p>
          <a:p>
            <a:pPr algn="ctr">
              <a:buFont typeface="Wingdings" pitchFamily="2" charset="2"/>
              <a:buChar char="ü"/>
            </a:pPr>
            <a:r>
              <a:rPr lang="pt-BR" sz="3000" b="1" i="1" dirty="0">
                <a:solidFill>
                  <a:srgbClr val="FF0000"/>
                </a:solidFill>
              </a:rPr>
              <a:t>a coordenação te persegue, </a:t>
            </a:r>
          </a:p>
          <a:p>
            <a:pPr algn="ctr">
              <a:buFont typeface="Wingdings" pitchFamily="2" charset="2"/>
              <a:buChar char="ü"/>
            </a:pPr>
            <a:r>
              <a:rPr lang="pt-BR" sz="3000" b="1" i="1" dirty="0">
                <a:solidFill>
                  <a:srgbClr val="FF0000"/>
                </a:solidFill>
              </a:rPr>
              <a:t>a sociedade perde futuros bons profissionais. </a:t>
            </a:r>
          </a:p>
          <a:p>
            <a:pPr algn="ctr">
              <a:buFont typeface="Wingdings" pitchFamily="2" charset="2"/>
              <a:buChar char="ü"/>
            </a:pPr>
            <a:r>
              <a:rPr lang="pt-BR" sz="3000" b="1" i="1" dirty="0">
                <a:solidFill>
                  <a:srgbClr val="FF0000"/>
                </a:solidFill>
              </a:rPr>
              <a:t>Nada fica bom.</a:t>
            </a:r>
          </a:p>
          <a:p>
            <a:pPr marL="0" indent="0" algn="ctr">
              <a:buNone/>
            </a:pPr>
            <a:r>
              <a:rPr lang="pt-BR" sz="3000" dirty="0"/>
              <a:t>Passamos por cada coisa durante nossa carreira....</a:t>
            </a:r>
          </a:p>
        </p:txBody>
      </p:sp>
    </p:spTree>
    <p:extLst>
      <p:ext uri="{BB962C8B-B14F-4D97-AF65-F5344CB8AC3E}">
        <p14:creationId xmlns:p14="http://schemas.microsoft.com/office/powerpoint/2010/main" val="1902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457200"/>
            <a:ext cx="8299648" cy="838200"/>
          </a:xfrm>
        </p:spPr>
        <p:txBody>
          <a:bodyPr>
            <a:normAutofit/>
          </a:bodyPr>
          <a:lstStyle/>
          <a:p>
            <a:r>
              <a:rPr lang="pt-BR" dirty="0"/>
              <a:t>Desacelere sua vida pra começar...</a:t>
            </a:r>
          </a:p>
        </p:txBody>
      </p:sp>
      <p:pic>
        <p:nvPicPr>
          <p:cNvPr id="3076" name="Picture 4" descr="http://www.a3consultoria.com.br/diarioa3/wp-content/uploads/s%C3%ADndrome-da-press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8710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3consultoria.com.br/diarioa3/wp-content/uploads/s%C3%ADndrome-da-press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46" y="332656"/>
            <a:ext cx="2513662"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936243-25BC-4392-BE9D-4EB9D3B7A490}"/>
              </a:ext>
            </a:extLst>
          </p:cNvPr>
          <p:cNvSpPr>
            <a:spLocks noChangeArrowheads="1"/>
          </p:cNvSpPr>
          <p:nvPr/>
        </p:nvSpPr>
        <p:spPr bwMode="auto">
          <a:xfrm>
            <a:off x="2842108" y="1037635"/>
            <a:ext cx="6194388"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BR" altLang="pt-BR" sz="2500" b="1" i="1" dirty="0">
                <a:solidFill>
                  <a:schemeClr val="tx2"/>
                </a:solidFill>
              </a:rPr>
              <a:t>“Ando devagar por que já tive pressa </a:t>
            </a:r>
            <a:br>
              <a:rPr lang="pt-BR" altLang="pt-BR" sz="2500" b="1" i="1" dirty="0">
                <a:solidFill>
                  <a:schemeClr val="tx2"/>
                </a:solidFill>
              </a:rPr>
            </a:br>
            <a:r>
              <a:rPr lang="pt-BR" altLang="pt-BR" sz="2500" b="1" i="1" dirty="0">
                <a:solidFill>
                  <a:schemeClr val="tx2"/>
                </a:solidFill>
              </a:rPr>
              <a:t>E levo esse sorriso por que já chorei demais </a:t>
            </a:r>
            <a:br>
              <a:rPr lang="pt-BR" altLang="pt-BR" sz="2500" b="1" i="1" dirty="0">
                <a:solidFill>
                  <a:schemeClr val="tx2"/>
                </a:solidFill>
              </a:rPr>
            </a:br>
            <a:r>
              <a:rPr lang="pt-BR" altLang="pt-BR" sz="2500" b="1" i="1" dirty="0">
                <a:solidFill>
                  <a:schemeClr val="tx2"/>
                </a:solidFill>
              </a:rPr>
              <a:t>Hoje me sinto mais forte, mais feliz quem sabe,</a:t>
            </a:r>
            <a:br>
              <a:rPr lang="pt-BR" altLang="pt-BR" sz="2500" b="1" i="1" dirty="0">
                <a:solidFill>
                  <a:schemeClr val="tx2"/>
                </a:solidFill>
              </a:rPr>
            </a:br>
            <a:r>
              <a:rPr lang="pt-BR" altLang="pt-BR" sz="2500" b="1" i="1" dirty="0">
                <a:solidFill>
                  <a:schemeClr val="tx2"/>
                </a:solidFill>
              </a:rPr>
              <a:t>Só levo a certeza de que muito pouco eu sei</a:t>
            </a:r>
            <a:br>
              <a:rPr lang="pt-BR" altLang="pt-BR" sz="2500" b="1" i="1" dirty="0">
                <a:solidFill>
                  <a:schemeClr val="tx2"/>
                </a:solidFill>
              </a:rPr>
            </a:br>
            <a:r>
              <a:rPr lang="pt-BR" altLang="pt-BR" sz="2500" b="1" i="1" dirty="0">
                <a:solidFill>
                  <a:schemeClr val="tx2"/>
                </a:solidFill>
              </a:rPr>
              <a:t>Nada sei.”</a:t>
            </a:r>
          </a:p>
          <a:p>
            <a:pPr eaLnBrk="0" fontAlgn="base" hangingPunct="0">
              <a:spcBef>
                <a:spcPct val="0"/>
              </a:spcBef>
              <a:spcAft>
                <a:spcPct val="0"/>
              </a:spcAft>
            </a:pPr>
            <a:endParaRPr lang="pt-BR" altLang="pt-BR" sz="2500" b="1" i="1" dirty="0">
              <a:solidFill>
                <a:schemeClr val="tx2"/>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sz="2500" b="1" i="1" dirty="0">
                <a:solidFill>
                  <a:schemeClr val="tx2"/>
                </a:solidFill>
              </a:rPr>
              <a:t>“Todo mundo ama um dia todo mundo chora, </a:t>
            </a:r>
            <a:br>
              <a:rPr lang="pt-BR" altLang="pt-BR" sz="2500" b="1" i="1" dirty="0">
                <a:solidFill>
                  <a:schemeClr val="tx2"/>
                </a:solidFill>
              </a:rPr>
            </a:br>
            <a:r>
              <a:rPr lang="pt-BR" altLang="pt-BR" sz="2500" b="1" i="1" dirty="0">
                <a:solidFill>
                  <a:schemeClr val="tx2"/>
                </a:solidFill>
              </a:rPr>
              <a:t>Um dia a gente chega, no outro vai embora </a:t>
            </a:r>
            <a:br>
              <a:rPr lang="pt-BR" altLang="pt-BR" sz="2500" b="1" i="1" dirty="0">
                <a:solidFill>
                  <a:schemeClr val="tx2"/>
                </a:solidFill>
              </a:rPr>
            </a:br>
            <a:r>
              <a:rPr lang="pt-BR" altLang="pt-BR" sz="2500" b="1" i="1" dirty="0">
                <a:solidFill>
                  <a:schemeClr val="tx2"/>
                </a:solidFill>
              </a:rPr>
              <a:t>Cada um de nós compõe a sua história</a:t>
            </a:r>
            <a:br>
              <a:rPr lang="pt-BR" altLang="pt-BR" sz="2500" b="1" i="1" dirty="0">
                <a:solidFill>
                  <a:schemeClr val="tx2"/>
                </a:solidFill>
              </a:rPr>
            </a:br>
            <a:r>
              <a:rPr lang="pt-BR" altLang="pt-BR" sz="2500" b="1" i="1" dirty="0">
                <a:solidFill>
                  <a:schemeClr val="tx2"/>
                </a:solidFill>
              </a:rPr>
              <a:t>Cada ser em si carrega o dom de ser capaz </a:t>
            </a:r>
            <a:br>
              <a:rPr lang="pt-BR" altLang="pt-BR" sz="2500" b="1" i="1" dirty="0">
                <a:solidFill>
                  <a:schemeClr val="tx2"/>
                </a:solidFill>
              </a:rPr>
            </a:br>
            <a:r>
              <a:rPr lang="pt-BR" altLang="pt-BR" sz="2500" b="1" i="1" dirty="0">
                <a:solidFill>
                  <a:schemeClr val="tx2"/>
                </a:solidFill>
              </a:rPr>
              <a:t>E ser feliz.” </a:t>
            </a:r>
          </a:p>
        </p:txBody>
      </p:sp>
    </p:spTree>
    <p:extLst>
      <p:ext uri="{BB962C8B-B14F-4D97-AF65-F5344CB8AC3E}">
        <p14:creationId xmlns:p14="http://schemas.microsoft.com/office/powerpoint/2010/main" val="41291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996952"/>
            <a:ext cx="6984776" cy="838200"/>
          </a:xfrm>
        </p:spPr>
        <p:txBody>
          <a:bodyPr>
            <a:normAutofit fontScale="90000"/>
          </a:bodyPr>
          <a:lstStyle/>
          <a:p>
            <a:pPr algn="ctr"/>
            <a:r>
              <a:rPr lang="pt-BR" dirty="0"/>
              <a:t>Você passou por muita coisa</a:t>
            </a:r>
            <a:br>
              <a:rPr lang="pt-BR" dirty="0"/>
            </a:br>
            <a:r>
              <a:rPr lang="pt-BR" dirty="0"/>
              <a:t>E AGORA?</a:t>
            </a:r>
          </a:p>
        </p:txBody>
      </p:sp>
    </p:spTree>
    <p:extLst>
      <p:ext uri="{BB962C8B-B14F-4D97-AF65-F5344CB8AC3E}">
        <p14:creationId xmlns:p14="http://schemas.microsoft.com/office/powerpoint/2010/main" val="6375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fazer ENTÃO?</a:t>
            </a:r>
          </a:p>
        </p:txBody>
      </p:sp>
      <p:pic>
        <p:nvPicPr>
          <p:cNvPr id="1026" name="Picture 2" descr="https://peregrinacultural.files.wordpress.com/2011/10/duvidas-mauricio-de-so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3120"/>
            <a:ext cx="6984776" cy="53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3848" y="2852936"/>
            <a:ext cx="2520280" cy="864096"/>
          </a:xfrm>
        </p:spPr>
        <p:txBody>
          <a:bodyPr>
            <a:normAutofit/>
          </a:bodyPr>
          <a:lstStyle/>
          <a:p>
            <a:r>
              <a:rPr lang="pt-BR" dirty="0"/>
              <a:t>1ª dica</a:t>
            </a:r>
          </a:p>
        </p:txBody>
      </p:sp>
    </p:spTree>
    <p:extLst>
      <p:ext uri="{BB962C8B-B14F-4D97-AF65-F5344CB8AC3E}">
        <p14:creationId xmlns:p14="http://schemas.microsoft.com/office/powerpoint/2010/main" val="134098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4848" y="332656"/>
            <a:ext cx="8197592" cy="644126"/>
          </a:xfrm>
        </p:spPr>
        <p:txBody>
          <a:bodyPr>
            <a:noAutofit/>
          </a:bodyPr>
          <a:lstStyle/>
          <a:p>
            <a:r>
              <a:rPr lang="pt-BR" sz="4000" dirty="0"/>
              <a:t>7 dicas para sair da rotina</a:t>
            </a:r>
          </a:p>
        </p:txBody>
      </p:sp>
      <p:pic>
        <p:nvPicPr>
          <p:cNvPr id="1026" name="Picture 2" descr="https://s-media-cache-ak0.pinimg.com/236x/cb/3b/bc/cb3bbc89eb06421621e5ae7b1505f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48" y="2053873"/>
            <a:ext cx="4168350" cy="298496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334848" y="1008684"/>
            <a:ext cx="82696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3000" b="1" cap="none" dirty="0">
                <a:solidFill>
                  <a:srgbClr val="7030A0"/>
                </a:solidFill>
                <a:latin typeface="Andalus" pitchFamily="18" charset="-78"/>
                <a:cs typeface="Andalus" pitchFamily="18" charset="-78"/>
              </a:rPr>
              <a:t>O que fazer quando a ideia simplesmente não vem?</a:t>
            </a:r>
          </a:p>
        </p:txBody>
      </p:sp>
      <p:pic>
        <p:nvPicPr>
          <p:cNvPr id="6" name="Picture 2" descr="http://photo2.ask.fm/783/580/139/910003006-1qst83i-p9tq9sgqdeqcap/preview/1394439_351006918378929_182201830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56992"/>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1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9872" y="260648"/>
            <a:ext cx="2016224" cy="720080"/>
          </a:xfrm>
        </p:spPr>
        <p:txBody>
          <a:bodyPr>
            <a:normAutofit/>
          </a:bodyPr>
          <a:lstStyle/>
          <a:p>
            <a:r>
              <a:rPr lang="pt-BR" dirty="0"/>
              <a:t>Ame-se</a:t>
            </a:r>
          </a:p>
        </p:txBody>
      </p:sp>
      <p:pic>
        <p:nvPicPr>
          <p:cNvPr id="2050" name="Picture 2" descr="http://4.bp.blogspot.com/-SYXKDST_oLY/UJdFhNFLkrI/AAAAAAAABHI/F3MVRACs1Jg/s1600/se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3019"/>
            <a:ext cx="7848872" cy="546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87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QUANDO Um(a) professor(a) ESTÁ deprimido(a):</a:t>
            </a:r>
          </a:p>
        </p:txBody>
      </p:sp>
      <p:sp>
        <p:nvSpPr>
          <p:cNvPr id="3" name="Espaço Reservado para Conteúdo 2"/>
          <p:cNvSpPr>
            <a:spLocks noGrp="1"/>
          </p:cNvSpPr>
          <p:nvPr>
            <p:ph idx="1"/>
          </p:nvPr>
        </p:nvSpPr>
        <p:spPr/>
        <p:txBody>
          <a:bodyPr/>
          <a:lstStyle/>
          <a:p>
            <a:r>
              <a:rPr lang="pt-BR" dirty="0"/>
              <a:t>Não planeja corretamente;</a:t>
            </a:r>
          </a:p>
          <a:p>
            <a:r>
              <a:rPr lang="pt-BR" dirty="0"/>
              <a:t>Não tem criatividade;</a:t>
            </a:r>
          </a:p>
          <a:p>
            <a:r>
              <a:rPr lang="pt-BR" dirty="0"/>
              <a:t>Não tem motivação na sala;</a:t>
            </a:r>
          </a:p>
          <a:p>
            <a:r>
              <a:rPr lang="pt-BR" dirty="0"/>
              <a:t>Torna a aula maçante;</a:t>
            </a:r>
          </a:p>
          <a:p>
            <a:r>
              <a:rPr lang="pt-BR" dirty="0"/>
              <a:t>Os alunos reclamam;</a:t>
            </a:r>
          </a:p>
          <a:p>
            <a:r>
              <a:rPr lang="pt-BR" dirty="0"/>
              <a:t>Os alunos sentem;</a:t>
            </a:r>
          </a:p>
          <a:p>
            <a:r>
              <a:rPr lang="pt-BR" dirty="0"/>
              <a:t>Os alunos não aprendem.</a:t>
            </a:r>
          </a:p>
        </p:txBody>
      </p:sp>
    </p:spTree>
    <p:extLst>
      <p:ext uri="{BB962C8B-B14F-4D97-AF65-F5344CB8AC3E}">
        <p14:creationId xmlns:p14="http://schemas.microsoft.com/office/powerpoint/2010/main" val="36302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251520" y="182005"/>
            <a:ext cx="5256584" cy="864096"/>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t>Como você se vê hoje?</a:t>
            </a:r>
          </a:p>
        </p:txBody>
      </p:sp>
      <p:pic>
        <p:nvPicPr>
          <p:cNvPr id="12290" name="Picture 2" descr="http://relateinstitute.com/wp-content/uploads/2014/09/unemployed-sad-man-M-li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468" y="-387424"/>
            <a:ext cx="5580531"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featurepics.com/FI/Thumb300/20110929/Depressed-Woman-2012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815"/>
            <a:ext cx="3923928" cy="5833185"/>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txBox="1">
            <a:spLocks/>
          </p:cNvSpPr>
          <p:nvPr/>
        </p:nvSpPr>
        <p:spPr>
          <a:xfrm>
            <a:off x="3857898" y="5993904"/>
            <a:ext cx="5256584" cy="864096"/>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t>Como deveria...</a:t>
            </a:r>
          </a:p>
        </p:txBody>
      </p:sp>
    </p:spTree>
    <p:extLst>
      <p:ext uri="{BB962C8B-B14F-4D97-AF65-F5344CB8AC3E}">
        <p14:creationId xmlns:p14="http://schemas.microsoft.com/office/powerpoint/2010/main" val="11004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additive="base">
                                        <p:cTn id="19" dur="500" fill="hold"/>
                                        <p:tgtEl>
                                          <p:spTgt spid="12290"/>
                                        </p:tgtEl>
                                        <p:attrNameLst>
                                          <p:attrName>ppt_x</p:attrName>
                                        </p:attrNameLst>
                                      </p:cBhvr>
                                      <p:tavLst>
                                        <p:tav tm="0">
                                          <p:val>
                                            <p:strVal val="#ppt_x"/>
                                          </p:val>
                                        </p:tav>
                                        <p:tav tm="100000">
                                          <p:val>
                                            <p:strVal val="#ppt_x"/>
                                          </p:val>
                                        </p:tav>
                                      </p:tavLst>
                                    </p:anim>
                                    <p:anim calcmode="lin" valueType="num">
                                      <p:cBhvr additive="base">
                                        <p:cTn id="20"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uperman.marianobayona.com/mosred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30" y="-1"/>
            <a:ext cx="490858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cinemastance.com/wp-content/uploads/2014/07/wonder-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a:spLocks noGrp="1"/>
          </p:cNvSpPr>
          <p:nvPr>
            <p:ph type="title"/>
          </p:nvPr>
        </p:nvSpPr>
        <p:spPr>
          <a:xfrm>
            <a:off x="-1754" y="0"/>
            <a:ext cx="2406822" cy="936104"/>
          </a:xfrm>
        </p:spPr>
        <p:txBody>
          <a:bodyPr>
            <a:normAutofit/>
          </a:bodyPr>
          <a:lstStyle/>
          <a:p>
            <a:r>
              <a:rPr lang="pt-BR" dirty="0">
                <a:solidFill>
                  <a:schemeClr val="bg1"/>
                </a:solidFill>
              </a:rPr>
              <a:t>especial</a:t>
            </a:r>
          </a:p>
        </p:txBody>
      </p:sp>
      <p:sp>
        <p:nvSpPr>
          <p:cNvPr id="8" name="Título 1"/>
          <p:cNvSpPr txBox="1">
            <a:spLocks/>
          </p:cNvSpPr>
          <p:nvPr/>
        </p:nvSpPr>
        <p:spPr>
          <a:xfrm>
            <a:off x="-24355" y="1239230"/>
            <a:ext cx="3000738" cy="106717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bg1"/>
                </a:solidFill>
              </a:rPr>
              <a:t>competente</a:t>
            </a:r>
          </a:p>
        </p:txBody>
      </p:sp>
      <p:sp>
        <p:nvSpPr>
          <p:cNvPr id="10" name="Título 1"/>
          <p:cNvSpPr txBox="1">
            <a:spLocks/>
          </p:cNvSpPr>
          <p:nvPr/>
        </p:nvSpPr>
        <p:spPr>
          <a:xfrm>
            <a:off x="0" y="2361828"/>
            <a:ext cx="2580436" cy="106717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bg1"/>
                </a:solidFill>
              </a:rPr>
              <a:t>conteúdo</a:t>
            </a:r>
          </a:p>
        </p:txBody>
      </p:sp>
      <p:sp>
        <p:nvSpPr>
          <p:cNvPr id="12" name="Título 1"/>
          <p:cNvSpPr txBox="1">
            <a:spLocks/>
          </p:cNvSpPr>
          <p:nvPr/>
        </p:nvSpPr>
        <p:spPr>
          <a:xfrm>
            <a:off x="4269139" y="-28181"/>
            <a:ext cx="2994254" cy="986036"/>
          </a:xfrm>
          <a:prstGeom prst="rect">
            <a:avLst/>
          </a:prstGeom>
        </p:spPr>
        <p:txBody>
          <a:bodyPr vert="horz" anchor="ctr">
            <a:normAutofit fontScale="92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tx1"/>
                </a:solidFill>
              </a:rPr>
              <a:t>Vai dar certo</a:t>
            </a:r>
          </a:p>
        </p:txBody>
      </p:sp>
      <p:sp>
        <p:nvSpPr>
          <p:cNvPr id="13" name="Título 1"/>
          <p:cNvSpPr txBox="1">
            <a:spLocks/>
          </p:cNvSpPr>
          <p:nvPr/>
        </p:nvSpPr>
        <p:spPr>
          <a:xfrm>
            <a:off x="3347864" y="1419280"/>
            <a:ext cx="2882925" cy="986036"/>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tx1"/>
                </a:solidFill>
              </a:rPr>
              <a:t>Eu supero</a:t>
            </a:r>
          </a:p>
        </p:txBody>
      </p:sp>
      <p:sp>
        <p:nvSpPr>
          <p:cNvPr id="14" name="Título 1"/>
          <p:cNvSpPr txBox="1">
            <a:spLocks/>
          </p:cNvSpPr>
          <p:nvPr/>
        </p:nvSpPr>
        <p:spPr>
          <a:xfrm>
            <a:off x="7263392" y="764705"/>
            <a:ext cx="1917119" cy="100811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tx1"/>
                </a:solidFill>
              </a:rPr>
              <a:t>forte</a:t>
            </a:r>
          </a:p>
        </p:txBody>
      </p:sp>
      <p:sp>
        <p:nvSpPr>
          <p:cNvPr id="15" name="Título 1"/>
          <p:cNvSpPr txBox="1">
            <a:spLocks/>
          </p:cNvSpPr>
          <p:nvPr/>
        </p:nvSpPr>
        <p:spPr>
          <a:xfrm>
            <a:off x="7339317" y="3645024"/>
            <a:ext cx="1917119" cy="100811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tx1"/>
                </a:solidFill>
              </a:rPr>
              <a:t>posso</a:t>
            </a:r>
          </a:p>
        </p:txBody>
      </p:sp>
      <p:sp>
        <p:nvSpPr>
          <p:cNvPr id="16" name="Título 1"/>
          <p:cNvSpPr txBox="1">
            <a:spLocks/>
          </p:cNvSpPr>
          <p:nvPr/>
        </p:nvSpPr>
        <p:spPr>
          <a:xfrm>
            <a:off x="0" y="4200414"/>
            <a:ext cx="4269139" cy="100811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bg1"/>
                </a:solidFill>
              </a:rPr>
              <a:t>Vou conseguir</a:t>
            </a:r>
          </a:p>
        </p:txBody>
      </p:sp>
      <p:sp>
        <p:nvSpPr>
          <p:cNvPr id="17" name="Título 1"/>
          <p:cNvSpPr txBox="1">
            <a:spLocks/>
          </p:cNvSpPr>
          <p:nvPr/>
        </p:nvSpPr>
        <p:spPr>
          <a:xfrm>
            <a:off x="4269139" y="5445224"/>
            <a:ext cx="4911373" cy="100811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dirty="0">
                <a:solidFill>
                  <a:schemeClr val="bg1"/>
                </a:solidFill>
              </a:rPr>
              <a:t>Ninguém me segura</a:t>
            </a:r>
          </a:p>
        </p:txBody>
      </p:sp>
    </p:spTree>
    <p:extLst>
      <p:ext uri="{BB962C8B-B14F-4D97-AF65-F5344CB8AC3E}">
        <p14:creationId xmlns:p14="http://schemas.microsoft.com/office/powerpoint/2010/main" val="14197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superman.marianobayona.com/mosredu1.jpg">
            <a:extLst>
              <a:ext uri="{FF2B5EF4-FFF2-40B4-BE49-F238E27FC236}">
                <a16:creationId xmlns:a16="http://schemas.microsoft.com/office/drawing/2014/main" id="{65FA8A0E-F280-4939-AC27-3F8FA91B7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403" y="-1"/>
            <a:ext cx="490359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cinemastance.com/wp-content/uploads/2014/07/wonder-woman.jpg">
            <a:extLst>
              <a:ext uri="{FF2B5EF4-FFF2-40B4-BE49-F238E27FC236}">
                <a16:creationId xmlns:a16="http://schemas.microsoft.com/office/drawing/2014/main" id="{D51DA35F-4373-4F5B-A90A-886E61489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1E6A76-43F5-4CEE-80B4-ED733608C116}"/>
              </a:ext>
            </a:extLst>
          </p:cNvPr>
          <p:cNvSpPr>
            <a:spLocks noChangeArrowheads="1"/>
          </p:cNvSpPr>
          <p:nvPr/>
        </p:nvSpPr>
        <p:spPr bwMode="auto">
          <a:xfrm>
            <a:off x="3971925" y="10021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tângulo 5">
            <a:extLst>
              <a:ext uri="{FF2B5EF4-FFF2-40B4-BE49-F238E27FC236}">
                <a16:creationId xmlns:a16="http://schemas.microsoft.com/office/drawing/2014/main" id="{C5ECA585-89FA-4D70-B07C-FCE03A8D7F97}"/>
              </a:ext>
            </a:extLst>
          </p:cNvPr>
          <p:cNvSpPr/>
          <p:nvPr/>
        </p:nvSpPr>
        <p:spPr>
          <a:xfrm>
            <a:off x="103863" y="8061"/>
            <a:ext cx="4136540" cy="6817251"/>
          </a:xfrm>
          <a:prstGeom prst="rect">
            <a:avLst/>
          </a:prstGeom>
        </p:spPr>
        <p:txBody>
          <a:bodyPr wrap="square">
            <a:spAutoFit/>
          </a:bodyPr>
          <a:lstStyle/>
          <a:p>
            <a:pPr lvl="0" eaLnBrk="0" fontAlgn="base" hangingPunct="0">
              <a:spcBef>
                <a:spcPct val="0"/>
              </a:spcBef>
              <a:spcAft>
                <a:spcPct val="0"/>
              </a:spcAft>
            </a:pP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Acredite </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é</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 hora de vencer,</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Essa for</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ç</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a vem de dentro de você,</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Você pode at</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é</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 tocar o c</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é</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u, se crê.</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Acredite, que nenhum de n</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ó</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s,</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J</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á</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 nasceu com jeito pra super-her</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ó</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i,</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Nossos sonhos a gente </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é</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 quem constr</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ó</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i.</a:t>
            </a:r>
          </a:p>
          <a:p>
            <a:pPr eaLnBrk="0" fontAlgn="base" hangingPunct="0">
              <a:spcBef>
                <a:spcPct val="0"/>
              </a:spcBef>
              <a:spcAft>
                <a:spcPct val="0"/>
              </a:spcAft>
            </a:pP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É</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 vencendo os limites,</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Escalando as fortalezas,</a:t>
            </a:r>
            <a:b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b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Conquistando o imposs</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í</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vel pela f</a:t>
            </a:r>
            <a:r>
              <a:rPr lang="pt-BR" altLang="pt-BR" sz="1900" i="1" dirty="0">
                <a:solidFill>
                  <a:schemeClr val="bg1"/>
                </a:solidFill>
                <a:latin typeface="Calibri" panose="020F0502020204030204" pitchFamily="34" charset="0"/>
                <a:ea typeface="Times New Roman" panose="02020603050405020304" pitchFamily="18" charset="0"/>
                <a:cs typeface="Arial" panose="020B0604020202020204" pitchFamily="34" charset="0"/>
              </a:rPr>
              <a:t>é</a:t>
            </a:r>
            <a:r>
              <a:rPr lang="pt-BR" altLang="pt-BR" sz="1900" i="1" dirty="0">
                <a:solidFill>
                  <a:schemeClr val="bg1"/>
                </a:solidFill>
                <a:latin typeface="Cambria" panose="02040503050406030204" pitchFamily="18" charset="0"/>
                <a:ea typeface="Times New Roman" panose="02020603050405020304" pitchFamily="18" charset="0"/>
                <a:cs typeface="Arial" panose="020B0604020202020204" pitchFamily="34" charset="0"/>
              </a:rPr>
              <a:t>.</a:t>
            </a:r>
            <a:endParaRPr lang="pt-BR" altLang="pt-BR" sz="1900" dirty="0">
              <a:solidFill>
                <a:schemeClr val="bg1"/>
              </a:solidFill>
              <a:ea typeface="Times New Roman" panose="02020603050405020304" pitchFamily="18" charset="0"/>
            </a:endParaRPr>
          </a:p>
          <a:p>
            <a:pPr lvl="0" eaLnBrk="0" fontAlgn="base" hangingPunct="0">
              <a:spcBef>
                <a:spcPct val="0"/>
              </a:spcBef>
              <a:spcAft>
                <a:spcPct val="0"/>
              </a:spcAft>
            </a:pPr>
            <a:r>
              <a:rPr lang="pt-BR" altLang="pt-BR" sz="1900" b="1" i="1" dirty="0">
                <a:solidFill>
                  <a:srgbClr val="FFFF00"/>
                </a:solidFill>
                <a:latin typeface="Cambria" panose="02040503050406030204" pitchFamily="18" charset="0"/>
                <a:ea typeface="Calibri" panose="020F0502020204030204" pitchFamily="34" charset="0"/>
                <a:cs typeface="Arial" panose="020B0604020202020204" pitchFamily="34" charset="0"/>
              </a:rPr>
              <a:t>Refrão</a:t>
            </a:r>
            <a:br>
              <a:rPr lang="pt-BR" altLang="pt-BR" sz="1900" b="1"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t>Campeão, vencedor</a:t>
            </a:r>
            <a:b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t>Deus dá asas</a:t>
            </a:r>
            <a:b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t>Faz teu </a:t>
            </a:r>
            <a:r>
              <a:rPr lang="pt-BR" altLang="pt-BR" sz="1900" i="1" dirty="0" err="1">
                <a:solidFill>
                  <a:schemeClr val="bg1"/>
                </a:solidFill>
                <a:latin typeface="Cambria" panose="02040503050406030204" pitchFamily="18" charset="0"/>
                <a:ea typeface="Calibri" panose="020F0502020204030204" pitchFamily="34" charset="0"/>
                <a:cs typeface="Arial" panose="020B0604020202020204" pitchFamily="34" charset="0"/>
              </a:rPr>
              <a:t>vôo</a:t>
            </a:r>
            <a:b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t>Campeão, vencedor</a:t>
            </a:r>
            <a:b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altLang="pt-BR" sz="1900" i="1" dirty="0">
                <a:solidFill>
                  <a:schemeClr val="bg1"/>
                </a:solidFill>
                <a:latin typeface="Cambria" panose="02040503050406030204" pitchFamily="18" charset="0"/>
                <a:ea typeface="Calibri" panose="020F0502020204030204" pitchFamily="34" charset="0"/>
                <a:cs typeface="Arial" panose="020B0604020202020204" pitchFamily="34" charset="0"/>
              </a:rPr>
              <a:t>Essa fé que te faz imbatível te mostra o teu valor</a:t>
            </a:r>
          </a:p>
          <a:p>
            <a:pPr lvl="0" eaLnBrk="0" fontAlgn="base" hangingPunct="0">
              <a:spcBef>
                <a:spcPct val="0"/>
              </a:spcBef>
              <a:spcAft>
                <a:spcPct val="0"/>
              </a:spcAft>
            </a:pPr>
            <a:r>
              <a:rPr lang="pt-BR" sz="1900" i="1" dirty="0">
                <a:solidFill>
                  <a:schemeClr val="bg1"/>
                </a:solidFill>
              </a:rPr>
              <a:t>Acredite, que nenhum de nós,</a:t>
            </a:r>
            <a:br>
              <a:rPr lang="pt-BR" sz="1900" i="1" dirty="0">
                <a:solidFill>
                  <a:schemeClr val="bg1"/>
                </a:solidFill>
              </a:rPr>
            </a:br>
            <a:r>
              <a:rPr lang="pt-BR" sz="1900" i="1" dirty="0">
                <a:solidFill>
                  <a:schemeClr val="bg1"/>
                </a:solidFill>
              </a:rPr>
              <a:t>Já nasceu com jeito pra super-herói,</a:t>
            </a:r>
            <a:br>
              <a:rPr lang="pt-BR" sz="1900" i="1" dirty="0">
                <a:solidFill>
                  <a:schemeClr val="bg1"/>
                </a:solidFill>
              </a:rPr>
            </a:br>
            <a:r>
              <a:rPr lang="pt-BR" sz="1900" i="1" dirty="0">
                <a:solidFill>
                  <a:schemeClr val="bg1"/>
                </a:solidFill>
              </a:rPr>
              <a:t>Nossos sonhos a gente é quem constrói.</a:t>
            </a:r>
            <a:br>
              <a:rPr lang="pt-BR" sz="1900" i="1" dirty="0">
                <a:solidFill>
                  <a:schemeClr val="bg1"/>
                </a:solidFill>
              </a:rPr>
            </a:br>
            <a:r>
              <a:rPr lang="pt-BR" sz="1900" i="1" dirty="0">
                <a:solidFill>
                  <a:schemeClr val="bg1"/>
                </a:solidFill>
              </a:rPr>
              <a:t>É vencendo os limites,</a:t>
            </a:r>
            <a:br>
              <a:rPr lang="pt-BR" sz="1900" i="1" dirty="0">
                <a:solidFill>
                  <a:schemeClr val="bg1"/>
                </a:solidFill>
              </a:rPr>
            </a:br>
            <a:r>
              <a:rPr lang="pt-BR" sz="1900" i="1" dirty="0">
                <a:solidFill>
                  <a:schemeClr val="bg1"/>
                </a:solidFill>
              </a:rPr>
              <a:t>Escalando as fortalezas,</a:t>
            </a:r>
            <a:br>
              <a:rPr lang="pt-BR" sz="1900" i="1" dirty="0">
                <a:solidFill>
                  <a:schemeClr val="bg1"/>
                </a:solidFill>
              </a:rPr>
            </a:br>
            <a:r>
              <a:rPr lang="pt-BR" sz="1900" i="1" dirty="0">
                <a:solidFill>
                  <a:schemeClr val="bg1"/>
                </a:solidFill>
              </a:rPr>
              <a:t>Conquistando o impossível pela fé.”</a:t>
            </a:r>
            <a:endParaRPr lang="pt-BR" altLang="pt-BR" sz="1900" dirty="0">
              <a:solidFill>
                <a:schemeClr val="bg1"/>
              </a:solidFill>
              <a:latin typeface="Arial" panose="020B0604020202020204" pitchFamily="34" charset="0"/>
            </a:endParaRPr>
          </a:p>
        </p:txBody>
      </p:sp>
    </p:spTree>
    <p:extLst>
      <p:ext uri="{BB962C8B-B14F-4D97-AF65-F5344CB8AC3E}">
        <p14:creationId xmlns:p14="http://schemas.microsoft.com/office/powerpoint/2010/main" val="1638239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fazer ENTÃO?</a:t>
            </a:r>
          </a:p>
        </p:txBody>
      </p:sp>
      <p:sp>
        <p:nvSpPr>
          <p:cNvPr id="3" name="Espaço Reservado para Conteúdo 2"/>
          <p:cNvSpPr>
            <a:spLocks noGrp="1"/>
          </p:cNvSpPr>
          <p:nvPr>
            <p:ph idx="1"/>
          </p:nvPr>
        </p:nvSpPr>
        <p:spPr>
          <a:xfrm>
            <a:off x="323528" y="1340768"/>
            <a:ext cx="8568952" cy="5184576"/>
          </a:xfrm>
        </p:spPr>
        <p:txBody>
          <a:bodyPr>
            <a:normAutofit/>
          </a:bodyPr>
          <a:lstStyle/>
          <a:p>
            <a:pPr marL="0" indent="0">
              <a:buNone/>
            </a:pPr>
            <a:r>
              <a:rPr lang="pt-BR" dirty="0"/>
              <a:t>Um dos melhores remédios para sua saúde é a positividade, um pensamento positivo faz com que você resolva uma série de problemas. </a:t>
            </a:r>
          </a:p>
          <a:p>
            <a:pPr marL="0" indent="0">
              <a:buNone/>
            </a:pPr>
            <a:r>
              <a:rPr lang="pt-BR" dirty="0"/>
              <a:t>Seja otimista e tenha fé em você (e em Deus);</a:t>
            </a:r>
          </a:p>
          <a:p>
            <a:pPr marL="0" indent="0">
              <a:buNone/>
            </a:pPr>
            <a:r>
              <a:rPr lang="pt-BR" dirty="0"/>
              <a:t>E por que não brincar um pouco com isso? </a:t>
            </a:r>
          </a:p>
          <a:p>
            <a:pPr marL="0" indent="0">
              <a:buNone/>
            </a:pPr>
            <a:r>
              <a:rPr lang="pt-BR" dirty="0"/>
              <a:t>Fazer os alunos refletirem junto com você sobre as aulas ajuda bastante. Ensine seus alunos a respeitá-lo(a).</a:t>
            </a:r>
          </a:p>
        </p:txBody>
      </p:sp>
    </p:spTree>
    <p:extLst>
      <p:ext uri="{BB962C8B-B14F-4D97-AF65-F5344CB8AC3E}">
        <p14:creationId xmlns:p14="http://schemas.microsoft.com/office/powerpoint/2010/main" val="19416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457200"/>
            <a:ext cx="8686800" cy="1099592"/>
          </a:xfrm>
        </p:spPr>
        <p:txBody>
          <a:bodyPr>
            <a:normAutofit fontScale="90000"/>
          </a:bodyPr>
          <a:lstStyle/>
          <a:p>
            <a:r>
              <a:rPr lang="pt-BR" dirty="0"/>
              <a:t>Em vez de dar aquele “discurso” comece cantando assim</a:t>
            </a:r>
          </a:p>
        </p:txBody>
      </p:sp>
      <p:pic>
        <p:nvPicPr>
          <p:cNvPr id="4" name="Picture 4" descr="http://flashpress.com.br/wp-content/uploads/2014/06/14393331506_fc041ca718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69854"/>
            <a:ext cx="4615407" cy="562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617" y="313606"/>
            <a:ext cx="4736397" cy="6068144"/>
          </a:xfrm>
        </p:spPr>
        <p:txBody>
          <a:bodyPr>
            <a:normAutofit/>
          </a:bodyPr>
          <a:lstStyle/>
          <a:p>
            <a:r>
              <a:rPr lang="pt-BR" sz="2500" i="1" dirty="0">
                <a:effectLst/>
              </a:rPr>
              <a:t>“Tantas decepções eu já vivi</a:t>
            </a:r>
            <a:br>
              <a:rPr lang="pt-BR" sz="2500" i="1" dirty="0">
                <a:effectLst/>
              </a:rPr>
            </a:br>
            <a:r>
              <a:rPr lang="pt-BR" sz="2500" i="1" dirty="0">
                <a:effectLst/>
              </a:rPr>
              <a:t>Aquela foi de longe a mais cruel</a:t>
            </a:r>
            <a:br>
              <a:rPr lang="pt-BR" sz="2500" i="1" dirty="0">
                <a:effectLst/>
              </a:rPr>
            </a:br>
            <a:r>
              <a:rPr lang="pt-BR" sz="2500" i="1" dirty="0">
                <a:effectLst/>
              </a:rPr>
              <a:t>Um silêncio profundo e declarei:</a:t>
            </a:r>
            <a:br>
              <a:rPr lang="pt-BR" sz="2500" i="1" dirty="0">
                <a:effectLst/>
              </a:rPr>
            </a:br>
            <a:r>
              <a:rPr lang="pt-BR" sz="2500" i="1" dirty="0">
                <a:effectLst/>
              </a:rPr>
              <a:t>"Só não desonre o meu nome"</a:t>
            </a:r>
            <a:br>
              <a:rPr lang="pt-BR" sz="2500" i="1" dirty="0">
                <a:effectLst/>
              </a:rPr>
            </a:br>
            <a:r>
              <a:rPr lang="pt-BR" sz="2500" i="1" dirty="0">
                <a:effectLst/>
              </a:rPr>
              <a:t>Você que nem me ouve até o fim</a:t>
            </a:r>
            <a:br>
              <a:rPr lang="pt-BR" sz="2500" i="1" dirty="0">
                <a:effectLst/>
              </a:rPr>
            </a:br>
            <a:r>
              <a:rPr lang="pt-BR" sz="2500" i="1" dirty="0">
                <a:effectLst/>
              </a:rPr>
              <a:t>Injustamente julga por prazer</a:t>
            </a:r>
            <a:br>
              <a:rPr lang="pt-BR" sz="2500" i="1" dirty="0">
                <a:effectLst/>
              </a:rPr>
            </a:br>
            <a:r>
              <a:rPr lang="pt-BR" sz="2500" i="1" dirty="0">
                <a:effectLst/>
              </a:rPr>
              <a:t>Cuidado quando for falar de mim</a:t>
            </a:r>
            <a:br>
              <a:rPr lang="pt-BR" sz="2500" i="1" dirty="0">
                <a:effectLst/>
              </a:rPr>
            </a:br>
            <a:r>
              <a:rPr lang="pt-BR" sz="2500" i="1" dirty="0">
                <a:effectLst/>
              </a:rPr>
              <a:t>E não desonre o meu nome”</a:t>
            </a:r>
            <a:endParaRPr lang="pt-BR" sz="2500" dirty="0">
              <a:effectLst/>
            </a:endParaRPr>
          </a:p>
        </p:txBody>
      </p:sp>
      <p:pic>
        <p:nvPicPr>
          <p:cNvPr id="4" name="Picture 4" descr="http://flashpress.com.br/wp-content/uploads/2014/06/14393331506_fc041ca718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323" y="394928"/>
            <a:ext cx="3908060" cy="476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57200"/>
            <a:ext cx="8812088" cy="838200"/>
          </a:xfrm>
        </p:spPr>
        <p:txBody>
          <a:bodyPr>
            <a:normAutofit fontScale="90000"/>
          </a:bodyPr>
          <a:lstStyle/>
          <a:p>
            <a:r>
              <a:rPr lang="pt-BR" dirty="0"/>
              <a:t>Quando a sala estiver uma bagunça cante:</a:t>
            </a:r>
          </a:p>
        </p:txBody>
      </p:sp>
      <p:pic>
        <p:nvPicPr>
          <p:cNvPr id="4098" name="Picture 2" descr="http://perlbal.hi-pi.com/blog-images/608520/gd/1272393342/Cante-ria-prat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18615"/>
            <a:ext cx="8496944" cy="528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7944" y="116633"/>
            <a:ext cx="4923656" cy="6552727"/>
          </a:xfrm>
        </p:spPr>
        <p:txBody>
          <a:bodyPr>
            <a:noAutofit/>
          </a:bodyPr>
          <a:lstStyle/>
          <a:p>
            <a:r>
              <a:rPr lang="pt-BR" sz="2800" i="1" dirty="0">
                <a:effectLst/>
              </a:rPr>
              <a:t>“Será que eu já posso enlouquecer?</a:t>
            </a:r>
            <a:br>
              <a:rPr lang="pt-BR" sz="2800" i="1" dirty="0">
                <a:effectLst/>
              </a:rPr>
            </a:br>
            <a:r>
              <a:rPr lang="pt-BR" sz="2800" i="1" dirty="0">
                <a:effectLst/>
              </a:rPr>
              <a:t>Ou devo apenas sorrir?</a:t>
            </a:r>
            <a:br>
              <a:rPr lang="pt-BR" sz="2800" i="1" dirty="0">
                <a:effectLst/>
              </a:rPr>
            </a:br>
            <a:r>
              <a:rPr lang="pt-BR" sz="2800" i="1" dirty="0">
                <a:effectLst/>
              </a:rPr>
              <a:t>Não sei mais o que eu tenho que fazer</a:t>
            </a:r>
            <a:br>
              <a:rPr lang="pt-BR" sz="2800" i="1" dirty="0">
                <a:effectLst/>
              </a:rPr>
            </a:br>
            <a:r>
              <a:rPr lang="pt-BR" sz="2800" i="1" dirty="0">
                <a:effectLst/>
              </a:rPr>
              <a:t>Pra você admitir</a:t>
            </a:r>
            <a:br>
              <a:rPr lang="pt-BR" sz="2800" i="1" dirty="0">
                <a:effectLst/>
              </a:rPr>
            </a:br>
            <a:r>
              <a:rPr lang="pt-BR" sz="2800" i="1" dirty="0">
                <a:effectLst/>
              </a:rPr>
              <a:t>Que você me adora</a:t>
            </a:r>
            <a:br>
              <a:rPr lang="pt-BR" sz="2800" i="1" dirty="0">
                <a:effectLst/>
              </a:rPr>
            </a:br>
            <a:r>
              <a:rPr lang="pt-BR" sz="2800" i="1" dirty="0">
                <a:effectLst/>
              </a:rPr>
              <a:t>Que me acha foda</a:t>
            </a:r>
            <a:br>
              <a:rPr lang="pt-BR" sz="2800" i="1" dirty="0">
                <a:effectLst/>
              </a:rPr>
            </a:br>
            <a:r>
              <a:rPr lang="pt-BR" sz="2800" i="1" dirty="0">
                <a:effectLst/>
              </a:rPr>
              <a:t>Não espere eu ir embora pra perceber</a:t>
            </a:r>
            <a:br>
              <a:rPr lang="pt-BR" sz="2800" i="1" dirty="0">
                <a:effectLst/>
              </a:rPr>
            </a:br>
            <a:r>
              <a:rPr lang="pt-BR" sz="2800" i="1" dirty="0">
                <a:effectLst/>
              </a:rPr>
              <a:t>Que você me adora</a:t>
            </a:r>
            <a:br>
              <a:rPr lang="pt-BR" sz="2800" i="1" dirty="0">
                <a:effectLst/>
              </a:rPr>
            </a:br>
            <a:r>
              <a:rPr lang="pt-BR" sz="2800" i="1" dirty="0">
                <a:effectLst/>
              </a:rPr>
              <a:t>Que me acha foda</a:t>
            </a:r>
            <a:br>
              <a:rPr lang="pt-BR" sz="2800" i="1" dirty="0">
                <a:effectLst/>
              </a:rPr>
            </a:br>
            <a:r>
              <a:rPr lang="pt-BR" sz="2800" i="1" dirty="0">
                <a:effectLst/>
              </a:rPr>
              <a:t>Não espere eu ir embora pra perceber”</a:t>
            </a:r>
            <a:endParaRPr lang="pt-BR" sz="2800" dirty="0">
              <a:effectLst/>
            </a:endParaRPr>
          </a:p>
        </p:txBody>
      </p:sp>
      <p:pic>
        <p:nvPicPr>
          <p:cNvPr id="4098" name="Picture 2" descr="http://perlbal.hi-pi.com/blog-images/608520/gd/1272393342/Cante-ria-prat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64" y="188641"/>
            <a:ext cx="372804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 da palestra</a:t>
            </a:r>
          </a:p>
        </p:txBody>
      </p:sp>
      <p:sp>
        <p:nvSpPr>
          <p:cNvPr id="3" name="Espaço Reservado para Conteúdo 2"/>
          <p:cNvSpPr>
            <a:spLocks noGrp="1"/>
          </p:cNvSpPr>
          <p:nvPr>
            <p:ph idx="1"/>
          </p:nvPr>
        </p:nvSpPr>
        <p:spPr/>
        <p:txBody>
          <a:bodyPr/>
          <a:lstStyle/>
          <a:p>
            <a:r>
              <a:rPr lang="pt-BR" dirty="0"/>
              <a:t>Dar dicas práticas aos professores que estão com dificuldades nas aulas;</a:t>
            </a:r>
          </a:p>
          <a:p>
            <a:r>
              <a:rPr lang="pt-BR" dirty="0"/>
              <a:t>Não é uma palestra com temas PEDAGÓGICOS;</a:t>
            </a:r>
          </a:p>
          <a:p>
            <a:r>
              <a:rPr lang="pt-BR" dirty="0"/>
              <a:t>Não é uma palestra convencional;</a:t>
            </a:r>
          </a:p>
          <a:p>
            <a:r>
              <a:rPr lang="pt-BR" dirty="0"/>
              <a:t>Teremos uma PALESTRA CANTADA;</a:t>
            </a:r>
          </a:p>
          <a:p>
            <a:r>
              <a:rPr lang="pt-BR" dirty="0"/>
              <a:t>No final teremos a propaganda de um Projeto de Extensão no IFRN ao qual vocês poderão se inscrever em breve.</a:t>
            </a:r>
          </a:p>
        </p:txBody>
      </p:sp>
    </p:spTree>
    <p:extLst>
      <p:ext uri="{BB962C8B-B14F-4D97-AF65-F5344CB8AC3E}">
        <p14:creationId xmlns:p14="http://schemas.microsoft.com/office/powerpoint/2010/main" val="12029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928" y="2780928"/>
            <a:ext cx="1728192" cy="1008112"/>
          </a:xfrm>
        </p:spPr>
        <p:txBody>
          <a:bodyPr>
            <a:normAutofit/>
          </a:bodyPr>
          <a:lstStyle/>
          <a:p>
            <a:r>
              <a:rPr lang="pt-BR" dirty="0"/>
              <a:t>2ª dica</a:t>
            </a:r>
          </a:p>
        </p:txBody>
      </p:sp>
    </p:spTree>
    <p:extLst>
      <p:ext uri="{BB962C8B-B14F-4D97-AF65-F5344CB8AC3E}">
        <p14:creationId xmlns:p14="http://schemas.microsoft.com/office/powerpoint/2010/main" val="1061833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5696" y="116632"/>
            <a:ext cx="4752528" cy="1008113"/>
          </a:xfrm>
        </p:spPr>
        <p:txBody>
          <a:bodyPr>
            <a:normAutofit/>
          </a:bodyPr>
          <a:lstStyle/>
          <a:p>
            <a:r>
              <a:rPr lang="pt-BR" dirty="0"/>
              <a:t>Planeje suas aulas</a:t>
            </a:r>
          </a:p>
        </p:txBody>
      </p:sp>
      <p:pic>
        <p:nvPicPr>
          <p:cNvPr id="18434" name="Picture 2" descr="http://static1.squarespace.com/static/54cbdb80e4b09f43359b2f79/t/54d7ada7e4b0ba465b758650/1423420841785/?format=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560840" cy="559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4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PLANEJE SUAS AULAS!</a:t>
            </a:r>
          </a:p>
        </p:txBody>
      </p:sp>
      <p:sp>
        <p:nvSpPr>
          <p:cNvPr id="3" name="Espaço Reservado para Conteúdo 2"/>
          <p:cNvSpPr>
            <a:spLocks noGrp="1"/>
          </p:cNvSpPr>
          <p:nvPr>
            <p:ph idx="1"/>
          </p:nvPr>
        </p:nvSpPr>
        <p:spPr>
          <a:xfrm>
            <a:off x="179512" y="1196752"/>
            <a:ext cx="4824536" cy="5472608"/>
          </a:xfrm>
        </p:spPr>
        <p:txBody>
          <a:bodyPr>
            <a:normAutofit/>
          </a:bodyPr>
          <a:lstStyle/>
          <a:p>
            <a:pPr marL="0" indent="0" algn="ctr">
              <a:buNone/>
            </a:pPr>
            <a:r>
              <a:rPr lang="pt-BR" sz="3000" dirty="0">
                <a:solidFill>
                  <a:schemeClr val="tx1"/>
                </a:solidFill>
              </a:rPr>
              <a:t>É comum sentirmos cansados e não planejarmos aulas (contamos com a SORTE); Muitos de nós acham que os alunos não merecem horas a mais de trabalho em casa, pois eles não querem nada com estudo mesmo;</a:t>
            </a:r>
          </a:p>
          <a:p>
            <a:pPr marL="0" indent="0" algn="ctr">
              <a:buNone/>
            </a:pPr>
            <a:r>
              <a:rPr lang="pt-BR" sz="3000" dirty="0">
                <a:solidFill>
                  <a:schemeClr val="tx1"/>
                </a:solidFill>
              </a:rPr>
              <a:t>Fazemos a famosa </a:t>
            </a:r>
            <a:r>
              <a:rPr lang="pt-BR" sz="3000" b="1" dirty="0">
                <a:solidFill>
                  <a:srgbClr val="FF0000"/>
                </a:solidFill>
              </a:rPr>
              <a:t>EMBROMATION CLASS</a:t>
            </a:r>
            <a:endParaRPr lang="pt-BR" dirty="0">
              <a:solidFill>
                <a:schemeClr val="tx1"/>
              </a:solidFill>
            </a:endParaRPr>
          </a:p>
        </p:txBody>
      </p:sp>
      <p:pic>
        <p:nvPicPr>
          <p:cNvPr id="17410" name="Picture 2" descr="http://4.bp.blogspot.com/-a3twPnD1o10/U91n5cferrI/AAAAAAAABX8/gQngFWQxfzQ/s1600/proda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18456"/>
            <a:ext cx="3905922" cy="535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2934" y="430559"/>
            <a:ext cx="5198132" cy="838200"/>
          </a:xfrm>
        </p:spPr>
        <p:txBody>
          <a:bodyPr/>
          <a:lstStyle/>
          <a:p>
            <a:r>
              <a:rPr lang="pt-BR" dirty="0"/>
              <a:t>É verdade ou não????</a:t>
            </a:r>
          </a:p>
        </p:txBody>
      </p:sp>
      <p:pic>
        <p:nvPicPr>
          <p:cNvPr id="12292" name="Picture 4" descr="http://i1.ytimg.com/vi/ZQ7hU4scM6k/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68759"/>
            <a:ext cx="5040560" cy="531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488" y="116632"/>
            <a:ext cx="4771256" cy="754053"/>
          </a:xfrm>
        </p:spPr>
        <p:txBody>
          <a:bodyPr>
            <a:noAutofit/>
          </a:bodyPr>
          <a:lstStyle/>
          <a:p>
            <a:r>
              <a:rPr lang="pt-BR" sz="3000" dirty="0"/>
              <a:t>Aulas mal planejadas geram:</a:t>
            </a:r>
          </a:p>
        </p:txBody>
      </p:sp>
      <p:sp>
        <p:nvSpPr>
          <p:cNvPr id="7" name="Título 1"/>
          <p:cNvSpPr txBox="1">
            <a:spLocks/>
          </p:cNvSpPr>
          <p:nvPr/>
        </p:nvSpPr>
        <p:spPr>
          <a:xfrm>
            <a:off x="467543" y="1698334"/>
            <a:ext cx="4384199" cy="1082594"/>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4000" cap="none" dirty="0">
                <a:latin typeface="Angsana New" pitchFamily="18" charset="-34"/>
                <a:cs typeface="Angsana New" pitchFamily="18" charset="-34"/>
              </a:rPr>
              <a:t>Professores mais estressados</a:t>
            </a:r>
          </a:p>
        </p:txBody>
      </p:sp>
      <p:sp>
        <p:nvSpPr>
          <p:cNvPr id="8" name="Título 1"/>
          <p:cNvSpPr txBox="1">
            <a:spLocks/>
          </p:cNvSpPr>
          <p:nvPr/>
        </p:nvSpPr>
        <p:spPr>
          <a:xfrm>
            <a:off x="5436096" y="1340768"/>
            <a:ext cx="3232071" cy="87655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4000" cap="none" dirty="0">
                <a:latin typeface="Angsana New" pitchFamily="18" charset="-34"/>
                <a:cs typeface="Angsana New" pitchFamily="18" charset="-34"/>
              </a:rPr>
              <a:t>Alunos desmotivados</a:t>
            </a:r>
          </a:p>
        </p:txBody>
      </p:sp>
      <p:sp>
        <p:nvSpPr>
          <p:cNvPr id="9" name="Título 1"/>
          <p:cNvSpPr txBox="1">
            <a:spLocks/>
          </p:cNvSpPr>
          <p:nvPr/>
        </p:nvSpPr>
        <p:spPr>
          <a:xfrm>
            <a:off x="323528" y="4005064"/>
            <a:ext cx="4032448" cy="1512168"/>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4000" cap="none" dirty="0">
                <a:latin typeface="Angsana New" pitchFamily="18" charset="-34"/>
                <a:cs typeface="Angsana New" pitchFamily="18" charset="-34"/>
              </a:rPr>
              <a:t>Chamada de Atenção da Direção ou Pedagogia</a:t>
            </a:r>
          </a:p>
        </p:txBody>
      </p:sp>
      <p:sp>
        <p:nvSpPr>
          <p:cNvPr id="10" name="Título 1"/>
          <p:cNvSpPr txBox="1">
            <a:spLocks/>
          </p:cNvSpPr>
          <p:nvPr/>
        </p:nvSpPr>
        <p:spPr>
          <a:xfrm>
            <a:off x="5580112" y="4322872"/>
            <a:ext cx="3232071" cy="87655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pt-BR" sz="4000" cap="none" dirty="0">
                <a:latin typeface="Angsana New" pitchFamily="18" charset="-34"/>
                <a:cs typeface="Angsana New" pitchFamily="18" charset="-34"/>
              </a:rPr>
              <a:t>Pais Insatisfeitos</a:t>
            </a:r>
          </a:p>
        </p:txBody>
      </p:sp>
      <p:pic>
        <p:nvPicPr>
          <p:cNvPr id="11" name="Picture 2" descr="http://www.rogeriocorreia.com.br/wp-content/uploads/2013/04/Sad-Teacher-e1366396472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95" y="908720"/>
            <a:ext cx="4563840" cy="23713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thumbs.dreamstime.com/z/alunos-que-estudam-na-sala-de-aula-com-professor-186164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16633"/>
            <a:ext cx="4176464" cy="31634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msalx.revistaescola.abril.com.br/2013/04/26/1318/LfC4j/ge-25-gestao-escolar-desafios-equipe-resistencias-horarios-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95" y="3429000"/>
            <a:ext cx="4563840" cy="32175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520" y="2996952"/>
            <a:ext cx="4176464" cy="36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8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1" y="2996952"/>
            <a:ext cx="8247019" cy="838200"/>
          </a:xfrm>
        </p:spPr>
        <p:txBody>
          <a:bodyPr>
            <a:normAutofit fontScale="90000"/>
          </a:bodyPr>
          <a:lstStyle/>
          <a:p>
            <a:r>
              <a:rPr lang="pt-BR" dirty="0"/>
              <a:t>Talvez hoje mesmo você tenham dado uma aula assim, mas não fique triste</a:t>
            </a:r>
          </a:p>
        </p:txBody>
      </p:sp>
    </p:spTree>
    <p:extLst>
      <p:ext uri="{BB962C8B-B14F-4D97-AF65-F5344CB8AC3E}">
        <p14:creationId xmlns:p14="http://schemas.microsoft.com/office/powerpoint/2010/main" val="2542621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24"/>
            <a:ext cx="9144000" cy="1048012"/>
          </a:xfrm>
        </p:spPr>
        <p:txBody>
          <a:bodyPr>
            <a:normAutofit/>
          </a:bodyPr>
          <a:lstStyle/>
          <a:p>
            <a:r>
              <a:rPr lang="pt-BR" dirty="0"/>
              <a:t>tudo vai dar certo, tudo vai ficar bem</a:t>
            </a:r>
          </a:p>
        </p:txBody>
      </p:sp>
      <p:pic>
        <p:nvPicPr>
          <p:cNvPr id="8" name="Picture 2" descr="https://pedalecovida.files.wordpress.com/2011/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4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24"/>
            <a:ext cx="9144000" cy="1048012"/>
          </a:xfrm>
        </p:spPr>
        <p:txBody>
          <a:bodyPr>
            <a:normAutofit/>
          </a:bodyPr>
          <a:lstStyle/>
          <a:p>
            <a:r>
              <a:rPr lang="pt-BR" dirty="0"/>
              <a:t>tudo vai dar certo, tudo vai ficar bem</a:t>
            </a:r>
          </a:p>
        </p:txBody>
      </p:sp>
      <p:pic>
        <p:nvPicPr>
          <p:cNvPr id="8" name="Picture 2" descr="https://pedalecovida.files.wordpress.com/2011/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818"/>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C9C03B4B-3F3C-4333-AA59-C05C574A3B25}"/>
              </a:ext>
            </a:extLst>
          </p:cNvPr>
          <p:cNvSpPr/>
          <p:nvPr/>
        </p:nvSpPr>
        <p:spPr>
          <a:xfrm>
            <a:off x="107504" y="412730"/>
            <a:ext cx="7920880" cy="6440546"/>
          </a:xfrm>
          <a:prstGeom prst="rect">
            <a:avLst/>
          </a:prstGeom>
        </p:spPr>
        <p:txBody>
          <a:bodyPr wrap="square">
            <a:spAutoFit/>
          </a:bodyPr>
          <a:lstStyle/>
          <a:p>
            <a:pPr marL="41910">
              <a:lnSpc>
                <a:spcPct val="115000"/>
              </a:lnSpc>
              <a:spcAft>
                <a:spcPts val="0"/>
              </a:spcAft>
            </a:pP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“Mas é claro que o sol vai voltar amanhã</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Mais uma vez, eu sei</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Escuridão já vi pior, de endoidecer gente sã</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Espera que o sol já vem</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Tem gente que está do mesmo lado que você</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Mas deveria estar do lado de lá</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Tem gente que machuca os outros</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Tem gente que não sabe amar</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Tem gente enganando a gente</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Veja a nossa vida como está</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Mas eu sei que um dia a gente aprende</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Se você quiser alguém em quem confiar</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Confie em si mesmo</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Quem acredita sempre alcança</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Mas é claro que o sol vai voltar amanhã</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Mais uma vez, eu sei</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Escuridão já vi pior, de endoidecer gente sã</a:t>
            </a:r>
            <a:b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br>
            <a:r>
              <a:rPr lang="pt-BR" sz="2000" i="1" dirty="0">
                <a:solidFill>
                  <a:schemeClr val="bg1"/>
                </a:solidFill>
                <a:latin typeface="Cambria" panose="02040503050406030204" pitchFamily="18" charset="0"/>
                <a:ea typeface="Calibri" panose="020F0502020204030204" pitchFamily="34" charset="0"/>
                <a:cs typeface="Arial" panose="020B0604020202020204" pitchFamily="34" charset="0"/>
              </a:rPr>
              <a:t>Espera que o sol já vem”</a:t>
            </a:r>
            <a:endParaRPr lang="pt-B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21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Observe bem:</a:t>
            </a:r>
          </a:p>
        </p:txBody>
      </p:sp>
      <p:sp>
        <p:nvSpPr>
          <p:cNvPr id="3" name="Espaço Reservado para Conteúdo 2"/>
          <p:cNvSpPr>
            <a:spLocks noGrp="1"/>
          </p:cNvSpPr>
          <p:nvPr>
            <p:ph idx="1"/>
          </p:nvPr>
        </p:nvSpPr>
        <p:spPr>
          <a:xfrm>
            <a:off x="395536" y="3789040"/>
            <a:ext cx="8459694" cy="2880320"/>
          </a:xfrm>
        </p:spPr>
        <p:txBody>
          <a:bodyPr>
            <a:normAutofit/>
          </a:bodyPr>
          <a:lstStyle/>
          <a:p>
            <a:pPr marL="0" indent="0">
              <a:buNone/>
            </a:pPr>
            <a:r>
              <a:rPr lang="pt-BR" dirty="0">
                <a:solidFill>
                  <a:schemeClr val="tx1"/>
                </a:solidFill>
              </a:rPr>
              <a:t>Nos prejudicamos também ao não planejarmos as aulas, nos aborrecemos, nos estressamos e ficamos infelizes conosco;</a:t>
            </a:r>
          </a:p>
          <a:p>
            <a:pPr marL="0" indent="0">
              <a:buNone/>
            </a:pPr>
            <a:r>
              <a:rPr lang="pt-BR" dirty="0">
                <a:solidFill>
                  <a:srgbClr val="0070C0"/>
                </a:solidFill>
              </a:rPr>
              <a:t>Somos os </a:t>
            </a:r>
            <a:r>
              <a:rPr lang="pt-BR" b="1" dirty="0">
                <a:solidFill>
                  <a:srgbClr val="FF0000"/>
                </a:solidFill>
              </a:rPr>
              <a:t>adultos</a:t>
            </a:r>
            <a:r>
              <a:rPr lang="pt-BR" dirty="0">
                <a:solidFill>
                  <a:srgbClr val="FF0000"/>
                </a:solidFill>
              </a:rPr>
              <a:t> </a:t>
            </a:r>
            <a:r>
              <a:rPr lang="pt-BR" dirty="0">
                <a:solidFill>
                  <a:srgbClr val="0070C0"/>
                </a:solidFill>
              </a:rPr>
              <a:t>da relação (lembrem disso) Somos </a:t>
            </a:r>
            <a:r>
              <a:rPr lang="pt-BR" b="1" dirty="0">
                <a:solidFill>
                  <a:srgbClr val="FF0000"/>
                </a:solidFill>
              </a:rPr>
              <a:t>NÓS</a:t>
            </a:r>
            <a:r>
              <a:rPr lang="pt-BR" dirty="0">
                <a:solidFill>
                  <a:srgbClr val="FF0000"/>
                </a:solidFill>
              </a:rPr>
              <a:t> </a:t>
            </a:r>
            <a:r>
              <a:rPr lang="pt-BR" dirty="0">
                <a:solidFill>
                  <a:srgbClr val="0070C0"/>
                </a:solidFill>
              </a:rPr>
              <a:t>que temos que fazer algo.</a:t>
            </a:r>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5" y="332656"/>
            <a:ext cx="526558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8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3"/>
                                        </p:tgtEl>
                                        <p:attrNameLst>
                                          <p:attrName>style.visibility</p:attrName>
                                        </p:attrNameLst>
                                      </p:cBhvr>
                                      <p:to>
                                        <p:strVal val="visible"/>
                                      </p:to>
                                    </p:set>
                                    <p:anim calcmode="lin" valueType="num">
                                      <p:cBhvr additive="base">
                                        <p:cTn id="25" dur="500" fill="hold"/>
                                        <p:tgtEl>
                                          <p:spTgt spid="13313"/>
                                        </p:tgtEl>
                                        <p:attrNameLst>
                                          <p:attrName>ppt_x</p:attrName>
                                        </p:attrNameLst>
                                      </p:cBhvr>
                                      <p:tavLst>
                                        <p:tav tm="0">
                                          <p:val>
                                            <p:strVal val="#ppt_x"/>
                                          </p:val>
                                        </p:tav>
                                        <p:tav tm="100000">
                                          <p:val>
                                            <p:strVal val="#ppt_x"/>
                                          </p:val>
                                        </p:tav>
                                      </p:tavLst>
                                    </p:anim>
                                    <p:anim calcmode="lin" valueType="num">
                                      <p:cBhvr additive="base">
                                        <p:cTn id="26" dur="500" fill="hold"/>
                                        <p:tgtEl>
                                          <p:spTgt spid="13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ÍNDICE DE ERROS NA SUA AULA DIMINUE:</a:t>
            </a:r>
          </a:p>
        </p:txBody>
      </p:sp>
      <p:sp>
        <p:nvSpPr>
          <p:cNvPr id="3" name="Espaço Reservado para Conteúdo 2"/>
          <p:cNvSpPr>
            <a:spLocks noGrp="1"/>
          </p:cNvSpPr>
          <p:nvPr>
            <p:ph idx="1"/>
          </p:nvPr>
        </p:nvSpPr>
        <p:spPr>
          <a:xfrm>
            <a:off x="4427984" y="1196752"/>
            <a:ext cx="4464496" cy="471462"/>
          </a:xfrm>
        </p:spPr>
        <p:txBody>
          <a:bodyPr>
            <a:normAutofit fontScale="92500" lnSpcReduction="10000"/>
          </a:bodyPr>
          <a:lstStyle/>
          <a:p>
            <a:pPr marL="0" indent="0">
              <a:buNone/>
            </a:pPr>
            <a:r>
              <a:rPr lang="pt-BR" sz="2800" dirty="0"/>
              <a:t>Quando você tem boa vontade</a:t>
            </a:r>
          </a:p>
        </p:txBody>
      </p:sp>
      <p:sp>
        <p:nvSpPr>
          <p:cNvPr id="4" name="Espaço Reservado para Conteúdo 2"/>
          <p:cNvSpPr txBox="1">
            <a:spLocks/>
          </p:cNvSpPr>
          <p:nvPr/>
        </p:nvSpPr>
        <p:spPr>
          <a:xfrm>
            <a:off x="107504" y="1196752"/>
            <a:ext cx="4032448" cy="792088"/>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sz="2600" dirty="0"/>
              <a:t>Quando você planeja bem;</a:t>
            </a:r>
          </a:p>
        </p:txBody>
      </p:sp>
      <p:sp>
        <p:nvSpPr>
          <p:cNvPr id="5" name="Espaço Reservado para Conteúdo 2"/>
          <p:cNvSpPr txBox="1">
            <a:spLocks/>
          </p:cNvSpPr>
          <p:nvPr/>
        </p:nvSpPr>
        <p:spPr>
          <a:xfrm>
            <a:off x="234140" y="4916355"/>
            <a:ext cx="4625891" cy="194421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sz="2600" dirty="0"/>
              <a:t>Quando você olha os alunos diferentemente:</a:t>
            </a:r>
          </a:p>
          <a:p>
            <a:pPr marL="0" indent="0">
              <a:buNone/>
            </a:pPr>
            <a:r>
              <a:rPr lang="pt-BR" sz="2600" dirty="0"/>
              <a:t>E se ele fosse </a:t>
            </a:r>
            <a:r>
              <a:rPr lang="pt-BR" sz="2600" dirty="0">
                <a:solidFill>
                  <a:srgbClr val="FF0000"/>
                </a:solidFill>
              </a:rPr>
              <a:t>MEU FILHO</a:t>
            </a:r>
            <a:r>
              <a:rPr lang="pt-BR" sz="2600" dirty="0"/>
              <a:t>?</a:t>
            </a:r>
          </a:p>
        </p:txBody>
      </p:sp>
      <p:pic>
        <p:nvPicPr>
          <p:cNvPr id="14338" name="Picture 2" descr="http://i1.r7.com/data/files/2C96/1617/4507/B8AE/0145/095B/2D81/7AE6/Homem-estudando---45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62956"/>
            <a:ext cx="3456384" cy="281817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m.i.uol.com.br/celebridades/2010/04/19/embaixadora-da-boa-vontade-da-acnur-angelina-jolie-visita-acampamentos-de-dadaab-no-quenia-set2009-1271704398109_56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342" y="1651293"/>
            <a:ext cx="3898205" cy="24091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acessebahia.com.br/wp-content/uploads/2015/02/jogar_videogame_ao_lado_dos_pais_faz_bem_a_garot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342" y="4379180"/>
            <a:ext cx="3888678" cy="229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9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19472"/>
            <a:ext cx="5904656" cy="838200"/>
          </a:xfrm>
        </p:spPr>
        <p:txBody>
          <a:bodyPr/>
          <a:lstStyle/>
          <a:p>
            <a:r>
              <a:rPr lang="pt-BR" dirty="0"/>
              <a:t>Como andam suas aulas?</a:t>
            </a:r>
          </a:p>
        </p:txBody>
      </p:sp>
      <p:sp>
        <p:nvSpPr>
          <p:cNvPr id="7" name="Espaço Reservado para Conteúdo 2"/>
          <p:cNvSpPr>
            <a:spLocks noGrp="1"/>
          </p:cNvSpPr>
          <p:nvPr>
            <p:ph idx="1"/>
          </p:nvPr>
        </p:nvSpPr>
        <p:spPr>
          <a:xfrm>
            <a:off x="795457" y="1591604"/>
            <a:ext cx="3384376" cy="1129726"/>
          </a:xfrm>
        </p:spPr>
        <p:txBody>
          <a:bodyPr>
            <a:normAutofit lnSpcReduction="10000"/>
          </a:bodyPr>
          <a:lstStyle/>
          <a:p>
            <a:pPr marL="0" indent="0">
              <a:buNone/>
            </a:pPr>
            <a:r>
              <a:rPr lang="pt-BR" b="1" i="1" dirty="0">
                <a:solidFill>
                  <a:srgbClr val="FF0000"/>
                </a:solidFill>
              </a:rPr>
              <a:t>Oh </a:t>
            </a:r>
            <a:r>
              <a:rPr lang="pt-BR" b="1" i="1" dirty="0" err="1">
                <a:solidFill>
                  <a:srgbClr val="FF0000"/>
                </a:solidFill>
              </a:rPr>
              <a:t>my</a:t>
            </a:r>
            <a:r>
              <a:rPr lang="pt-BR" b="1" i="1" dirty="0">
                <a:solidFill>
                  <a:srgbClr val="FF0000"/>
                </a:solidFill>
              </a:rPr>
              <a:t> </a:t>
            </a:r>
            <a:r>
              <a:rPr lang="pt-BR" b="1" i="1" dirty="0" err="1">
                <a:solidFill>
                  <a:srgbClr val="FF0000"/>
                </a:solidFill>
              </a:rPr>
              <a:t>God</a:t>
            </a:r>
            <a:r>
              <a:rPr lang="pt-BR" b="1" i="1" dirty="0">
                <a:solidFill>
                  <a:srgbClr val="FF0000"/>
                </a:solidFill>
              </a:rPr>
              <a:t>! </a:t>
            </a:r>
          </a:p>
          <a:p>
            <a:pPr marL="0" indent="0">
              <a:buNone/>
            </a:pPr>
            <a:r>
              <a:rPr lang="pt-BR" b="1" i="1" dirty="0">
                <a:solidFill>
                  <a:srgbClr val="FF0000"/>
                </a:solidFill>
              </a:rPr>
              <a:t>Agora lascou!!!</a:t>
            </a:r>
          </a:p>
        </p:txBody>
      </p:sp>
      <p:sp>
        <p:nvSpPr>
          <p:cNvPr id="8" name="Espaço Reservado para Conteúdo 2"/>
          <p:cNvSpPr txBox="1">
            <a:spLocks/>
          </p:cNvSpPr>
          <p:nvPr/>
        </p:nvSpPr>
        <p:spPr>
          <a:xfrm>
            <a:off x="5299893" y="1581771"/>
            <a:ext cx="3274221" cy="977326"/>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b="1" i="1" dirty="0" err="1">
                <a:solidFill>
                  <a:srgbClr val="FF0000"/>
                </a:solidFill>
              </a:rPr>
              <a:t>Diabeisso</a:t>
            </a:r>
            <a:r>
              <a:rPr lang="pt-BR" b="1" i="1" dirty="0">
                <a:solidFill>
                  <a:srgbClr val="FF0000"/>
                </a:solidFill>
              </a:rPr>
              <a:t> </a:t>
            </a:r>
            <a:r>
              <a:rPr lang="pt-BR" b="1" i="1" dirty="0" err="1">
                <a:solidFill>
                  <a:srgbClr val="FF0000"/>
                </a:solidFill>
              </a:rPr>
              <a:t>heim</a:t>
            </a:r>
            <a:r>
              <a:rPr lang="pt-BR" b="1" i="1" dirty="0">
                <a:solidFill>
                  <a:srgbClr val="FF0000"/>
                </a:solidFill>
              </a:rPr>
              <a:t>, menina???</a:t>
            </a:r>
          </a:p>
        </p:txBody>
      </p:sp>
      <p:sp>
        <p:nvSpPr>
          <p:cNvPr id="9" name="Espaço Reservado para Conteúdo 2"/>
          <p:cNvSpPr txBox="1">
            <a:spLocks/>
          </p:cNvSpPr>
          <p:nvPr/>
        </p:nvSpPr>
        <p:spPr>
          <a:xfrm>
            <a:off x="1223628" y="4747312"/>
            <a:ext cx="2520280" cy="977326"/>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b="1" i="1" dirty="0">
                <a:solidFill>
                  <a:srgbClr val="FF0000"/>
                </a:solidFill>
              </a:rPr>
              <a:t>Só Jesus na causa!!!</a:t>
            </a:r>
          </a:p>
        </p:txBody>
      </p:sp>
      <p:sp>
        <p:nvSpPr>
          <p:cNvPr id="10" name="Espaço Reservado para Conteúdo 2"/>
          <p:cNvSpPr txBox="1">
            <a:spLocks/>
          </p:cNvSpPr>
          <p:nvPr/>
        </p:nvSpPr>
        <p:spPr>
          <a:xfrm>
            <a:off x="5687616" y="4509120"/>
            <a:ext cx="2412776" cy="977326"/>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b="1" i="1" dirty="0">
                <a:solidFill>
                  <a:srgbClr val="FF0000"/>
                </a:solidFill>
              </a:rPr>
              <a:t>Prefiro não comentar!</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65" y="945378"/>
            <a:ext cx="4608512" cy="288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descr="http://blogs.diariodepernambuco.com.br/economia/wp-content/uploads/2010/05/Le%C3%A3o-t%C3%ADmi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19" y="3993389"/>
            <a:ext cx="4595498" cy="26592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http://lh3.ggpht.com/-bFUuzQ2PeWo/VLet35SwkpI/AAAAAAAA73c/pLibMOpPfNQ/Progressiva%252520n%2525C3%2525A3o%252520foi%252520feita%252520para%252520ser%252520utilizada%252520como%252520condicionador_thumb%25255B4%25255D.jpg?imgmax=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864" y="3999599"/>
            <a:ext cx="3778278" cy="2653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http://www.seriados.tv.br/wp-content/uploads/2008/05/everybody_hates_chris_18052008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865" y="945378"/>
            <a:ext cx="3778277" cy="288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7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16632"/>
            <a:ext cx="7534672" cy="838200"/>
          </a:xfrm>
        </p:spPr>
        <p:txBody>
          <a:bodyPr>
            <a:normAutofit/>
          </a:bodyPr>
          <a:lstStyle/>
          <a:p>
            <a:r>
              <a:rPr lang="pt-BR" dirty="0"/>
              <a:t>Muitas realidades são difíceis:</a:t>
            </a:r>
          </a:p>
        </p:txBody>
      </p:sp>
      <p:pic>
        <p:nvPicPr>
          <p:cNvPr id="4098" name="Picture 2" descr="http://1.bp.blogspot.com/-4dEZ9CG5pms/Tyf_pq7BCzI/AAAAAAAAAZo/Gm-pPzAolPg/s1600/rita2(1)%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052736"/>
            <a:ext cx="4056386" cy="56886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40.media.tumblr.com/tumblr_mel80wRJUv1ql7puc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052736"/>
            <a:ext cx="493204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16632"/>
            <a:ext cx="7534672" cy="838200"/>
          </a:xfrm>
        </p:spPr>
        <p:txBody>
          <a:bodyPr>
            <a:normAutofit/>
          </a:bodyPr>
          <a:lstStyle/>
          <a:p>
            <a:r>
              <a:rPr lang="pt-BR" dirty="0"/>
              <a:t>Muitas realidades são difíceis:</a:t>
            </a:r>
          </a:p>
        </p:txBody>
      </p:sp>
      <p:pic>
        <p:nvPicPr>
          <p:cNvPr id="4098" name="Picture 2" descr="http://1.bp.blogspot.com/-4dEZ9CG5pms/Tyf_pq7BCzI/AAAAAAAAAZo/Gm-pPzAolPg/s1600/rita2(1)%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052736"/>
            <a:ext cx="4056386" cy="56886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40.media.tumblr.com/tumblr_mel80wRJUv1ql7puc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052736"/>
            <a:ext cx="4932040" cy="5688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1570D2-868C-4FBD-9F32-B9F7AE9B34F7}"/>
              </a:ext>
            </a:extLst>
          </p:cNvPr>
          <p:cNvSpPr>
            <a:spLocks noChangeArrowheads="1"/>
          </p:cNvSpPr>
          <p:nvPr/>
        </p:nvSpPr>
        <p:spPr bwMode="auto">
          <a:xfrm>
            <a:off x="714301" y="251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4">
            <a:extLst>
              <a:ext uri="{FF2B5EF4-FFF2-40B4-BE49-F238E27FC236}">
                <a16:creationId xmlns:a16="http://schemas.microsoft.com/office/drawing/2014/main" id="{998CB9BA-C7EA-4540-BFA9-61B01729E510}"/>
              </a:ext>
            </a:extLst>
          </p:cNvPr>
          <p:cNvSpPr>
            <a:spLocks noChangeArrowheads="1"/>
          </p:cNvSpPr>
          <p:nvPr/>
        </p:nvSpPr>
        <p:spPr bwMode="auto">
          <a:xfrm>
            <a:off x="4611267" y="954832"/>
            <a:ext cx="4189883"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2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Levava uma vida sossegada</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Gostava de sombra</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E </a:t>
            </a:r>
            <a:r>
              <a:rPr kumimoji="0" lang="pt-BR" altLang="pt-BR" sz="22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gua fresca</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Meu Deus!</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Quanto tempo eu passei</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Sem saber!</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Uh! Uh!...</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Foi quando meu pai</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Me disse:</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"Filha, você é a Ovelha Negra</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Da família"</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Agora é hora de você assumir</a:t>
            </a:r>
            <a:b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br>
            <a:r>
              <a:rPr kumimoji="0" lang="pt-BR" altLang="pt-BR" sz="2200" b="0" i="1" u="none" strike="noStrike" cap="none" normalizeH="0" baseline="0" dirty="0">
                <a:ln>
                  <a:noFill/>
                </a:ln>
                <a:solidFill>
                  <a:schemeClr val="bg1"/>
                </a:solidFill>
                <a:effectLst/>
                <a:latin typeface="Cambria" panose="02040503050406030204" pitchFamily="18" charset="0"/>
                <a:ea typeface="Calibri" panose="020F0502020204030204" pitchFamily="34" charset="0"/>
                <a:cs typeface="Arial" panose="020B0604020202020204" pitchFamily="34" charset="0"/>
              </a:rPr>
              <a:t>Uh! Uh! E sumir!...”</a:t>
            </a:r>
            <a:r>
              <a:rPr kumimoji="0" lang="pt-BR" altLang="pt-BR" sz="2200" b="0" i="0" u="none" strike="noStrike" cap="none" normalizeH="0" baseline="0" dirty="0">
                <a:ln>
                  <a:noFill/>
                </a:ln>
                <a:solidFill>
                  <a:schemeClr val="bg1"/>
                </a:solidFill>
                <a:effectLst/>
              </a:rPr>
              <a:t> </a:t>
            </a:r>
            <a:endParaRPr kumimoji="0" lang="pt-BR" altLang="pt-BR" sz="2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4177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636912"/>
            <a:ext cx="2088232" cy="1008112"/>
          </a:xfrm>
        </p:spPr>
        <p:txBody>
          <a:bodyPr>
            <a:normAutofit/>
          </a:bodyPr>
          <a:lstStyle/>
          <a:p>
            <a:r>
              <a:rPr lang="pt-BR" dirty="0"/>
              <a:t>3ª dica</a:t>
            </a:r>
          </a:p>
        </p:txBody>
      </p:sp>
    </p:spTree>
    <p:extLst>
      <p:ext uri="{BB962C8B-B14F-4D97-AF65-F5344CB8AC3E}">
        <p14:creationId xmlns:p14="http://schemas.microsoft.com/office/powerpoint/2010/main" val="2652321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3888" y="116632"/>
            <a:ext cx="2088232" cy="936104"/>
          </a:xfrm>
        </p:spPr>
        <p:txBody>
          <a:bodyPr>
            <a:normAutofit/>
          </a:bodyPr>
          <a:lstStyle/>
          <a:p>
            <a:r>
              <a:rPr lang="pt-BR" dirty="0"/>
              <a:t>Cuide-se</a:t>
            </a:r>
          </a:p>
        </p:txBody>
      </p:sp>
      <p:pic>
        <p:nvPicPr>
          <p:cNvPr id="8194" name="Picture 2" descr="http://menuprofissional.com.br/site2/wp-content/uploads/2014/03/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49694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66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188640"/>
            <a:ext cx="8686800" cy="1512168"/>
          </a:xfrm>
        </p:spPr>
        <p:txBody>
          <a:bodyPr>
            <a:normAutofit/>
          </a:bodyPr>
          <a:lstStyle/>
          <a:p>
            <a:r>
              <a:rPr lang="pt-BR" sz="3000" dirty="0"/>
              <a:t>Quando você está bem psicologicamente, fisicamente e espiritualmente você faz tudo melhor:</a:t>
            </a:r>
          </a:p>
        </p:txBody>
      </p:sp>
      <p:sp>
        <p:nvSpPr>
          <p:cNvPr id="3" name="Espaço Reservado para Conteúdo 2"/>
          <p:cNvSpPr>
            <a:spLocks noGrp="1"/>
          </p:cNvSpPr>
          <p:nvPr>
            <p:ph idx="1"/>
          </p:nvPr>
        </p:nvSpPr>
        <p:spPr>
          <a:xfrm>
            <a:off x="251520" y="1700808"/>
            <a:ext cx="8686800" cy="4968552"/>
          </a:xfrm>
        </p:spPr>
        <p:txBody>
          <a:bodyPr>
            <a:normAutofit/>
          </a:bodyPr>
          <a:lstStyle/>
          <a:p>
            <a:r>
              <a:rPr lang="pt-BR" dirty="0"/>
              <a:t>Aprenda a dar valor a você; Melhore sua autoestima;</a:t>
            </a:r>
          </a:p>
          <a:p>
            <a:r>
              <a:rPr lang="pt-BR" dirty="0"/>
              <a:t>Dedique-se a fazer coisas por você; Relaxe sua mente;</a:t>
            </a:r>
          </a:p>
          <a:p>
            <a:r>
              <a:rPr lang="pt-BR" dirty="0"/>
              <a:t>Prazos existem, mas trabalhe aos poucos e continuamente e dedique um dia da semana só pra você e neste dia faça coisas que gosta;</a:t>
            </a:r>
          </a:p>
          <a:p>
            <a:r>
              <a:rPr lang="pt-BR" dirty="0"/>
              <a:t>Vá ao médico e trate seus problemas;</a:t>
            </a:r>
          </a:p>
          <a:p>
            <a:r>
              <a:rPr lang="pt-BR" dirty="0"/>
              <a:t>Tenha uma fé (frequente um templo).</a:t>
            </a:r>
          </a:p>
        </p:txBody>
      </p:sp>
    </p:spTree>
    <p:extLst>
      <p:ext uri="{BB962C8B-B14F-4D97-AF65-F5344CB8AC3E}">
        <p14:creationId xmlns:p14="http://schemas.microsoft.com/office/powerpoint/2010/main" val="120621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3678" y="0"/>
            <a:ext cx="2106960" cy="838200"/>
          </a:xfrm>
        </p:spPr>
        <p:txBody>
          <a:bodyPr>
            <a:normAutofit/>
          </a:bodyPr>
          <a:lstStyle/>
          <a:p>
            <a:r>
              <a:rPr lang="pt-BR" dirty="0"/>
              <a:t>Cuide-se</a:t>
            </a:r>
          </a:p>
        </p:txBody>
      </p:sp>
      <p:sp>
        <p:nvSpPr>
          <p:cNvPr id="3" name="Espaço Reservado para Conteúdo 2"/>
          <p:cNvSpPr>
            <a:spLocks noGrp="1"/>
          </p:cNvSpPr>
          <p:nvPr>
            <p:ph idx="1"/>
          </p:nvPr>
        </p:nvSpPr>
        <p:spPr>
          <a:xfrm>
            <a:off x="0" y="670509"/>
            <a:ext cx="4171814" cy="650702"/>
          </a:xfrm>
        </p:spPr>
        <p:txBody>
          <a:bodyPr>
            <a:normAutofit fontScale="92500"/>
          </a:bodyPr>
          <a:lstStyle/>
          <a:p>
            <a:pPr marL="0" indent="0">
              <a:buNone/>
            </a:pPr>
            <a:r>
              <a:rPr lang="pt-BR" dirty="0"/>
              <a:t>Passei com sua família;</a:t>
            </a:r>
          </a:p>
          <a:p>
            <a:endParaRPr lang="pt-BR" dirty="0"/>
          </a:p>
        </p:txBody>
      </p:sp>
      <p:sp>
        <p:nvSpPr>
          <p:cNvPr id="4" name="Espaço Reservado para Conteúdo 2"/>
          <p:cNvSpPr txBox="1">
            <a:spLocks/>
          </p:cNvSpPr>
          <p:nvPr/>
        </p:nvSpPr>
        <p:spPr>
          <a:xfrm>
            <a:off x="4927042" y="0"/>
            <a:ext cx="3456384" cy="504056"/>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Veja o sol  se por;</a:t>
            </a:r>
          </a:p>
          <a:p>
            <a:endParaRPr lang="pt-BR" dirty="0"/>
          </a:p>
        </p:txBody>
      </p:sp>
      <p:sp>
        <p:nvSpPr>
          <p:cNvPr id="6" name="Espaço Reservado para Conteúdo 2"/>
          <p:cNvSpPr txBox="1">
            <a:spLocks/>
          </p:cNvSpPr>
          <p:nvPr/>
        </p:nvSpPr>
        <p:spPr>
          <a:xfrm>
            <a:off x="6185185" y="2502550"/>
            <a:ext cx="2808312" cy="493189"/>
          </a:xfrm>
          <a:prstGeom prst="rect">
            <a:avLst/>
          </a:prstGeom>
        </p:spPr>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Faça exercícios</a:t>
            </a:r>
          </a:p>
          <a:p>
            <a:endParaRPr lang="pt-BR" dirty="0"/>
          </a:p>
        </p:txBody>
      </p:sp>
      <p:pic>
        <p:nvPicPr>
          <p:cNvPr id="15362" name="Picture 2" descr="http://www.ufjf.br/dircom/files/2009/09/Pais_e_filh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53" y="1132222"/>
            <a:ext cx="2756294" cy="222477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sertaodourado.files.wordpress.com/2014/09/malhadas-adriano-santo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257" y="503598"/>
            <a:ext cx="3024336" cy="197129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drmoisesdemelo.com.br/wp-content/uploads/2013/02/aulas-de-grupo-ex-fisi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430" y="2972617"/>
            <a:ext cx="3365731" cy="1680519"/>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Conteúdo 2"/>
          <p:cNvSpPr txBox="1">
            <a:spLocks/>
          </p:cNvSpPr>
          <p:nvPr/>
        </p:nvSpPr>
        <p:spPr>
          <a:xfrm>
            <a:off x="3203847" y="2654949"/>
            <a:ext cx="2433583" cy="493189"/>
          </a:xfrm>
          <a:prstGeom prst="rect">
            <a:avLst/>
          </a:prstGeom>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Tenha um PET</a:t>
            </a:r>
          </a:p>
          <a:p>
            <a:endParaRPr lang="pt-BR" dirty="0"/>
          </a:p>
        </p:txBody>
      </p:sp>
      <p:pic>
        <p:nvPicPr>
          <p:cNvPr id="9218" name="Picture 2" descr="http://image.cachorrogato.com.br/vitrines/ba46848ada05efaa4bb3b00dc315bb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734" y="3148138"/>
            <a:ext cx="2588487" cy="22261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ço Reservado para Conteúdo 2"/>
          <p:cNvSpPr txBox="1">
            <a:spLocks/>
          </p:cNvSpPr>
          <p:nvPr/>
        </p:nvSpPr>
        <p:spPr>
          <a:xfrm>
            <a:off x="447553" y="3741225"/>
            <a:ext cx="2433583" cy="493189"/>
          </a:xfrm>
          <a:prstGeom prst="rect">
            <a:avLst/>
          </a:prstGeom>
        </p:spPr>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Vá a igreja</a:t>
            </a:r>
          </a:p>
          <a:p>
            <a:endParaRPr lang="pt-BR" dirty="0"/>
          </a:p>
        </p:txBody>
      </p:sp>
      <p:pic>
        <p:nvPicPr>
          <p:cNvPr id="9220" name="Picture 4" descr="http://www.macedonianfest.com/images/church.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60" y="4146630"/>
            <a:ext cx="2594938" cy="2348880"/>
          </a:xfrm>
          <a:prstGeom prst="rect">
            <a:avLst/>
          </a:prstGeom>
          <a:noFill/>
          <a:extLst>
            <a:ext uri="{909E8E84-426E-40DD-AFC4-6F175D3DCCD1}">
              <a14:hiddenFill xmlns:a14="http://schemas.microsoft.com/office/drawing/2010/main">
                <a:solidFill>
                  <a:srgbClr val="FFFFFF"/>
                </a:solidFill>
              </a14:hiddenFill>
            </a:ext>
          </a:extLst>
        </p:spPr>
      </p:pic>
      <p:sp>
        <p:nvSpPr>
          <p:cNvPr id="13" name="Espaço Reservado para Conteúdo 2"/>
          <p:cNvSpPr txBox="1">
            <a:spLocks/>
          </p:cNvSpPr>
          <p:nvPr/>
        </p:nvSpPr>
        <p:spPr>
          <a:xfrm>
            <a:off x="4164977" y="5615901"/>
            <a:ext cx="1712257" cy="493189"/>
          </a:xfrm>
          <a:prstGeom prst="rect">
            <a:avLst/>
          </a:prstGeom>
        </p:spPr>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Namore</a:t>
            </a:r>
          </a:p>
          <a:p>
            <a:endParaRPr lang="pt-BR" dirty="0"/>
          </a:p>
        </p:txBody>
      </p:sp>
      <p:pic>
        <p:nvPicPr>
          <p:cNvPr id="9222" name="Picture 6" descr="http://www.pageresource.com/wallpapers/wallpaper/beautiful-dragon-kiss-love-rain-couple-free-downlo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4856815"/>
            <a:ext cx="2977652" cy="198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9" grpId="0"/>
      <p:bldP spid="11"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8820472" cy="1700808"/>
          </a:xfrm>
        </p:spPr>
        <p:txBody>
          <a:bodyPr>
            <a:normAutofit/>
          </a:bodyPr>
          <a:lstStyle/>
          <a:p>
            <a:r>
              <a:rPr lang="pt-BR" dirty="0"/>
              <a:t>O tempo não para para que nosso coração seja concertado</a:t>
            </a:r>
          </a:p>
        </p:txBody>
      </p:sp>
      <p:pic>
        <p:nvPicPr>
          <p:cNvPr id="15362" name="Picture 2" descr="http://christianbarbosa.files.wordpress.com/2013/07/timeisg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784"/>
            <a:ext cx="9144001"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bc.com.br/sites/_portalebc2014/files/atoms_image/renato_rus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9" y="-6478"/>
            <a:ext cx="4824536" cy="68644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kboing.com.br/fotos/imagens/4c7f98d7874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157" y="0"/>
            <a:ext cx="43368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64525850-8AB4-44CF-B38B-FAD3E60D4B64}"/>
              </a:ext>
            </a:extLst>
          </p:cNvPr>
          <p:cNvSpPr/>
          <p:nvPr/>
        </p:nvSpPr>
        <p:spPr>
          <a:xfrm>
            <a:off x="106235" y="260648"/>
            <a:ext cx="4572000" cy="2308324"/>
          </a:xfrm>
          <a:prstGeom prst="rect">
            <a:avLst/>
          </a:prstGeom>
        </p:spPr>
        <p:txBody>
          <a:bodyPr>
            <a:spAutoFit/>
          </a:bodyPr>
          <a:lstStyle/>
          <a:p>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“Todos os dias quando acordo</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Não tenho mais o tempo que passou</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Mas tenho muito tempo</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Temos todo o tempo do mundo</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Todos os dias antes de dormir</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Lembro e esqueço como foi o dia</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Sempre em frente</a:t>
            </a:r>
            <a:b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i="1" dirty="0">
                <a:solidFill>
                  <a:srgbClr val="333333"/>
                </a:solidFill>
                <a:latin typeface="Cambria" panose="02040503050406030204" pitchFamily="18" charset="0"/>
                <a:ea typeface="Calibri" panose="020F0502020204030204" pitchFamily="34" charset="0"/>
                <a:cs typeface="Arial" panose="020B0604020202020204" pitchFamily="34" charset="0"/>
              </a:rPr>
              <a:t>Não temos tempo a perder</a:t>
            </a:r>
            <a:endParaRPr lang="pt-BR" dirty="0"/>
          </a:p>
        </p:txBody>
      </p:sp>
    </p:spTree>
    <p:extLst>
      <p:ext uri="{BB962C8B-B14F-4D97-AF65-F5344CB8AC3E}">
        <p14:creationId xmlns:p14="http://schemas.microsoft.com/office/powerpoint/2010/main" val="2246858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bc.com.br/sites/_portalebc2014/files/atoms_image/renato_russo.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379" y="-6478"/>
            <a:ext cx="4824536" cy="68644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kboing.com.br/fotos/imagens/4c7f98d787409.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807157" y="0"/>
            <a:ext cx="43368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64525850-8AB4-44CF-B38B-FAD3E60D4B64}"/>
              </a:ext>
            </a:extLst>
          </p:cNvPr>
          <p:cNvSpPr/>
          <p:nvPr/>
        </p:nvSpPr>
        <p:spPr>
          <a:xfrm>
            <a:off x="235157" y="1648350"/>
            <a:ext cx="4572000" cy="3554819"/>
          </a:xfrm>
          <a:prstGeom prst="rect">
            <a:avLst/>
          </a:prstGeom>
        </p:spPr>
        <p:txBody>
          <a:bodyPr>
            <a:spAutoFit/>
          </a:bodyPr>
          <a:lstStyle/>
          <a:p>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“Todos os dias quando acordo</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Não tenho mais o tempo que passou</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Mas tenho muito tempo</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Temos todo o tempo do mundo</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Todos os dias antes de dormir</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Lembro e esqueço como foi o dia</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Sempre em frente</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Não temos tempo a perder</a:t>
            </a:r>
            <a:endParaRPr lang="pt-BR" sz="2500" dirty="0"/>
          </a:p>
        </p:txBody>
      </p:sp>
      <p:sp>
        <p:nvSpPr>
          <p:cNvPr id="3" name="Retângulo 2">
            <a:extLst>
              <a:ext uri="{FF2B5EF4-FFF2-40B4-BE49-F238E27FC236}">
                <a16:creationId xmlns:a16="http://schemas.microsoft.com/office/drawing/2014/main" id="{E5AC3BE0-305E-46A9-90E2-3F970B4EB441}"/>
              </a:ext>
            </a:extLst>
          </p:cNvPr>
          <p:cNvSpPr/>
          <p:nvPr/>
        </p:nvSpPr>
        <p:spPr>
          <a:xfrm>
            <a:off x="4661839" y="686549"/>
            <a:ext cx="4572000" cy="5478423"/>
          </a:xfrm>
          <a:prstGeom prst="rect">
            <a:avLst/>
          </a:prstGeom>
        </p:spPr>
        <p:txBody>
          <a:bodyPr>
            <a:spAutoFit/>
          </a:bodyPr>
          <a:lstStyle/>
          <a:p>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“Dias sim, dias não</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Eu vou sobrevivendo sem um arranhão</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Da caridade de quem me detesta</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A tua piscina tá cheia de ratos</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Tuas </a:t>
            </a:r>
            <a:r>
              <a:rPr lang="pt-BR" sz="2500" i="1" dirty="0" err="1">
                <a:solidFill>
                  <a:srgbClr val="333333"/>
                </a:solidFill>
                <a:latin typeface="Cambria" panose="02040503050406030204" pitchFamily="18" charset="0"/>
                <a:ea typeface="Calibri" panose="020F0502020204030204" pitchFamily="34" charset="0"/>
                <a:cs typeface="Arial" panose="020B0604020202020204" pitchFamily="34" charset="0"/>
              </a:rPr>
              <a:t>idéias</a:t>
            </a: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 não correspondem aos fatos</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O tempo não </a:t>
            </a:r>
            <a:r>
              <a:rPr lang="pt-BR" sz="2500" i="1" dirty="0" err="1">
                <a:solidFill>
                  <a:srgbClr val="333333"/>
                </a:solidFill>
                <a:latin typeface="Cambria" panose="02040503050406030204" pitchFamily="18" charset="0"/>
                <a:ea typeface="Calibri" panose="020F0502020204030204" pitchFamily="34" charset="0"/>
                <a:cs typeface="Arial" panose="020B0604020202020204" pitchFamily="34" charset="0"/>
              </a:rPr>
              <a:t>pára</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Eu vejo o futuro repetir o passado</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Eu vejo um museu de grandes novidades</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O tempo não </a:t>
            </a:r>
            <a:r>
              <a:rPr lang="pt-BR" sz="2500" i="1" dirty="0" err="1">
                <a:solidFill>
                  <a:srgbClr val="333333"/>
                </a:solidFill>
                <a:latin typeface="Cambria" panose="02040503050406030204" pitchFamily="18" charset="0"/>
                <a:ea typeface="Calibri" panose="020F0502020204030204" pitchFamily="34" charset="0"/>
                <a:cs typeface="Arial" panose="020B0604020202020204" pitchFamily="34" charset="0"/>
              </a:rPr>
              <a:t>pára</a:t>
            </a:r>
            <a:b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b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Não </a:t>
            </a:r>
            <a:r>
              <a:rPr lang="pt-BR" sz="2500" i="1" dirty="0" err="1">
                <a:solidFill>
                  <a:srgbClr val="333333"/>
                </a:solidFill>
                <a:latin typeface="Cambria" panose="02040503050406030204" pitchFamily="18" charset="0"/>
                <a:ea typeface="Calibri" panose="020F0502020204030204" pitchFamily="34" charset="0"/>
                <a:cs typeface="Arial" panose="020B0604020202020204" pitchFamily="34" charset="0"/>
              </a:rPr>
              <a:t>pára</a:t>
            </a:r>
            <a:r>
              <a:rPr lang="pt-BR" sz="2500" i="1" dirty="0">
                <a:solidFill>
                  <a:srgbClr val="333333"/>
                </a:solidFill>
                <a:latin typeface="Cambria" panose="02040503050406030204" pitchFamily="18" charset="0"/>
                <a:ea typeface="Calibri" panose="020F0502020204030204" pitchFamily="34" charset="0"/>
                <a:cs typeface="Arial" panose="020B0604020202020204" pitchFamily="34" charset="0"/>
              </a:rPr>
              <a:t>, não, não para”</a:t>
            </a:r>
            <a:endParaRPr lang="pt-BR" sz="2500" dirty="0"/>
          </a:p>
        </p:txBody>
      </p:sp>
    </p:spTree>
    <p:extLst>
      <p:ext uri="{BB962C8B-B14F-4D97-AF65-F5344CB8AC3E}">
        <p14:creationId xmlns:p14="http://schemas.microsoft.com/office/powerpoint/2010/main" val="3983563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636912"/>
            <a:ext cx="2088232" cy="1008112"/>
          </a:xfrm>
        </p:spPr>
        <p:txBody>
          <a:bodyPr>
            <a:normAutofit/>
          </a:bodyPr>
          <a:lstStyle/>
          <a:p>
            <a:r>
              <a:rPr lang="pt-BR" dirty="0"/>
              <a:t>4ª dica</a:t>
            </a:r>
          </a:p>
        </p:txBody>
      </p:sp>
    </p:spTree>
    <p:extLst>
      <p:ext uri="{BB962C8B-B14F-4D97-AF65-F5344CB8AC3E}">
        <p14:creationId xmlns:p14="http://schemas.microsoft.com/office/powerpoint/2010/main" val="261657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2250976" cy="838200"/>
          </a:xfrm>
        </p:spPr>
        <p:txBody>
          <a:bodyPr/>
          <a:lstStyle/>
          <a:p>
            <a:r>
              <a:rPr lang="pt-BR" dirty="0"/>
              <a:t>MOTIVOS:</a:t>
            </a:r>
          </a:p>
        </p:txBody>
      </p:sp>
      <p:sp>
        <p:nvSpPr>
          <p:cNvPr id="3" name="Espaço Reservado para Conteúdo 2"/>
          <p:cNvSpPr>
            <a:spLocks noGrp="1"/>
          </p:cNvSpPr>
          <p:nvPr>
            <p:ph idx="1"/>
          </p:nvPr>
        </p:nvSpPr>
        <p:spPr>
          <a:xfrm>
            <a:off x="665118" y="1268760"/>
            <a:ext cx="3402826" cy="720080"/>
          </a:xfrm>
        </p:spPr>
        <p:txBody>
          <a:bodyPr>
            <a:normAutofit/>
          </a:bodyPr>
          <a:lstStyle/>
          <a:p>
            <a:pPr marL="0" indent="0">
              <a:buNone/>
            </a:pPr>
            <a:r>
              <a:rPr lang="pt-BR" dirty="0"/>
              <a:t>Cansaço? Estafa?</a:t>
            </a:r>
          </a:p>
        </p:txBody>
      </p:sp>
      <p:pic>
        <p:nvPicPr>
          <p:cNvPr id="4098" name="Picture 2" descr="http://imguol.com/c/noticias/2015/02/13/cansaco-sono-estresse-1423873527905_615x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61" y="1773526"/>
            <a:ext cx="3098351" cy="2191502"/>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4572000" y="1268760"/>
            <a:ext cx="4320480"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Turmas Indisciplinadas?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51310"/>
            <a:ext cx="3675720" cy="226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Conteúdo 2"/>
          <p:cNvSpPr txBox="1">
            <a:spLocks/>
          </p:cNvSpPr>
          <p:nvPr/>
        </p:nvSpPr>
        <p:spPr>
          <a:xfrm>
            <a:off x="665117" y="3965028"/>
            <a:ext cx="4410939"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Turmas Desmotivadas?</a:t>
            </a:r>
          </a:p>
        </p:txBody>
      </p:sp>
      <p:pic>
        <p:nvPicPr>
          <p:cNvPr id="4101" name="Picture 5" descr="http://fsymbols.co/pictures/5/how-to-stay-awake-during-a-boring-class-for-all-the-bored-people-51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18" y="4579371"/>
            <a:ext cx="3402825" cy="2120973"/>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Conteúdo 2"/>
          <p:cNvSpPr txBox="1">
            <a:spLocks/>
          </p:cNvSpPr>
          <p:nvPr/>
        </p:nvSpPr>
        <p:spPr>
          <a:xfrm>
            <a:off x="4607615" y="4589240"/>
            <a:ext cx="4102682" cy="72008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Turmas heterogenias?</a:t>
            </a:r>
          </a:p>
        </p:txBody>
      </p:sp>
    </p:spTree>
    <p:extLst>
      <p:ext uri="{BB962C8B-B14F-4D97-AF65-F5344CB8AC3E}">
        <p14:creationId xmlns:p14="http://schemas.microsoft.com/office/powerpoint/2010/main" val="37268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viaki.net/wp-content/uploads/2012/07/Tenha-uma-boa-alimenta%C3%A7%C3%A3o-e-seja-fel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 y="29055"/>
            <a:ext cx="9134494" cy="683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85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188640"/>
            <a:ext cx="3600400" cy="864096"/>
          </a:xfrm>
        </p:spPr>
        <p:txBody>
          <a:bodyPr>
            <a:normAutofit/>
          </a:bodyPr>
          <a:lstStyle/>
          <a:p>
            <a:r>
              <a:rPr lang="pt-BR" sz="3000" dirty="0"/>
              <a:t>Alimente-se bem</a:t>
            </a:r>
          </a:p>
        </p:txBody>
      </p:sp>
      <p:sp>
        <p:nvSpPr>
          <p:cNvPr id="3" name="Espaço Reservado para Conteúdo 2"/>
          <p:cNvSpPr>
            <a:spLocks noGrp="1"/>
          </p:cNvSpPr>
          <p:nvPr>
            <p:ph idx="1"/>
          </p:nvPr>
        </p:nvSpPr>
        <p:spPr>
          <a:xfrm>
            <a:off x="251520" y="1052736"/>
            <a:ext cx="8686800" cy="5616624"/>
          </a:xfrm>
        </p:spPr>
        <p:txBody>
          <a:bodyPr>
            <a:normAutofit/>
          </a:bodyPr>
          <a:lstStyle/>
          <a:p>
            <a:r>
              <a:rPr lang="pt-BR" dirty="0"/>
              <a:t>Estudos comprovam que uma boa alimentação alivia as tensões além de deixá-lo(a) mais disposto(a) e saudável;</a:t>
            </a:r>
          </a:p>
          <a:p>
            <a:r>
              <a:rPr lang="pt-BR" dirty="0"/>
              <a:t>É possível que muitas das sensações que você está sentindo sejam reflexo de má alimentação;</a:t>
            </a:r>
          </a:p>
          <a:p>
            <a:r>
              <a:rPr lang="pt-BR" dirty="0"/>
              <a:t>Existem alimentos que estimulam e que são muito bons para seu organismo;</a:t>
            </a:r>
          </a:p>
          <a:p>
            <a:r>
              <a:rPr lang="pt-BR" dirty="0"/>
              <a:t>Vá a um NUTRICIONISTA.</a:t>
            </a:r>
          </a:p>
        </p:txBody>
      </p:sp>
    </p:spTree>
    <p:extLst>
      <p:ext uri="{BB962C8B-B14F-4D97-AF65-F5344CB8AC3E}">
        <p14:creationId xmlns:p14="http://schemas.microsoft.com/office/powerpoint/2010/main" val="996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geradormemes.com/media/created/u61d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96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636912"/>
            <a:ext cx="2088232" cy="1008112"/>
          </a:xfrm>
        </p:spPr>
        <p:txBody>
          <a:bodyPr>
            <a:normAutofit/>
          </a:bodyPr>
          <a:lstStyle/>
          <a:p>
            <a:r>
              <a:rPr lang="pt-BR" dirty="0"/>
              <a:t>5ª dica</a:t>
            </a:r>
          </a:p>
        </p:txBody>
      </p:sp>
    </p:spTree>
    <p:extLst>
      <p:ext uri="{BB962C8B-B14F-4D97-AF65-F5344CB8AC3E}">
        <p14:creationId xmlns:p14="http://schemas.microsoft.com/office/powerpoint/2010/main" val="126091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0156" y="13393"/>
            <a:ext cx="1763688" cy="679303"/>
          </a:xfrm>
        </p:spPr>
        <p:txBody>
          <a:bodyPr/>
          <a:lstStyle/>
          <a:p>
            <a:r>
              <a:rPr lang="pt-BR" dirty="0"/>
              <a:t>estude</a:t>
            </a:r>
          </a:p>
        </p:txBody>
      </p:sp>
      <p:pic>
        <p:nvPicPr>
          <p:cNvPr id="6146" name="Picture 2" descr="https://pnsrs.files.wordpress.com/2013/02/estud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52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496944" cy="864096"/>
          </a:xfrm>
        </p:spPr>
        <p:txBody>
          <a:bodyPr>
            <a:normAutofit fontScale="90000"/>
          </a:bodyPr>
          <a:lstStyle/>
          <a:p>
            <a:r>
              <a:rPr lang="pt-BR" sz="3000" dirty="0"/>
              <a:t>Faça o mesmo que você tanto cobra dos alunos:</a:t>
            </a:r>
          </a:p>
        </p:txBody>
      </p:sp>
      <p:sp>
        <p:nvSpPr>
          <p:cNvPr id="3" name="Espaço Reservado para Conteúdo 2"/>
          <p:cNvSpPr>
            <a:spLocks noGrp="1"/>
          </p:cNvSpPr>
          <p:nvPr>
            <p:ph idx="1"/>
          </p:nvPr>
        </p:nvSpPr>
        <p:spPr>
          <a:xfrm>
            <a:off x="251520" y="1052736"/>
            <a:ext cx="8686800" cy="5616624"/>
          </a:xfrm>
        </p:spPr>
        <p:txBody>
          <a:bodyPr>
            <a:normAutofit/>
          </a:bodyPr>
          <a:lstStyle/>
          <a:p>
            <a:r>
              <a:rPr lang="pt-BR" dirty="0"/>
              <a:t>Os livros de hoje são diferentes do que nós estudávamos, então estude!</a:t>
            </a:r>
          </a:p>
          <a:p>
            <a:r>
              <a:rPr lang="pt-BR" dirty="0"/>
              <a:t>Faça cursos (tem muitos cursos online), faça uma especialização, mestrado;</a:t>
            </a:r>
          </a:p>
          <a:p>
            <a:r>
              <a:rPr lang="pt-BR" dirty="0"/>
              <a:t>Procure um professor e peça dicas;</a:t>
            </a:r>
          </a:p>
          <a:p>
            <a:r>
              <a:rPr lang="pt-BR" dirty="0"/>
              <a:t>Vá a universidade e converse com alguns alunos, observe aulas dos colegas que você admira;</a:t>
            </a:r>
          </a:p>
          <a:p>
            <a:r>
              <a:rPr lang="pt-BR" dirty="0"/>
              <a:t>Você vai se sentir melhor se estiver preparado.</a:t>
            </a:r>
          </a:p>
        </p:txBody>
      </p:sp>
    </p:spTree>
    <p:extLst>
      <p:ext uri="{BB962C8B-B14F-4D97-AF65-F5344CB8AC3E}">
        <p14:creationId xmlns:p14="http://schemas.microsoft.com/office/powerpoint/2010/main" val="223141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636912"/>
            <a:ext cx="2088232" cy="1008112"/>
          </a:xfrm>
        </p:spPr>
        <p:txBody>
          <a:bodyPr>
            <a:normAutofit/>
          </a:bodyPr>
          <a:lstStyle/>
          <a:p>
            <a:r>
              <a:rPr lang="pt-BR" dirty="0"/>
              <a:t>6ª dica</a:t>
            </a:r>
          </a:p>
        </p:txBody>
      </p:sp>
    </p:spTree>
    <p:extLst>
      <p:ext uri="{BB962C8B-B14F-4D97-AF65-F5344CB8AC3E}">
        <p14:creationId xmlns:p14="http://schemas.microsoft.com/office/powerpoint/2010/main" val="148179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Livre-se do que te faz mal....</a:t>
            </a:r>
          </a:p>
        </p:txBody>
      </p:sp>
      <p:sp>
        <p:nvSpPr>
          <p:cNvPr id="3" name="Espaço Reservado para Conteúdo 2"/>
          <p:cNvSpPr>
            <a:spLocks noGrp="1"/>
          </p:cNvSpPr>
          <p:nvPr>
            <p:ph idx="1"/>
          </p:nvPr>
        </p:nvSpPr>
        <p:spPr>
          <a:xfrm>
            <a:off x="107504" y="1124744"/>
            <a:ext cx="5328592" cy="722710"/>
          </a:xfrm>
        </p:spPr>
        <p:txBody>
          <a:bodyPr/>
          <a:lstStyle/>
          <a:p>
            <a:pPr marL="0" indent="0">
              <a:buNone/>
            </a:pPr>
            <a:r>
              <a:rPr lang="pt-BR" dirty="0"/>
              <a:t>Rancor, raiva, ressentimento;</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4006793" cy="267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Conteúdo 2"/>
          <p:cNvSpPr txBox="1">
            <a:spLocks/>
          </p:cNvSpPr>
          <p:nvPr/>
        </p:nvSpPr>
        <p:spPr>
          <a:xfrm>
            <a:off x="4572000" y="1999854"/>
            <a:ext cx="4392488" cy="85308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dirty="0"/>
              <a:t>Estresse, nervosismo;</a:t>
            </a:r>
          </a:p>
        </p:txBody>
      </p:sp>
      <p:pic>
        <p:nvPicPr>
          <p:cNvPr id="16388" name="Picture 4" descr="http://www.galaxcms.com.br/imgs_redactor/468/images/estres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183" y="2524590"/>
            <a:ext cx="4074122" cy="2880320"/>
          </a:xfrm>
          <a:prstGeom prst="rect">
            <a:avLst/>
          </a:prstGeom>
          <a:noFill/>
          <a:extLst>
            <a:ext uri="{909E8E84-426E-40DD-AFC4-6F175D3DCCD1}">
              <a14:hiddenFill xmlns:a14="http://schemas.microsoft.com/office/drawing/2010/main">
                <a:solidFill>
                  <a:srgbClr val="FFFFFF"/>
                </a:solidFill>
              </a14:hiddenFill>
            </a:ext>
          </a:extLst>
        </p:spPr>
      </p:pic>
      <p:sp>
        <p:nvSpPr>
          <p:cNvPr id="7" name="Espaço Reservado para Conteúdo 2"/>
          <p:cNvSpPr txBox="1">
            <a:spLocks/>
          </p:cNvSpPr>
          <p:nvPr/>
        </p:nvSpPr>
        <p:spPr>
          <a:xfrm>
            <a:off x="179512" y="4551828"/>
            <a:ext cx="4752528" cy="1685484"/>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dirty="0"/>
              <a:t>Pessoas, livros e papéis velhos, lixo em casa,</a:t>
            </a:r>
          </a:p>
          <a:p>
            <a:pPr marL="0" indent="0">
              <a:buFont typeface="Wingdings 2"/>
              <a:buNone/>
            </a:pPr>
            <a:r>
              <a:rPr lang="pt-BR" dirty="0"/>
              <a:t>coisas que </a:t>
            </a:r>
            <a:r>
              <a:rPr lang="pt-BR" dirty="0" err="1"/>
              <a:t>vc</a:t>
            </a:r>
            <a:r>
              <a:rPr lang="pt-BR" dirty="0"/>
              <a:t> não usa.</a:t>
            </a:r>
          </a:p>
        </p:txBody>
      </p:sp>
    </p:spTree>
    <p:extLst>
      <p:ext uri="{BB962C8B-B14F-4D97-AF65-F5344CB8AC3E}">
        <p14:creationId xmlns:p14="http://schemas.microsoft.com/office/powerpoint/2010/main" val="104911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Acumular sentimentos ruins...</a:t>
            </a:r>
          </a:p>
        </p:txBody>
      </p:sp>
      <p:sp>
        <p:nvSpPr>
          <p:cNvPr id="3" name="Espaço Reservado para Conteúdo 2"/>
          <p:cNvSpPr>
            <a:spLocks noGrp="1"/>
          </p:cNvSpPr>
          <p:nvPr>
            <p:ph idx="1"/>
          </p:nvPr>
        </p:nvSpPr>
        <p:spPr/>
        <p:txBody>
          <a:bodyPr/>
          <a:lstStyle/>
          <a:p>
            <a:r>
              <a:rPr lang="pt-BR" dirty="0"/>
              <a:t>Causa estresse;</a:t>
            </a:r>
          </a:p>
          <a:p>
            <a:r>
              <a:rPr lang="pt-BR" dirty="0"/>
              <a:t>Causa problemas de saúde;</a:t>
            </a:r>
          </a:p>
          <a:p>
            <a:r>
              <a:rPr lang="pt-BR" dirty="0"/>
              <a:t>Causa problemas com o coração, cérebro, e até com o corpo;</a:t>
            </a:r>
          </a:p>
          <a:p>
            <a:r>
              <a:rPr lang="pt-BR" dirty="0"/>
              <a:t>Lembra-se de alguma vez que apareceu manchas roxas em você? Imagine esta mancha internamente! Em seu coração ou cérebro, por exemplo!</a:t>
            </a:r>
          </a:p>
        </p:txBody>
      </p:sp>
    </p:spTree>
    <p:extLst>
      <p:ext uri="{BB962C8B-B14F-4D97-AF65-F5344CB8AC3E}">
        <p14:creationId xmlns:p14="http://schemas.microsoft.com/office/powerpoint/2010/main" val="345435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686800" cy="1675656"/>
          </a:xfrm>
        </p:spPr>
        <p:txBody>
          <a:bodyPr/>
          <a:lstStyle/>
          <a:p>
            <a:r>
              <a:rPr lang="pt-BR" dirty="0"/>
              <a:t>A vida meus amigos é muito bonita! Trabalhe por você!!!</a:t>
            </a:r>
          </a:p>
        </p:txBody>
      </p:sp>
      <p:sp>
        <p:nvSpPr>
          <p:cNvPr id="3" name="Espaço Reservado para Conteúdo 2"/>
          <p:cNvSpPr>
            <a:spLocks noGrp="1"/>
          </p:cNvSpPr>
          <p:nvPr>
            <p:ph idx="1"/>
          </p:nvPr>
        </p:nvSpPr>
        <p:spPr/>
        <p:txBody>
          <a:bodyPr>
            <a:normAutofit fontScale="92500" lnSpcReduction="10000"/>
          </a:bodyPr>
          <a:lstStyle/>
          <a:p>
            <a:r>
              <a:rPr lang="pt-BR" dirty="0"/>
              <a:t>Trabalhe com amor;</a:t>
            </a:r>
          </a:p>
          <a:p>
            <a:r>
              <a:rPr lang="pt-BR" dirty="0"/>
              <a:t>Cuide de sua saúde;</a:t>
            </a:r>
          </a:p>
          <a:p>
            <a:r>
              <a:rPr lang="pt-BR" dirty="0"/>
              <a:t>Estude, planeje, prepare-se;</a:t>
            </a:r>
          </a:p>
          <a:p>
            <a:r>
              <a:rPr lang="pt-BR" dirty="0"/>
              <a:t>Consulte um médico;</a:t>
            </a:r>
          </a:p>
          <a:p>
            <a:r>
              <a:rPr lang="pt-BR" dirty="0"/>
              <a:t>Procure: um clínico, um nutricionista, um psicólogo;</a:t>
            </a:r>
          </a:p>
          <a:p>
            <a:r>
              <a:rPr lang="pt-BR" dirty="0"/>
              <a:t>Pare de se culpar e culpar os outros;</a:t>
            </a:r>
          </a:p>
          <a:p>
            <a:r>
              <a:rPr lang="pt-BR" dirty="0"/>
              <a:t>Alimente-se bem e faça exercícios;</a:t>
            </a:r>
          </a:p>
          <a:p>
            <a:r>
              <a:rPr lang="pt-BR" dirty="0"/>
              <a:t>A vida é tão rara....</a:t>
            </a:r>
          </a:p>
          <a:p>
            <a:endParaRPr lang="pt-BR" dirty="0"/>
          </a:p>
        </p:txBody>
      </p:sp>
    </p:spTree>
    <p:extLst>
      <p:ext uri="{BB962C8B-B14F-4D97-AF65-F5344CB8AC3E}">
        <p14:creationId xmlns:p14="http://schemas.microsoft.com/office/powerpoint/2010/main" val="34896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MOTIVOS:</a:t>
            </a:r>
          </a:p>
        </p:txBody>
      </p:sp>
      <p:sp>
        <p:nvSpPr>
          <p:cNvPr id="3" name="Espaço Reservado para Conteúdo 2"/>
          <p:cNvSpPr>
            <a:spLocks noGrp="1"/>
          </p:cNvSpPr>
          <p:nvPr>
            <p:ph idx="1"/>
          </p:nvPr>
        </p:nvSpPr>
        <p:spPr>
          <a:xfrm>
            <a:off x="179512" y="1268760"/>
            <a:ext cx="4536504" cy="1080120"/>
          </a:xfrm>
        </p:spPr>
        <p:txBody>
          <a:bodyPr>
            <a:normAutofit fontScale="92500"/>
          </a:bodyPr>
          <a:lstStyle/>
          <a:p>
            <a:pPr marL="0" indent="0">
              <a:buNone/>
            </a:pPr>
            <a:r>
              <a:rPr lang="pt-BR" dirty="0"/>
              <a:t>Falta de acompanhamento dos pais?</a:t>
            </a:r>
          </a:p>
        </p:txBody>
      </p:sp>
      <p:pic>
        <p:nvPicPr>
          <p:cNvPr id="5122" name="Picture 2" descr="http://revistavivasaude.uol.com.br/upload/imagens_upload/desempenho_esco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3888432" cy="3958982"/>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Conteúdo 2"/>
          <p:cNvSpPr txBox="1">
            <a:spLocks/>
          </p:cNvSpPr>
          <p:nvPr/>
        </p:nvSpPr>
        <p:spPr>
          <a:xfrm>
            <a:off x="5364088" y="1268760"/>
            <a:ext cx="3456384" cy="108012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pt-BR" dirty="0"/>
              <a:t>Falta de materiais para trabalhar?</a:t>
            </a:r>
          </a:p>
        </p:txBody>
      </p:sp>
      <p:pic>
        <p:nvPicPr>
          <p:cNvPr id="11" name="Picture 2" descr="http://www.bomdiahoje.com.br/wp-content/uploads/2015/04/sala-de-aula_36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348880"/>
            <a:ext cx="4707632" cy="428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636912"/>
            <a:ext cx="2088232" cy="1008112"/>
          </a:xfrm>
        </p:spPr>
        <p:txBody>
          <a:bodyPr>
            <a:normAutofit/>
          </a:bodyPr>
          <a:lstStyle/>
          <a:p>
            <a:r>
              <a:rPr lang="pt-BR" dirty="0"/>
              <a:t>7ª dica</a:t>
            </a:r>
          </a:p>
        </p:txBody>
      </p:sp>
    </p:spTree>
    <p:extLst>
      <p:ext uri="{BB962C8B-B14F-4D97-AF65-F5344CB8AC3E}">
        <p14:creationId xmlns:p14="http://schemas.microsoft.com/office/powerpoint/2010/main" val="2781865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136904" cy="1008112"/>
          </a:xfrm>
        </p:spPr>
        <p:txBody>
          <a:bodyPr>
            <a:normAutofit/>
          </a:bodyPr>
          <a:lstStyle/>
          <a:p>
            <a:r>
              <a:rPr lang="pt-BR" dirty="0"/>
              <a:t>Para finalizar nosso papo de hoje</a:t>
            </a:r>
          </a:p>
        </p:txBody>
      </p:sp>
      <p:pic>
        <p:nvPicPr>
          <p:cNvPr id="3" name="Picture 2" descr="http://i.ytimg.com/vi/ykv9mqOC8p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0" y="0"/>
            <a:ext cx="91743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ytimg.com/vi/ykv9mqOC8pE/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7212" y="620688"/>
            <a:ext cx="2275268" cy="170080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BC42A20-7A88-4501-84E2-DFA3FBBE5B08}"/>
              </a:ext>
            </a:extLst>
          </p:cNvPr>
          <p:cNvSpPr>
            <a:spLocks noGrp="1"/>
          </p:cNvSpPr>
          <p:nvPr>
            <p:ph type="title"/>
          </p:nvPr>
        </p:nvSpPr>
        <p:spPr>
          <a:xfrm>
            <a:off x="251520" y="0"/>
            <a:ext cx="7272808" cy="6858000"/>
          </a:xfrm>
        </p:spPr>
        <p:txBody>
          <a:bodyPr>
            <a:noAutofit/>
          </a:bodyPr>
          <a:lstStyle/>
          <a:p>
            <a:r>
              <a:rPr lang="pt-BR" sz="2500" i="1" dirty="0">
                <a:effectLst/>
              </a:rPr>
              <a:t>“Eu fico com a pureza das respostas das crianças:</a:t>
            </a:r>
            <a:br>
              <a:rPr lang="pt-BR" sz="2500" i="1" dirty="0">
                <a:effectLst/>
              </a:rPr>
            </a:br>
            <a:r>
              <a:rPr lang="pt-BR" sz="2500" i="1" dirty="0">
                <a:effectLst/>
              </a:rPr>
              <a:t>É a vida! É bonita e é bonita!</a:t>
            </a:r>
            <a:br>
              <a:rPr lang="pt-BR" sz="2500" i="1" dirty="0">
                <a:effectLst/>
              </a:rPr>
            </a:br>
            <a:r>
              <a:rPr lang="pt-BR" sz="2500" i="1" dirty="0">
                <a:effectLst/>
              </a:rPr>
              <a:t>Viver e não ter a vergonha de ser feliz,</a:t>
            </a:r>
            <a:br>
              <a:rPr lang="pt-BR" sz="2500" i="1" dirty="0">
                <a:effectLst/>
              </a:rPr>
            </a:br>
            <a:r>
              <a:rPr lang="pt-BR" sz="2500" i="1" dirty="0">
                <a:effectLst/>
              </a:rPr>
              <a:t>Cantar, </a:t>
            </a:r>
            <a:br>
              <a:rPr lang="pt-BR" sz="2500" i="1" dirty="0">
                <a:effectLst/>
              </a:rPr>
            </a:br>
            <a:r>
              <a:rPr lang="pt-BR" sz="2500" i="1" dirty="0">
                <a:effectLst/>
              </a:rPr>
              <a:t>A beleza de ser um eterno aprendiz</a:t>
            </a:r>
            <a:br>
              <a:rPr lang="pt-BR" sz="2500" i="1" dirty="0">
                <a:effectLst/>
              </a:rPr>
            </a:br>
            <a:r>
              <a:rPr lang="pt-BR" sz="2500" i="1" dirty="0">
                <a:effectLst/>
              </a:rPr>
              <a:t>Eu sei</a:t>
            </a:r>
            <a:br>
              <a:rPr lang="pt-BR" sz="2500" i="1" dirty="0">
                <a:effectLst/>
              </a:rPr>
            </a:br>
            <a:r>
              <a:rPr lang="pt-BR" sz="2500" i="1" dirty="0">
                <a:effectLst/>
              </a:rPr>
              <a:t>Que a vida devia ser bem melhor e será,</a:t>
            </a:r>
            <a:br>
              <a:rPr lang="pt-BR" sz="2500" i="1" dirty="0">
                <a:effectLst/>
              </a:rPr>
            </a:br>
            <a:r>
              <a:rPr lang="pt-BR" sz="2500" i="1" dirty="0">
                <a:effectLst/>
              </a:rPr>
              <a:t>Mas isso não impede que eu repita:</a:t>
            </a:r>
            <a:br>
              <a:rPr lang="pt-BR" sz="2500" i="1" dirty="0">
                <a:effectLst/>
              </a:rPr>
            </a:br>
            <a:r>
              <a:rPr lang="pt-BR" sz="2500" i="1" dirty="0">
                <a:effectLst/>
              </a:rPr>
              <a:t>É bonita, é bonita e é bonita!</a:t>
            </a:r>
            <a:br>
              <a:rPr lang="pt-BR" sz="2500" i="1" dirty="0">
                <a:effectLst/>
              </a:rPr>
            </a:br>
            <a:r>
              <a:rPr lang="pt-BR" sz="2500" i="1" dirty="0">
                <a:effectLst/>
              </a:rPr>
              <a:t>E a vida? E a vida o que é, diga lá, meu irmão?</a:t>
            </a:r>
            <a:br>
              <a:rPr lang="pt-BR" sz="2500" i="1" dirty="0">
                <a:effectLst/>
              </a:rPr>
            </a:br>
            <a:r>
              <a:rPr lang="pt-BR" sz="2500" i="1" dirty="0">
                <a:effectLst/>
              </a:rPr>
              <a:t>Ela é a batida de um coração?</a:t>
            </a:r>
            <a:br>
              <a:rPr lang="pt-BR" sz="2500" i="1" dirty="0">
                <a:effectLst/>
              </a:rPr>
            </a:br>
            <a:r>
              <a:rPr lang="pt-BR" sz="2500" i="1" dirty="0">
                <a:effectLst/>
              </a:rPr>
              <a:t>Ela é uma doce ilusão?</a:t>
            </a:r>
            <a:br>
              <a:rPr lang="pt-BR" sz="2500" i="1" dirty="0">
                <a:effectLst/>
              </a:rPr>
            </a:br>
            <a:r>
              <a:rPr lang="pt-BR" sz="2500" i="1" dirty="0">
                <a:effectLst/>
              </a:rPr>
              <a:t>Mas e a vida? Ela é maravilha ou é sofrimento?</a:t>
            </a:r>
            <a:br>
              <a:rPr lang="pt-BR" sz="2500" i="1" dirty="0">
                <a:effectLst/>
              </a:rPr>
            </a:br>
            <a:r>
              <a:rPr lang="pt-BR" sz="2500" i="1" dirty="0">
                <a:effectLst/>
              </a:rPr>
              <a:t>Ela é alegria ou lamento?</a:t>
            </a:r>
            <a:br>
              <a:rPr lang="pt-BR" sz="2500" i="1" dirty="0">
                <a:effectLst/>
              </a:rPr>
            </a:br>
            <a:r>
              <a:rPr lang="pt-BR" sz="2500" i="1" dirty="0">
                <a:effectLst/>
              </a:rPr>
              <a:t>O que é? O que é, meu irmão?</a:t>
            </a:r>
            <a:endParaRPr lang="pt-BR" sz="2500" dirty="0"/>
          </a:p>
        </p:txBody>
      </p:sp>
    </p:spTree>
    <p:extLst>
      <p:ext uri="{BB962C8B-B14F-4D97-AF65-F5344CB8AC3E}">
        <p14:creationId xmlns:p14="http://schemas.microsoft.com/office/powerpoint/2010/main" val="23754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ytimg.com/vi/ykv9mqOC8pE/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140968"/>
            <a:ext cx="2742812" cy="328498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BC42A20-7A88-4501-84E2-DFA3FBBE5B08}"/>
              </a:ext>
            </a:extLst>
          </p:cNvPr>
          <p:cNvSpPr>
            <a:spLocks noGrp="1"/>
          </p:cNvSpPr>
          <p:nvPr>
            <p:ph type="title"/>
          </p:nvPr>
        </p:nvSpPr>
        <p:spPr>
          <a:xfrm>
            <a:off x="173004" y="432048"/>
            <a:ext cx="7927388" cy="5993904"/>
          </a:xfrm>
        </p:spPr>
        <p:txBody>
          <a:bodyPr>
            <a:noAutofit/>
          </a:bodyPr>
          <a:lstStyle/>
          <a:p>
            <a:br>
              <a:rPr lang="pt-BR" sz="1500" i="1" dirty="0">
                <a:effectLst/>
              </a:rPr>
            </a:br>
            <a:r>
              <a:rPr lang="pt-BR" sz="2500" i="1" dirty="0">
                <a:effectLst/>
              </a:rPr>
              <a:t>Há quem fale que a vida da gente é um nada no mundo,</a:t>
            </a:r>
            <a:br>
              <a:rPr lang="pt-BR" sz="2500" i="1" dirty="0">
                <a:effectLst/>
              </a:rPr>
            </a:br>
            <a:r>
              <a:rPr lang="pt-BR" sz="2500" i="1" dirty="0">
                <a:effectLst/>
              </a:rPr>
              <a:t>É uma gota, é um tempo</a:t>
            </a:r>
            <a:br>
              <a:rPr lang="pt-BR" sz="2500" i="1" dirty="0">
                <a:effectLst/>
              </a:rPr>
            </a:br>
            <a:r>
              <a:rPr lang="pt-BR" sz="2500" i="1" dirty="0">
                <a:effectLst/>
              </a:rPr>
              <a:t>Que nem dá um segundo,</a:t>
            </a:r>
            <a:br>
              <a:rPr lang="pt-BR" sz="2500" i="1" dirty="0">
                <a:effectLst/>
              </a:rPr>
            </a:br>
            <a:r>
              <a:rPr lang="pt-BR" sz="2500" i="1" dirty="0">
                <a:effectLst/>
              </a:rPr>
              <a:t>Há quem fale que é um divino mistério profundo,</a:t>
            </a:r>
            <a:br>
              <a:rPr lang="pt-BR" sz="2500" i="1" dirty="0">
                <a:effectLst/>
              </a:rPr>
            </a:br>
            <a:r>
              <a:rPr lang="pt-BR" sz="2500" i="1" dirty="0">
                <a:effectLst/>
              </a:rPr>
              <a:t>É o sopro do criador numa atitude repleta de amor.</a:t>
            </a:r>
            <a:br>
              <a:rPr lang="pt-BR" sz="2500" i="1" dirty="0">
                <a:effectLst/>
              </a:rPr>
            </a:br>
            <a:r>
              <a:rPr lang="pt-BR" sz="2500" i="1" dirty="0">
                <a:effectLst/>
              </a:rPr>
              <a:t>Você diz que é luta e prazer,</a:t>
            </a:r>
            <a:br>
              <a:rPr lang="pt-BR" sz="2500" i="1" dirty="0">
                <a:effectLst/>
              </a:rPr>
            </a:br>
            <a:r>
              <a:rPr lang="pt-BR" sz="2500" i="1" dirty="0">
                <a:effectLst/>
              </a:rPr>
              <a:t>Ele diz que a vida é viver,</a:t>
            </a:r>
            <a:br>
              <a:rPr lang="pt-BR" sz="2500" i="1" dirty="0">
                <a:effectLst/>
              </a:rPr>
            </a:br>
            <a:r>
              <a:rPr lang="pt-BR" sz="2500" i="1" dirty="0">
                <a:effectLst/>
              </a:rPr>
              <a:t>Ela diz que melhor é morrer</a:t>
            </a:r>
            <a:br>
              <a:rPr lang="pt-BR" sz="2500" i="1" dirty="0">
                <a:effectLst/>
              </a:rPr>
            </a:br>
            <a:r>
              <a:rPr lang="pt-BR" sz="2500" i="1" dirty="0">
                <a:effectLst/>
              </a:rPr>
              <a:t>Pois amada não é, e o verbo é sofrer.</a:t>
            </a:r>
            <a:br>
              <a:rPr lang="pt-BR" sz="2500" i="1" dirty="0">
                <a:effectLst/>
              </a:rPr>
            </a:br>
            <a:r>
              <a:rPr lang="pt-BR" sz="2500" i="1" dirty="0">
                <a:effectLst/>
              </a:rPr>
              <a:t>Eu só sei que confio na moça</a:t>
            </a:r>
            <a:br>
              <a:rPr lang="pt-BR" sz="2500" i="1" dirty="0">
                <a:effectLst/>
              </a:rPr>
            </a:br>
            <a:r>
              <a:rPr lang="pt-BR" sz="2500" i="1" dirty="0">
                <a:effectLst/>
              </a:rPr>
              <a:t>E na moça eu ponho a força da fé,</a:t>
            </a:r>
            <a:br>
              <a:rPr lang="pt-BR" sz="2500" i="1" dirty="0">
                <a:effectLst/>
              </a:rPr>
            </a:br>
            <a:r>
              <a:rPr lang="pt-BR" sz="2500" i="1" dirty="0">
                <a:effectLst/>
              </a:rPr>
              <a:t>Somos nós que fazemos a vida</a:t>
            </a:r>
            <a:br>
              <a:rPr lang="pt-BR" sz="2500" i="1" dirty="0">
                <a:effectLst/>
              </a:rPr>
            </a:br>
            <a:r>
              <a:rPr lang="pt-BR" sz="2500" i="1" dirty="0">
                <a:effectLst/>
              </a:rPr>
              <a:t>Como der, ou puder, ou quiser,</a:t>
            </a:r>
            <a:br>
              <a:rPr lang="pt-BR" sz="2500" i="1" dirty="0">
                <a:effectLst/>
              </a:rPr>
            </a:br>
            <a:endParaRPr lang="pt-BR" sz="2500" i="1" dirty="0">
              <a:effectLst/>
            </a:endParaRPr>
          </a:p>
        </p:txBody>
      </p:sp>
    </p:spTree>
    <p:extLst>
      <p:ext uri="{BB962C8B-B14F-4D97-AF65-F5344CB8AC3E}">
        <p14:creationId xmlns:p14="http://schemas.microsoft.com/office/powerpoint/2010/main" val="40926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ytimg.com/vi/ykv9mqOC8pE/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364792"/>
            <a:ext cx="3390884" cy="406116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BC42A20-7A88-4501-84E2-DFA3FBBE5B08}"/>
              </a:ext>
            </a:extLst>
          </p:cNvPr>
          <p:cNvSpPr>
            <a:spLocks noGrp="1"/>
          </p:cNvSpPr>
          <p:nvPr>
            <p:ph type="title"/>
          </p:nvPr>
        </p:nvSpPr>
        <p:spPr>
          <a:xfrm>
            <a:off x="173004" y="432048"/>
            <a:ext cx="7927388" cy="2708920"/>
          </a:xfrm>
        </p:spPr>
        <p:txBody>
          <a:bodyPr>
            <a:noAutofit/>
          </a:bodyPr>
          <a:lstStyle/>
          <a:p>
            <a:br>
              <a:rPr lang="pt-BR" sz="1500" i="1" dirty="0">
                <a:effectLst/>
              </a:rPr>
            </a:br>
            <a:r>
              <a:rPr lang="pt-BR" sz="2500" i="1" dirty="0">
                <a:effectLst/>
              </a:rPr>
              <a:t>Sempre desejada por mais que esteja errada,</a:t>
            </a:r>
            <a:br>
              <a:rPr lang="pt-BR" sz="2500" i="1" dirty="0">
                <a:effectLst/>
              </a:rPr>
            </a:br>
            <a:r>
              <a:rPr lang="pt-BR" sz="2500" i="1" dirty="0">
                <a:effectLst/>
              </a:rPr>
              <a:t>Ninguém quer a morte, só saúde e sorte,</a:t>
            </a:r>
            <a:br>
              <a:rPr lang="pt-BR" sz="2500" i="1" dirty="0">
                <a:effectLst/>
              </a:rPr>
            </a:br>
            <a:r>
              <a:rPr lang="pt-BR" sz="2500" i="1" dirty="0">
                <a:effectLst/>
              </a:rPr>
              <a:t>E a pergunta roda, e a cabeça agita.</a:t>
            </a:r>
            <a:br>
              <a:rPr lang="pt-BR" sz="2500" i="1" dirty="0">
                <a:effectLst/>
              </a:rPr>
            </a:br>
            <a:r>
              <a:rPr lang="pt-BR" sz="2500" i="1" dirty="0">
                <a:effectLst/>
              </a:rPr>
              <a:t>Fico com a pureza das respostas das crianças:</a:t>
            </a:r>
            <a:br>
              <a:rPr lang="pt-BR" sz="2500" i="1" dirty="0">
                <a:effectLst/>
              </a:rPr>
            </a:br>
            <a:r>
              <a:rPr lang="pt-BR" sz="2500" i="1" dirty="0">
                <a:effectLst/>
              </a:rPr>
              <a:t>É a vida! É bonita e é bonita!</a:t>
            </a:r>
            <a:br>
              <a:rPr lang="pt-BR" sz="2500" i="1" dirty="0">
                <a:effectLst/>
              </a:rPr>
            </a:br>
            <a:r>
              <a:rPr lang="pt-BR" sz="2500" i="1" dirty="0">
                <a:effectLst/>
              </a:rPr>
              <a:t>É a vida! É bonita e é bonita!”</a:t>
            </a:r>
            <a:br>
              <a:rPr lang="pt-BR" sz="2500" i="1" dirty="0">
                <a:effectLst/>
              </a:rPr>
            </a:br>
            <a:endParaRPr lang="pt-BR" sz="2500" i="1" dirty="0">
              <a:effectLst/>
            </a:endParaRPr>
          </a:p>
        </p:txBody>
      </p:sp>
    </p:spTree>
    <p:extLst>
      <p:ext uri="{BB962C8B-B14F-4D97-AF65-F5344CB8AC3E}">
        <p14:creationId xmlns:p14="http://schemas.microsoft.com/office/powerpoint/2010/main" val="4736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MOTIVOS:</a:t>
            </a:r>
          </a:p>
        </p:txBody>
      </p:sp>
      <p:sp>
        <p:nvSpPr>
          <p:cNvPr id="3" name="Espaço Reservado para Conteúdo 2"/>
          <p:cNvSpPr>
            <a:spLocks noGrp="1"/>
          </p:cNvSpPr>
          <p:nvPr>
            <p:ph idx="1"/>
          </p:nvPr>
        </p:nvSpPr>
        <p:spPr>
          <a:xfrm>
            <a:off x="303518" y="1412776"/>
            <a:ext cx="5256584" cy="1080120"/>
          </a:xfrm>
        </p:spPr>
        <p:txBody>
          <a:bodyPr>
            <a:normAutofit/>
          </a:bodyPr>
          <a:lstStyle/>
          <a:p>
            <a:pPr marL="0" indent="0">
              <a:buNone/>
            </a:pPr>
            <a:r>
              <a:rPr lang="pt-BR" dirty="0"/>
              <a:t>O governo/município/escola não ajudam?</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56" y="2492896"/>
            <a:ext cx="5055455" cy="384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http://perlbal.hi-pi.com/blog-images/410584/mn/1231378776/Sem-dinheiro-na-cartei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92896"/>
            <a:ext cx="3096344" cy="3847424"/>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2"/>
          <p:cNvSpPr txBox="1">
            <a:spLocks/>
          </p:cNvSpPr>
          <p:nvPr/>
        </p:nvSpPr>
        <p:spPr>
          <a:xfrm>
            <a:off x="5796136" y="1916832"/>
            <a:ext cx="2952328" cy="576064"/>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dirty="0"/>
              <a:t>Salários baixos</a:t>
            </a:r>
          </a:p>
        </p:txBody>
      </p:sp>
    </p:spTree>
    <p:extLst>
      <p:ext uri="{BB962C8B-B14F-4D97-AF65-F5344CB8AC3E}">
        <p14:creationId xmlns:p14="http://schemas.microsoft.com/office/powerpoint/2010/main" val="529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MOTIVOS:</a:t>
            </a:r>
          </a:p>
        </p:txBody>
      </p:sp>
      <p:sp>
        <p:nvSpPr>
          <p:cNvPr id="3" name="Espaço Reservado para Conteúdo 2"/>
          <p:cNvSpPr>
            <a:spLocks noGrp="1"/>
          </p:cNvSpPr>
          <p:nvPr>
            <p:ph idx="1"/>
          </p:nvPr>
        </p:nvSpPr>
        <p:spPr>
          <a:xfrm>
            <a:off x="899592" y="1196752"/>
            <a:ext cx="7704856" cy="1224136"/>
          </a:xfrm>
        </p:spPr>
        <p:txBody>
          <a:bodyPr>
            <a:normAutofit/>
          </a:bodyPr>
          <a:lstStyle/>
          <a:p>
            <a:pPr marL="0" indent="0">
              <a:buNone/>
            </a:pPr>
            <a:r>
              <a:rPr lang="pt-BR" b="1" dirty="0">
                <a:effectLst>
                  <a:outerShdw blurRad="38100" dist="38100" dir="2700000" algn="tl">
                    <a:srgbClr val="000000">
                      <a:alpha val="43137"/>
                    </a:srgbClr>
                  </a:outerShdw>
                </a:effectLst>
              </a:rPr>
              <a:t>Você se acha </a:t>
            </a:r>
            <a:r>
              <a:rPr lang="pt-BR" b="1" dirty="0">
                <a:solidFill>
                  <a:srgbClr val="FF0000"/>
                </a:solidFill>
                <a:effectLst>
                  <a:outerShdw blurRad="38100" dist="38100" dir="2700000" algn="tl">
                    <a:srgbClr val="000000">
                      <a:alpha val="43137"/>
                    </a:srgbClr>
                  </a:outerShdw>
                </a:effectLst>
              </a:rPr>
              <a:t>incompetente</a:t>
            </a:r>
            <a:r>
              <a:rPr lang="pt-BR" b="1" dirty="0">
                <a:effectLst>
                  <a:outerShdw blurRad="38100" dist="38100" dir="2700000" algn="tl">
                    <a:srgbClr val="000000">
                      <a:alpha val="43137"/>
                    </a:srgbClr>
                  </a:outerShdw>
                </a:effectLst>
              </a:rPr>
              <a:t> professor(a)?</a:t>
            </a:r>
          </a:p>
        </p:txBody>
      </p:sp>
      <p:pic>
        <p:nvPicPr>
          <p:cNvPr id="8194" name="Picture 2" descr="http://www.clipartbest.com/cliparts/pc5/eG4/pc5eG4bK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7270"/>
            <a:ext cx="555746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4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972</TotalTime>
  <Words>1352</Words>
  <Application>Microsoft Office PowerPoint</Application>
  <PresentationFormat>Apresentação na tela (4:3)</PresentationFormat>
  <Paragraphs>187</Paragraphs>
  <Slides>74</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74</vt:i4>
      </vt:variant>
    </vt:vector>
  </HeadingPairs>
  <TitlesOfParts>
    <vt:vector size="84" baseType="lpstr">
      <vt:lpstr>Andalus</vt:lpstr>
      <vt:lpstr>Angsana New</vt:lpstr>
      <vt:lpstr>Arial</vt:lpstr>
      <vt:lpstr>Calibri</vt:lpstr>
      <vt:lpstr>Cambria</vt:lpstr>
      <vt:lpstr>Franklin Gothic Book</vt:lpstr>
      <vt:lpstr>Franklin Gothic Medium</vt:lpstr>
      <vt:lpstr>Wingdings</vt:lpstr>
      <vt:lpstr>Wingdings 2</vt:lpstr>
      <vt:lpstr>Viagem</vt:lpstr>
      <vt:lpstr>7 dicas para sair da rotina</vt:lpstr>
      <vt:lpstr>Apresentação do PowerPoint</vt:lpstr>
      <vt:lpstr>7 dicas para sair da rotina</vt:lpstr>
      <vt:lpstr>Objetivo da palestra</vt:lpstr>
      <vt:lpstr>Como andam suas aulas?</vt:lpstr>
      <vt:lpstr>MOTIVOS:</vt:lpstr>
      <vt:lpstr>MOTIVOS:</vt:lpstr>
      <vt:lpstr>MOTIVOS:</vt:lpstr>
      <vt:lpstr>MOTIVOS:</vt:lpstr>
      <vt:lpstr>Calma!!! Pra tudo tem uma solução!</vt:lpstr>
      <vt:lpstr>A culpa é...</vt:lpstr>
      <vt:lpstr>Então...? A culpa é minha????</vt:lpstr>
      <vt:lpstr>Os alunos sabem De quem é a culpa...</vt:lpstr>
      <vt:lpstr>“você foi a culpada desse amor se acabar você que destruiu a minha vida  você que machucou meu coração me fez chorar e me deixou num beco sem saída”</vt:lpstr>
      <vt:lpstr>Mesmo que você não se sinta assim, pense bem:</vt:lpstr>
      <vt:lpstr>Apresentação do PowerPoint</vt:lpstr>
      <vt:lpstr>“estou indo embora agora, por favor não implora porque homem não chora estou indo embora agora, a mala já esta lá fora porque homem não chora”</vt:lpstr>
      <vt:lpstr>Coisas que precisamos saber, mas que nenhum professor gostaria de ouvir....</vt:lpstr>
      <vt:lpstr>Apresentação do PowerPoint</vt:lpstr>
      <vt:lpstr>Apresentação do PowerPoint</vt:lpstr>
      <vt:lpstr>Apresentação do PowerPoint</vt:lpstr>
      <vt:lpstr>Apresentação do PowerPoint</vt:lpstr>
      <vt:lpstr>Apresentação do PowerPoint</vt:lpstr>
      <vt:lpstr>E qual é a solução?</vt:lpstr>
      <vt:lpstr>Desacelere sua vida pra começar...</vt:lpstr>
      <vt:lpstr>Apresentação do PowerPoint</vt:lpstr>
      <vt:lpstr>Você passou por muita coisa E AGORA?</vt:lpstr>
      <vt:lpstr>O que fazer ENTÃO?</vt:lpstr>
      <vt:lpstr>1ª dica</vt:lpstr>
      <vt:lpstr>Ame-se</vt:lpstr>
      <vt:lpstr>QUANDO Um(a) professor(a) ESTÁ deprimido(a):</vt:lpstr>
      <vt:lpstr>Apresentação do PowerPoint</vt:lpstr>
      <vt:lpstr>especial</vt:lpstr>
      <vt:lpstr>Apresentação do PowerPoint</vt:lpstr>
      <vt:lpstr>O que fazer ENTÃO?</vt:lpstr>
      <vt:lpstr>Em vez de dar aquele “discurso” comece cantando assim</vt:lpstr>
      <vt:lpstr>“Tantas decepções eu já vivi Aquela foi de longe a mais cruel Um silêncio profundo e declarei: "Só não desonre o meu nome" Você que nem me ouve até o fim Injustamente julga por prazer Cuidado quando for falar de mim E não desonre o meu nome”</vt:lpstr>
      <vt:lpstr>Quando a sala estiver uma bagunça cante:</vt:lpstr>
      <vt:lpstr>“Será que eu já posso enlouquecer? Ou devo apenas sorrir? Não sei mais o que eu tenho que fazer Pra você admitir Que você me adora Que me acha foda Não espere eu ir embora pra perceber Que você me adora Que me acha foda Não espere eu ir embora pra perceber”</vt:lpstr>
      <vt:lpstr>2ª dica</vt:lpstr>
      <vt:lpstr>Planeje suas aulas</vt:lpstr>
      <vt:lpstr>PLANEJE SUAS AULAS!</vt:lpstr>
      <vt:lpstr>É verdade ou não????</vt:lpstr>
      <vt:lpstr>Aulas mal planejadas geram:</vt:lpstr>
      <vt:lpstr>Talvez hoje mesmo você tenham dado uma aula assim, mas não fique triste</vt:lpstr>
      <vt:lpstr>tudo vai dar certo, tudo vai ficar bem</vt:lpstr>
      <vt:lpstr>tudo vai dar certo, tudo vai ficar bem</vt:lpstr>
      <vt:lpstr>Observe bem:</vt:lpstr>
      <vt:lpstr>O ÍNDICE DE ERROS NA SUA AULA DIMINUE:</vt:lpstr>
      <vt:lpstr>Muitas realidades são difíceis:</vt:lpstr>
      <vt:lpstr>Muitas realidades são difíceis:</vt:lpstr>
      <vt:lpstr>3ª dica</vt:lpstr>
      <vt:lpstr>Cuide-se</vt:lpstr>
      <vt:lpstr>Quando você está bem psicologicamente, fisicamente e espiritualmente você faz tudo melhor:</vt:lpstr>
      <vt:lpstr>Cuide-se</vt:lpstr>
      <vt:lpstr>O tempo não para para que nosso coração seja concertado</vt:lpstr>
      <vt:lpstr>Apresentação do PowerPoint</vt:lpstr>
      <vt:lpstr>Apresentação do PowerPoint</vt:lpstr>
      <vt:lpstr>4ª dica</vt:lpstr>
      <vt:lpstr>Apresentação do PowerPoint</vt:lpstr>
      <vt:lpstr>Alimente-se bem</vt:lpstr>
      <vt:lpstr>Apresentação do PowerPoint</vt:lpstr>
      <vt:lpstr>5ª dica</vt:lpstr>
      <vt:lpstr>estude</vt:lpstr>
      <vt:lpstr>Faça o mesmo que você tanto cobra dos alunos:</vt:lpstr>
      <vt:lpstr>6ª dica</vt:lpstr>
      <vt:lpstr>Livre-se do que te faz mal....</vt:lpstr>
      <vt:lpstr>Acumular sentimentos ruins...</vt:lpstr>
      <vt:lpstr>A vida meus amigos é muito bonita! Trabalhe por você!!!</vt:lpstr>
      <vt:lpstr>7ª dica</vt:lpstr>
      <vt:lpstr>Para finalizar nosso papo de hoje</vt:lpstr>
      <vt:lpstr>“Eu fico com a pureza das respostas das crianças: É a vida! É bonita e é bonita! Viver e não ter a vergonha de ser feliz, Cantar,  A beleza de ser um eterno aprendiz Eu sei Que a vida devia ser bem melhor e será, Mas isso não impede que eu repita: É bonita, é bonita e é bonita! E a vida? E a vida o que é, diga lá, meu irmão? Ela é a batida de um coração? Ela é uma doce ilusão? Mas e a vida? Ela é maravilha ou é sofrimento? Ela é alegria ou lamento? O que é? O que é, meu irmão?</vt:lpstr>
      <vt:lpstr> Há quem fale que a vida da gente é um nada no mundo, É uma gota, é um tempo Que nem dá um segundo, Há quem fale que é um divino mistério profundo, É o sopro do criador numa atitude repleta de amor. Você diz que é luta e prazer, Ele diz que a vida é viver, Ela diz que melhor é morrer Pois amada não é, e o verbo é sofrer. Eu só sei que confio na moça E na moça eu ponho a força da fé, Somos nós que fazemos a vida Como der, ou puder, ou quiser, </vt:lpstr>
      <vt:lpstr> Sempre desejada por mais que esteja errada, Ninguém quer a morte, só saúde e sorte, E a pergunta roda, e a cabeça agita. Fico com a pureza das respostas das crianças: É a vida! É bonita e é bonita! É a vida! É bonita e é bonita!”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AGORA LASCOU!!!!</dc:title>
  <dc:creator>Cristiane</dc:creator>
  <cp:lastModifiedBy>Cristiane Cruz</cp:lastModifiedBy>
  <cp:revision>116</cp:revision>
  <dcterms:created xsi:type="dcterms:W3CDTF">2015-06-18T11:15:07Z</dcterms:created>
  <dcterms:modified xsi:type="dcterms:W3CDTF">2019-04-14T01:47:39Z</dcterms:modified>
</cp:coreProperties>
</file>