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1" r:id="rId1"/>
  </p:sldMasterIdLst>
  <p:sldIdLst>
    <p:sldId id="256" r:id="rId2"/>
    <p:sldId id="264" r:id="rId3"/>
    <p:sldId id="265" r:id="rId4"/>
    <p:sldId id="266" r:id="rId5"/>
    <p:sldId id="267" r:id="rId6"/>
    <p:sldId id="257" r:id="rId7"/>
    <p:sldId id="258" r:id="rId8"/>
    <p:sldId id="259" r:id="rId9"/>
    <p:sldId id="260" r:id="rId10"/>
    <p:sldId id="261" r:id="rId11"/>
    <p:sldId id="263" r:id="rId12"/>
    <p:sldId id="262" r:id="rId13"/>
    <p:sldId id="268" r:id="rId14"/>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abricyo Costa" initials="FC" lastIdx="1" clrIdx="0">
    <p:extLst>
      <p:ext uri="{19B8F6BF-5375-455C-9EA6-DF929625EA0E}">
        <p15:presenceInfo xmlns:p15="http://schemas.microsoft.com/office/powerpoint/2012/main" userId="Fabricyo Cost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4434" autoAdjust="0"/>
  </p:normalViewPr>
  <p:slideViewPr>
    <p:cSldViewPr snapToGrid="0">
      <p:cViewPr varScale="1">
        <p:scale>
          <a:sx n="84" d="100"/>
          <a:sy n="84" d="100"/>
        </p:scale>
        <p:origin x="485" y="48"/>
      </p:cViewPr>
      <p:guideLst/>
    </p:cSldViewPr>
  </p:slideViewPr>
  <p:outlineViewPr>
    <p:cViewPr>
      <p:scale>
        <a:sx n="33" d="100"/>
        <a:sy n="33" d="100"/>
      </p:scale>
      <p:origin x="0" y="-46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06-07T09:51:06.906" idx="1">
    <p:pos x="10" y="10"/>
    <p:text/>
    <p:extLst>
      <p:ext uri="{C676402C-5697-4E1C-873F-D02D1690AC5C}">
        <p15:threadingInfo xmlns:p15="http://schemas.microsoft.com/office/powerpoint/2012/main" timeZoneBias="18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1D8AD1E3-5256-46C1-B778-45E8A10E78DE}" type="datetimeFigureOut">
              <a:rPr lang="pt-BR" smtClean="0"/>
              <a:t>07/06/2017</a:t>
            </a:fld>
            <a:endParaRPr lang="pt-BR"/>
          </a:p>
        </p:txBody>
      </p:sp>
      <p:sp>
        <p:nvSpPr>
          <p:cNvPr id="5" name="Footer Placeholder 4"/>
          <p:cNvSpPr>
            <a:spLocks noGrp="1"/>
          </p:cNvSpPr>
          <p:nvPr>
            <p:ph type="ftr" sz="quarter" idx="11"/>
          </p:nvPr>
        </p:nvSpPr>
        <p:spPr/>
        <p:txBody>
          <a:bodyPr/>
          <a:lstStyle/>
          <a:p>
            <a:endParaRPr lang="pt-B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41041204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pt-BR" smtClean="0"/>
              <a:t>Clique para editar o título mestre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1D8AD1E3-5256-46C1-B778-45E8A10E78DE}" type="datetimeFigureOut">
              <a:rPr lang="pt-BR" smtClean="0"/>
              <a:t>07/06/2017</a:t>
            </a:fld>
            <a:endParaRPr lang="pt-BR"/>
          </a:p>
        </p:txBody>
      </p:sp>
      <p:sp>
        <p:nvSpPr>
          <p:cNvPr id="5" name="Footer Placeholder 4"/>
          <p:cNvSpPr>
            <a:spLocks noGrp="1"/>
          </p:cNvSpPr>
          <p:nvPr>
            <p:ph type="ftr" sz="quarter" idx="11"/>
          </p:nvPr>
        </p:nvSpPr>
        <p:spPr/>
        <p:txBody>
          <a:bodyPr/>
          <a:lstStyle/>
          <a:p>
            <a:endParaRPr lang="pt-B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3897550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1D8AD1E3-5256-46C1-B778-45E8A10E78DE}" type="datetimeFigureOut">
              <a:rPr lang="pt-BR" smtClean="0"/>
              <a:t>07/06/2017</a:t>
            </a:fld>
            <a:endParaRPr lang="pt-BR"/>
          </a:p>
        </p:txBody>
      </p:sp>
      <p:sp>
        <p:nvSpPr>
          <p:cNvPr id="5" name="Footer Placeholder 4"/>
          <p:cNvSpPr>
            <a:spLocks noGrp="1"/>
          </p:cNvSpPr>
          <p:nvPr>
            <p:ph type="ftr" sz="quarter" idx="11"/>
          </p:nvPr>
        </p:nvSpPr>
        <p:spPr/>
        <p:txBody>
          <a:bodyPr/>
          <a:lstStyle/>
          <a:p>
            <a:endParaRPr lang="pt-B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2590917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1D8AD1E3-5256-46C1-B778-45E8A10E78DE}" type="datetimeFigureOut">
              <a:rPr lang="pt-BR" smtClean="0"/>
              <a:t>07/06/2017</a:t>
            </a:fld>
            <a:endParaRPr lang="pt-BR"/>
          </a:p>
        </p:txBody>
      </p:sp>
      <p:sp>
        <p:nvSpPr>
          <p:cNvPr id="6" name="Footer Placeholder 5"/>
          <p:cNvSpPr>
            <a:spLocks noGrp="1"/>
          </p:cNvSpPr>
          <p:nvPr>
            <p:ph type="ftr" sz="quarter" idx="11"/>
          </p:nvPr>
        </p:nvSpPr>
        <p:spPr/>
        <p:txBody>
          <a:bodyPr/>
          <a:lstStyle/>
          <a:p>
            <a:endParaRPr lang="pt-B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3425065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1D8AD1E3-5256-46C1-B778-45E8A10E78DE}" type="datetimeFigureOut">
              <a:rPr lang="pt-BR" smtClean="0"/>
              <a:t>07/06/2017</a:t>
            </a:fld>
            <a:endParaRPr lang="pt-BR"/>
          </a:p>
        </p:txBody>
      </p:sp>
      <p:sp>
        <p:nvSpPr>
          <p:cNvPr id="8" name="Footer Placeholder 7"/>
          <p:cNvSpPr>
            <a:spLocks noGrp="1"/>
          </p:cNvSpPr>
          <p:nvPr>
            <p:ph type="ftr" sz="quarter" idx="11"/>
          </p:nvPr>
        </p:nvSpPr>
        <p:spPr/>
        <p:txBody>
          <a:bodyPr/>
          <a:lstStyle/>
          <a:p>
            <a:endParaRPr lang="pt-B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3061127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1D8AD1E3-5256-46C1-B778-45E8A10E78DE}" type="datetimeFigureOut">
              <a:rPr lang="pt-BR" smtClean="0"/>
              <a:t>07/06/2017</a:t>
            </a:fld>
            <a:endParaRPr lang="pt-BR"/>
          </a:p>
        </p:txBody>
      </p:sp>
      <p:sp>
        <p:nvSpPr>
          <p:cNvPr id="4" name="Footer Placeholder 3"/>
          <p:cNvSpPr>
            <a:spLocks noGrp="1"/>
          </p:cNvSpPr>
          <p:nvPr>
            <p:ph type="ftr" sz="quarter" idx="11"/>
          </p:nvPr>
        </p:nvSpPr>
        <p:spPr/>
        <p:txBody>
          <a:bodyPr/>
          <a:lstStyle/>
          <a:p>
            <a:endParaRPr lang="pt-B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492861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AD1E3-5256-46C1-B778-45E8A10E78DE}" type="datetimeFigureOut">
              <a:rPr lang="pt-BR" smtClean="0"/>
              <a:t>07/06/2017</a:t>
            </a:fld>
            <a:endParaRPr lang="pt-BR"/>
          </a:p>
        </p:txBody>
      </p:sp>
      <p:sp>
        <p:nvSpPr>
          <p:cNvPr id="3" name="Footer Placeholder 2"/>
          <p:cNvSpPr>
            <a:spLocks noGrp="1"/>
          </p:cNvSpPr>
          <p:nvPr>
            <p:ph type="ftr" sz="quarter" idx="11"/>
          </p:nvPr>
        </p:nvSpPr>
        <p:spPr/>
        <p:txBody>
          <a:bodyPr/>
          <a:lstStyle/>
          <a:p>
            <a:endParaRPr lang="pt-B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2820795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pt-BR" smtClean="0"/>
              <a:t>Clique para editar o título mestre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1D8AD1E3-5256-46C1-B778-45E8A10E78DE}" type="datetimeFigureOut">
              <a:rPr lang="pt-BR" smtClean="0"/>
              <a:t>07/06/2017</a:t>
            </a:fld>
            <a:endParaRPr lang="pt-BR"/>
          </a:p>
        </p:txBody>
      </p:sp>
      <p:sp>
        <p:nvSpPr>
          <p:cNvPr id="6" name="Footer Placeholder 5"/>
          <p:cNvSpPr>
            <a:spLocks noGrp="1"/>
          </p:cNvSpPr>
          <p:nvPr>
            <p:ph type="ftr" sz="quarter" idx="11"/>
          </p:nvPr>
        </p:nvSpPr>
        <p:spPr/>
        <p:txBody>
          <a:bodyPr/>
          <a:lstStyle/>
          <a:p>
            <a:endParaRPr lang="pt-B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1926007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1D8AD1E3-5256-46C1-B778-45E8A10E78DE}" type="datetimeFigureOut">
              <a:rPr lang="pt-BR" smtClean="0"/>
              <a:t>07/06/2017</a:t>
            </a:fld>
            <a:endParaRPr lang="pt-BR"/>
          </a:p>
        </p:txBody>
      </p:sp>
      <p:sp>
        <p:nvSpPr>
          <p:cNvPr id="6" name="Footer Placeholder 5"/>
          <p:cNvSpPr>
            <a:spLocks noGrp="1"/>
          </p:cNvSpPr>
          <p:nvPr>
            <p:ph type="ftr" sz="quarter" idx="11"/>
          </p:nvPr>
        </p:nvSpPr>
        <p:spPr/>
        <p:txBody>
          <a:bodyPr/>
          <a:lstStyle/>
          <a:p>
            <a:endParaRPr lang="pt-B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275725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1D8AD1E3-5256-46C1-B778-45E8A10E78DE}" type="datetimeFigureOut">
              <a:rPr lang="pt-BR" smtClean="0"/>
              <a:t>07/06/2017</a:t>
            </a:fld>
            <a:endParaRPr lang="pt-BR"/>
          </a:p>
        </p:txBody>
      </p:sp>
      <p:sp>
        <p:nvSpPr>
          <p:cNvPr id="5" name="Footer Placeholder 4"/>
          <p:cNvSpPr>
            <a:spLocks noGrp="1"/>
          </p:cNvSpPr>
          <p:nvPr>
            <p:ph type="ftr" sz="quarter" idx="11"/>
          </p:nvPr>
        </p:nvSpPr>
        <p:spPr/>
        <p:txBody>
          <a:bodyPr/>
          <a:lstStyle/>
          <a:p>
            <a:endParaRPr lang="pt-B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656755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1D8AD1E3-5256-46C1-B778-45E8A10E78DE}" type="datetimeFigureOut">
              <a:rPr lang="pt-BR" smtClean="0"/>
              <a:t>07/06/2017</a:t>
            </a:fld>
            <a:endParaRPr lang="pt-BR"/>
          </a:p>
        </p:txBody>
      </p:sp>
      <p:sp>
        <p:nvSpPr>
          <p:cNvPr id="5" name="Footer Placeholder 4"/>
          <p:cNvSpPr>
            <a:spLocks noGrp="1"/>
          </p:cNvSpPr>
          <p:nvPr>
            <p:ph type="ftr" sz="quarter" idx="11"/>
          </p:nvPr>
        </p:nvSpPr>
        <p:spPr/>
        <p:txBody>
          <a:bodyPr/>
          <a:lstStyle/>
          <a:p>
            <a:endParaRPr lang="pt-B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F70E969-0527-484E-AC17-204DEF280C00}" type="slidenum">
              <a:rPr lang="pt-BR" smtClean="0"/>
              <a:t>‹nº›</a:t>
            </a:fld>
            <a:endParaRPr lang="pt-B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80975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pt-BR" smtClean="0"/>
              <a:t>Clique para editar o texto mestre</a:t>
            </a:r>
          </a:p>
        </p:txBody>
      </p:sp>
      <p:sp>
        <p:nvSpPr>
          <p:cNvPr id="5" name="Date Placeholder 4"/>
          <p:cNvSpPr>
            <a:spLocks noGrp="1"/>
          </p:cNvSpPr>
          <p:nvPr>
            <p:ph type="dt" sz="half" idx="10"/>
          </p:nvPr>
        </p:nvSpPr>
        <p:spPr/>
        <p:txBody>
          <a:bodyPr/>
          <a:lstStyle/>
          <a:p>
            <a:fld id="{1D8AD1E3-5256-46C1-B778-45E8A10E78DE}" type="datetimeFigureOut">
              <a:rPr lang="pt-BR" smtClean="0"/>
              <a:t>07/06/2017</a:t>
            </a:fld>
            <a:endParaRPr lang="pt-BR"/>
          </a:p>
        </p:txBody>
      </p:sp>
      <p:sp>
        <p:nvSpPr>
          <p:cNvPr id="6" name="Footer Placeholder 5"/>
          <p:cNvSpPr>
            <a:spLocks noGrp="1"/>
          </p:cNvSpPr>
          <p:nvPr>
            <p:ph type="ftr" sz="quarter" idx="11"/>
          </p:nvPr>
        </p:nvSpPr>
        <p:spPr/>
        <p:txBody>
          <a:bodyPr/>
          <a:lstStyle/>
          <a:p>
            <a:endParaRPr lang="pt-B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5801689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pt-BR" smtClean="0"/>
              <a:t>Clique para editar o texto mestre</a:t>
            </a:r>
          </a:p>
        </p:txBody>
      </p:sp>
      <p:sp>
        <p:nvSpPr>
          <p:cNvPr id="5" name="Date Placeholder 4"/>
          <p:cNvSpPr>
            <a:spLocks noGrp="1"/>
          </p:cNvSpPr>
          <p:nvPr>
            <p:ph type="dt" sz="half" idx="10"/>
          </p:nvPr>
        </p:nvSpPr>
        <p:spPr/>
        <p:txBody>
          <a:bodyPr/>
          <a:lstStyle/>
          <a:p>
            <a:fld id="{1D8AD1E3-5256-46C1-B778-45E8A10E78DE}" type="datetimeFigureOut">
              <a:rPr lang="pt-BR" smtClean="0"/>
              <a:t>07/06/2017</a:t>
            </a:fld>
            <a:endParaRPr lang="pt-BR"/>
          </a:p>
        </p:txBody>
      </p:sp>
      <p:sp>
        <p:nvSpPr>
          <p:cNvPr id="6" name="Footer Placeholder 5"/>
          <p:cNvSpPr>
            <a:spLocks noGrp="1"/>
          </p:cNvSpPr>
          <p:nvPr>
            <p:ph type="ftr" sz="quarter" idx="11"/>
          </p:nvPr>
        </p:nvSpPr>
        <p:spPr/>
        <p:txBody>
          <a:bodyPr/>
          <a:lstStyle/>
          <a:p>
            <a:endParaRPr lang="pt-B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F70E969-0527-484E-AC17-204DEF280C00}" type="slidenum">
              <a:rPr lang="pt-BR" smtClean="0"/>
              <a:t>‹nº›</a:t>
            </a:fld>
            <a:endParaRPr lang="pt-B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670383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pt-BR" smtClean="0"/>
              <a:t>Clique para editar o texto mestre</a:t>
            </a:r>
          </a:p>
        </p:txBody>
      </p:sp>
      <p:sp>
        <p:nvSpPr>
          <p:cNvPr id="5" name="Date Placeholder 4"/>
          <p:cNvSpPr>
            <a:spLocks noGrp="1"/>
          </p:cNvSpPr>
          <p:nvPr>
            <p:ph type="dt" sz="half" idx="10"/>
          </p:nvPr>
        </p:nvSpPr>
        <p:spPr/>
        <p:txBody>
          <a:bodyPr/>
          <a:lstStyle/>
          <a:p>
            <a:fld id="{1D8AD1E3-5256-46C1-B778-45E8A10E78DE}" type="datetimeFigureOut">
              <a:rPr lang="pt-BR" smtClean="0"/>
              <a:t>07/06/2017</a:t>
            </a:fld>
            <a:endParaRPr lang="pt-BR"/>
          </a:p>
        </p:txBody>
      </p:sp>
      <p:sp>
        <p:nvSpPr>
          <p:cNvPr id="6" name="Footer Placeholder 5"/>
          <p:cNvSpPr>
            <a:spLocks noGrp="1"/>
          </p:cNvSpPr>
          <p:nvPr>
            <p:ph type="ftr" sz="quarter" idx="11"/>
          </p:nvPr>
        </p:nvSpPr>
        <p:spPr/>
        <p:txBody>
          <a:bodyPr/>
          <a:lstStyle/>
          <a:p>
            <a:endParaRPr lang="pt-B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7651323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ncho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1D8AD1E3-5256-46C1-B778-45E8A10E78DE}" type="datetimeFigureOut">
              <a:rPr lang="pt-BR" smtClean="0"/>
              <a:t>07/06/2017</a:t>
            </a:fld>
            <a:endParaRPr lang="pt-BR"/>
          </a:p>
        </p:txBody>
      </p:sp>
      <p:sp>
        <p:nvSpPr>
          <p:cNvPr id="5" name="Footer Placeholder 4"/>
          <p:cNvSpPr>
            <a:spLocks noGrp="1"/>
          </p:cNvSpPr>
          <p:nvPr>
            <p:ph type="ftr" sz="quarter" idx="11"/>
          </p:nvPr>
        </p:nvSpPr>
        <p:spPr/>
        <p:txBody>
          <a:bodyPr/>
          <a:lstStyle/>
          <a:p>
            <a:endParaRPr lang="pt-B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18194371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1D8AD1E3-5256-46C1-B778-45E8A10E78DE}" type="datetimeFigureOut">
              <a:rPr lang="pt-BR" smtClean="0"/>
              <a:t>07/06/2017</a:t>
            </a:fld>
            <a:endParaRPr lang="pt-BR"/>
          </a:p>
        </p:txBody>
      </p:sp>
      <p:sp>
        <p:nvSpPr>
          <p:cNvPr id="5" name="Footer Placeholder 4"/>
          <p:cNvSpPr>
            <a:spLocks noGrp="1"/>
          </p:cNvSpPr>
          <p:nvPr>
            <p:ph type="ftr" sz="quarter" idx="11"/>
          </p:nvPr>
        </p:nvSpPr>
        <p:spPr/>
        <p:txBody>
          <a:bodyPr/>
          <a:lstStyle/>
          <a:p>
            <a:endParaRPr lang="pt-B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F70E969-0527-484E-AC17-204DEF280C00}" type="slidenum">
              <a:rPr lang="pt-BR" smtClean="0"/>
              <a:t>‹nº›</a:t>
            </a:fld>
            <a:endParaRPr lang="pt-BR"/>
          </a:p>
        </p:txBody>
      </p:sp>
    </p:spTree>
    <p:extLst>
      <p:ext uri="{BB962C8B-B14F-4D97-AF65-F5344CB8AC3E}">
        <p14:creationId xmlns:p14="http://schemas.microsoft.com/office/powerpoint/2010/main" val="3754327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D8AD1E3-5256-46C1-B778-45E8A10E78DE}" type="datetimeFigureOut">
              <a:rPr lang="pt-BR" smtClean="0"/>
              <a:t>07/06/2017</a:t>
            </a:fld>
            <a:endParaRPr lang="pt-B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pt-B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F70E969-0527-484E-AC17-204DEF280C00}" type="slidenum">
              <a:rPr lang="pt-BR" smtClean="0"/>
              <a:t>‹nº›</a:t>
            </a:fld>
            <a:endParaRPr lang="pt-BR"/>
          </a:p>
        </p:txBody>
      </p:sp>
    </p:spTree>
    <p:extLst>
      <p:ext uri="{BB962C8B-B14F-4D97-AF65-F5344CB8AC3E}">
        <p14:creationId xmlns:p14="http://schemas.microsoft.com/office/powerpoint/2010/main" val="1202601821"/>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100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3693814" y="2796617"/>
            <a:ext cx="4864600" cy="1884025"/>
          </a:xfrm>
        </p:spPr>
        <p:txBody>
          <a:bodyPr>
            <a:noAutofit/>
          </a:bodyPr>
          <a:lstStyle/>
          <a:p>
            <a:r>
              <a:rPr lang="en-US" sz="2400" b="1" dirty="0"/>
              <a:t>Cheating in the Classroom:</a:t>
            </a:r>
            <a:br>
              <a:rPr lang="en-US" sz="2400" b="1" dirty="0"/>
            </a:br>
            <a:r>
              <a:rPr lang="en-US" sz="2400" b="1" dirty="0"/>
              <a:t>How to Prevent It and</a:t>
            </a:r>
            <a:br>
              <a:rPr lang="en-US" sz="2400" b="1" dirty="0"/>
            </a:br>
            <a:r>
              <a:rPr lang="en-US" sz="2400" b="1" dirty="0"/>
              <a:t>How to Handle It if It Happens</a:t>
            </a:r>
            <a:br>
              <a:rPr lang="en-US" sz="2400" b="1" dirty="0"/>
            </a:br>
            <a:endParaRPr lang="pt-BR" sz="2400" dirty="0"/>
          </a:p>
        </p:txBody>
      </p:sp>
      <p:sp>
        <p:nvSpPr>
          <p:cNvPr id="3" name="Subtítulo 2"/>
          <p:cNvSpPr>
            <a:spLocks noGrp="1"/>
          </p:cNvSpPr>
          <p:nvPr>
            <p:ph type="subTitle" idx="1"/>
          </p:nvPr>
        </p:nvSpPr>
        <p:spPr>
          <a:xfrm>
            <a:off x="10281634" y="3929119"/>
            <a:ext cx="1910366" cy="2928881"/>
          </a:xfrm>
        </p:spPr>
        <p:txBody>
          <a:bodyPr>
            <a:normAutofit/>
          </a:bodyPr>
          <a:lstStyle/>
          <a:p>
            <a:pPr algn="just"/>
            <a:r>
              <a:rPr lang="pt-BR" sz="2000" dirty="0" smtClean="0"/>
              <a:t>Discentes: </a:t>
            </a:r>
          </a:p>
          <a:p>
            <a:pPr algn="just"/>
            <a:r>
              <a:rPr lang="pt-BR" sz="1400" dirty="0" smtClean="0"/>
              <a:t>Barbara Assunção</a:t>
            </a:r>
          </a:p>
          <a:p>
            <a:pPr algn="just"/>
            <a:r>
              <a:rPr lang="pt-BR" sz="1400" dirty="0" smtClean="0"/>
              <a:t>Fabricyo Matos      </a:t>
            </a:r>
          </a:p>
          <a:p>
            <a:pPr algn="just"/>
            <a:r>
              <a:rPr lang="pt-BR" sz="1400" dirty="0" smtClean="0"/>
              <a:t>Geraldo </a:t>
            </a:r>
            <a:r>
              <a:rPr lang="pt-BR" sz="1400" dirty="0" err="1" smtClean="0"/>
              <a:t>Eloi</a:t>
            </a:r>
            <a:endParaRPr lang="pt-BR" sz="1400" dirty="0" smtClean="0"/>
          </a:p>
          <a:p>
            <a:pPr algn="just"/>
            <a:r>
              <a:rPr lang="pt-BR" sz="1400" dirty="0" smtClean="0"/>
              <a:t>Heitor Aurélio</a:t>
            </a:r>
          </a:p>
          <a:p>
            <a:pPr algn="just"/>
            <a:r>
              <a:rPr lang="pt-BR" sz="1400" dirty="0" smtClean="0"/>
              <a:t>José Clarck</a:t>
            </a:r>
          </a:p>
          <a:p>
            <a:pPr algn="r"/>
            <a:endParaRPr lang="pt-BR" dirty="0"/>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6478073" cy="2796616"/>
          </a:xfrm>
          <a:prstGeom prst="rect">
            <a:avLst/>
          </a:prstGeom>
        </p:spPr>
      </p:pic>
      <p:sp>
        <p:nvSpPr>
          <p:cNvPr id="5" name="CaixaDeTexto 4"/>
          <p:cNvSpPr txBox="1"/>
          <p:nvPr/>
        </p:nvSpPr>
        <p:spPr>
          <a:xfrm>
            <a:off x="5228823" y="6121376"/>
            <a:ext cx="3193960" cy="369332"/>
          </a:xfrm>
          <a:prstGeom prst="rect">
            <a:avLst/>
          </a:prstGeom>
          <a:noFill/>
        </p:spPr>
        <p:txBody>
          <a:bodyPr wrap="square" rtlCol="0">
            <a:spAutoFit/>
          </a:bodyPr>
          <a:lstStyle/>
          <a:p>
            <a:r>
              <a:rPr lang="pt-BR" dirty="0" smtClean="0"/>
              <a:t>Currais Novos - RN</a:t>
            </a:r>
            <a:endParaRPr lang="pt-BR" dirty="0"/>
          </a:p>
        </p:txBody>
      </p:sp>
    </p:spTree>
    <p:extLst>
      <p:ext uri="{BB962C8B-B14F-4D97-AF65-F5344CB8AC3E}">
        <p14:creationId xmlns:p14="http://schemas.microsoft.com/office/powerpoint/2010/main" val="19134713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6"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ircle(in)">
                                      <p:cBhvr>
                                        <p:cTn id="23" dur="2000"/>
                                        <p:tgtEl>
                                          <p:spTgt spid="5"/>
                                        </p:tgtEl>
                                      </p:cBhvr>
                                    </p:animEffect>
                                  </p:childTnLst>
                                </p:cTn>
                              </p:par>
                              <p:par>
                                <p:cTn id="24" presetID="42" presetClass="entr" presetSubtype="0" fill="hold" grpId="0" nodeType="with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0"/>
                                        <p:tgtEl>
                                          <p:spTgt spid="3">
                                            <p:txEl>
                                              <p:pRg st="0" end="0"/>
                                            </p:txEl>
                                          </p:spTgt>
                                        </p:tgtEl>
                                      </p:cBhvr>
                                    </p:animEffect>
                                    <p:anim calcmode="lin" valueType="num">
                                      <p:cBhvr>
                                        <p:cTn id="2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Effect transition="in" filter="fade">
                                      <p:cBhvr>
                                        <p:cTn id="31" dur="1000"/>
                                        <p:tgtEl>
                                          <p:spTgt spid="3">
                                            <p:txEl>
                                              <p:pRg st="1" end="1"/>
                                            </p:txEl>
                                          </p:spTgt>
                                        </p:tgtEl>
                                      </p:cBhvr>
                                    </p:animEffect>
                                    <p:anim calcmode="lin" valueType="num">
                                      <p:cBhvr>
                                        <p:cTn id="3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1" end="1"/>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fade">
                                      <p:cBhvr>
                                        <p:cTn id="36" dur="1000"/>
                                        <p:tgtEl>
                                          <p:spTgt spid="3">
                                            <p:txEl>
                                              <p:pRg st="2" end="2"/>
                                            </p:txEl>
                                          </p:spTgt>
                                        </p:tgtEl>
                                      </p:cBhvr>
                                    </p:animEffect>
                                    <p:anim calcmode="lin" valueType="num">
                                      <p:cBhvr>
                                        <p:cTn id="3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fade">
                                      <p:cBhvr>
                                        <p:cTn id="41" dur="1000"/>
                                        <p:tgtEl>
                                          <p:spTgt spid="3">
                                            <p:txEl>
                                              <p:pRg st="3" end="3"/>
                                            </p:txEl>
                                          </p:spTgt>
                                        </p:tgtEl>
                                      </p:cBhvr>
                                    </p:animEffect>
                                    <p:anim calcmode="lin" valueType="num">
                                      <p:cBhvr>
                                        <p:cTn id="4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1000"/>
                                        <p:tgtEl>
                                          <p:spTgt spid="3">
                                            <p:txEl>
                                              <p:pRg st="4" end="4"/>
                                            </p:txEl>
                                          </p:spTgt>
                                        </p:tgtEl>
                                      </p:cBhvr>
                                    </p:animEffect>
                                    <p:anim calcmode="lin" valueType="num">
                                      <p:cBhvr>
                                        <p:cTn id="4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4" end="4"/>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
                                            <p:txEl>
                                              <p:pRg st="5" end="5"/>
                                            </p:txEl>
                                          </p:spTgt>
                                        </p:tgtEl>
                                        <p:attrNameLst>
                                          <p:attrName>style.visibility</p:attrName>
                                        </p:attrNameLst>
                                      </p:cBhvr>
                                      <p:to>
                                        <p:strVal val="visible"/>
                                      </p:to>
                                    </p:set>
                                    <p:animEffect transition="in" filter="fade">
                                      <p:cBhvr>
                                        <p:cTn id="51" dur="1000"/>
                                        <p:tgtEl>
                                          <p:spTgt spid="3">
                                            <p:txEl>
                                              <p:pRg st="5" end="5"/>
                                            </p:txEl>
                                          </p:spTgt>
                                        </p:tgtEl>
                                      </p:cBhvr>
                                    </p:animEffect>
                                    <p:anim calcmode="lin" valueType="num">
                                      <p:cBhvr>
                                        <p:cTn id="5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925" y="624109"/>
            <a:ext cx="8911687" cy="725719"/>
          </a:xfrm>
        </p:spPr>
        <p:txBody>
          <a:bodyPr>
            <a:normAutofit/>
          </a:bodyPr>
          <a:lstStyle/>
          <a:p>
            <a:pPr algn="ctr"/>
            <a:r>
              <a:rPr lang="pt-BR" dirty="0" smtClean="0"/>
              <a:t>Resumo</a:t>
            </a:r>
            <a:endParaRPr lang="pt-BR" dirty="0"/>
          </a:p>
        </p:txBody>
      </p:sp>
      <p:sp>
        <p:nvSpPr>
          <p:cNvPr id="4" name="Espaço Reservado para Conteúdo 3"/>
          <p:cNvSpPr>
            <a:spLocks noGrp="1"/>
          </p:cNvSpPr>
          <p:nvPr>
            <p:ph idx="1"/>
          </p:nvPr>
        </p:nvSpPr>
        <p:spPr>
          <a:xfrm>
            <a:off x="2589212" y="1480457"/>
            <a:ext cx="8915400" cy="4430765"/>
          </a:xfrm>
        </p:spPr>
        <p:txBody>
          <a:bodyPr>
            <a:normAutofit fontScale="92500" lnSpcReduction="10000"/>
          </a:bodyPr>
          <a:lstStyle/>
          <a:p>
            <a:pPr marL="0" indent="0" algn="ctr">
              <a:buNone/>
            </a:pPr>
            <a:r>
              <a:rPr lang="pt-BR" sz="2000" dirty="0"/>
              <a:t>Enganar na sala de aula: como preveni-lo e como lidar com isso se acontecer</a:t>
            </a:r>
            <a:r>
              <a:rPr lang="pt-BR" sz="2000" dirty="0" smtClean="0"/>
              <a:t>.</a:t>
            </a:r>
          </a:p>
          <a:p>
            <a:pPr marL="0" indent="0" algn="ctr">
              <a:buNone/>
            </a:pPr>
            <a:endParaRPr lang="pt-BR" sz="2000" dirty="0"/>
          </a:p>
          <a:p>
            <a:pPr marL="0" indent="0">
              <a:buNone/>
            </a:pPr>
            <a:r>
              <a:rPr lang="pt-BR" sz="2000" dirty="0"/>
              <a:t>"Às vezes, esquecemos a gravidade de não nos prevenir diante a cola em nossas salas de aula. Se os alunos podem enganar uma avaliação, eles emitem uma mensagem implicitamente de que eles não precisam prestar atenção, de realizar as atividades ou estudar o assunto que você está trabalhando tão duro para ensinar ", diz Howard </a:t>
            </a:r>
            <a:r>
              <a:rPr lang="pt-BR" sz="2000" dirty="0" err="1"/>
              <a:t>Seeman</a:t>
            </a:r>
            <a:r>
              <a:rPr lang="pt-BR" sz="2000" dirty="0"/>
              <a:t>, especialista em gerenciamento de sala de aula. </a:t>
            </a:r>
            <a:endParaRPr lang="pt-BR" sz="2000" dirty="0" smtClean="0"/>
          </a:p>
          <a:p>
            <a:pPr marL="0" indent="0">
              <a:buNone/>
            </a:pPr>
            <a:endParaRPr lang="pt-BR" sz="2000" dirty="0" smtClean="0"/>
          </a:p>
          <a:p>
            <a:pPr marL="0" indent="0">
              <a:buNone/>
            </a:pPr>
            <a:r>
              <a:rPr lang="pt-BR" sz="2000" dirty="0" smtClean="0"/>
              <a:t>Você </a:t>
            </a:r>
            <a:r>
              <a:rPr lang="pt-BR" sz="2000" dirty="0"/>
              <a:t>está se perguntando como você pode evitar que isso ocorra - ou sobre como lidar com isso se ocorrer? O professor </a:t>
            </a:r>
            <a:r>
              <a:rPr lang="pt-BR" sz="2000" dirty="0" err="1"/>
              <a:t>Seeman</a:t>
            </a:r>
            <a:r>
              <a:rPr lang="pt-BR" sz="2000" dirty="0"/>
              <a:t> compartilha as seguintes seis dicas para ajudá-lo a sair dos trapaceiros antes deles atacarem!</a:t>
            </a:r>
          </a:p>
          <a:p>
            <a:pPr marL="0" indent="0">
              <a:buNone/>
            </a:pPr>
            <a:endParaRPr lang="pt-BR" dirty="0"/>
          </a:p>
        </p:txBody>
      </p:sp>
    </p:spTree>
    <p:extLst>
      <p:ext uri="{BB962C8B-B14F-4D97-AF65-F5344CB8AC3E}">
        <p14:creationId xmlns:p14="http://schemas.microsoft.com/office/powerpoint/2010/main" val="11624566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42" presetClass="entr" presetSubtype="0" fill="hold" grpId="0" nodeType="with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Effect transition="in" filter="fade">
                                      <p:cBhvr>
                                        <p:cTn id="23" dur="1000"/>
                                        <p:tgtEl>
                                          <p:spTgt spid="4">
                                            <p:txEl>
                                              <p:pRg st="0" end="0"/>
                                            </p:txEl>
                                          </p:spTgt>
                                        </p:tgtEl>
                                      </p:cBhvr>
                                    </p:animEffect>
                                    <p:anim calcmode="lin" valueType="num">
                                      <p:cBhvr>
                                        <p:cTn id="2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4">
                                            <p:txEl>
                                              <p:pRg st="2" end="2"/>
                                            </p:txEl>
                                          </p:spTgt>
                                        </p:tgtEl>
                                        <p:attrNameLst>
                                          <p:attrName>style.visibility</p:attrName>
                                        </p:attrNameLst>
                                      </p:cBhvr>
                                      <p:to>
                                        <p:strVal val="visible"/>
                                      </p:to>
                                    </p:set>
                                    <p:animEffect transition="in" filter="fade">
                                      <p:cBhvr>
                                        <p:cTn id="29" dur="1000"/>
                                        <p:tgtEl>
                                          <p:spTgt spid="4">
                                            <p:txEl>
                                              <p:pRg st="2" end="2"/>
                                            </p:txEl>
                                          </p:spTgt>
                                        </p:tgtEl>
                                      </p:cBhvr>
                                    </p:animEffect>
                                    <p:anim calcmode="lin" valueType="num">
                                      <p:cBhvr>
                                        <p:cTn id="3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1000"/>
                                        <p:tgtEl>
                                          <p:spTgt spid="4">
                                            <p:txEl>
                                              <p:pRg st="4" end="4"/>
                                            </p:txEl>
                                          </p:spTgt>
                                        </p:tgtEl>
                                      </p:cBhvr>
                                    </p:animEffect>
                                    <p:anim calcmode="lin" valueType="num">
                                      <p:cBhvr>
                                        <p:cTn id="3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89212" y="653143"/>
            <a:ext cx="8915400" cy="5258079"/>
          </a:xfrm>
        </p:spPr>
        <p:txBody>
          <a:bodyPr/>
          <a:lstStyle/>
          <a:p>
            <a:pPr marL="0" indent="0">
              <a:buNone/>
            </a:pPr>
            <a:r>
              <a:rPr lang="pt-BR" dirty="0"/>
              <a:t>FRAUDE: DICAS PARA PREVENIR</a:t>
            </a:r>
          </a:p>
          <a:p>
            <a:pPr marL="0" indent="0">
              <a:buNone/>
            </a:pPr>
            <a:endParaRPr lang="pt-BR" dirty="0"/>
          </a:p>
          <a:p>
            <a:pPr marL="0" indent="0">
              <a:buNone/>
            </a:pPr>
            <a:r>
              <a:rPr lang="pt-BR" dirty="0"/>
              <a:t>Dica 1</a:t>
            </a:r>
          </a:p>
          <a:p>
            <a:pPr marL="0" indent="0">
              <a:buNone/>
            </a:pPr>
            <a:r>
              <a:rPr lang="pt-BR" dirty="0"/>
              <a:t>Quando você faz um teste, organize as mesas de alunos em fileiras arrumadas e sente-se na parte de trás da sala. Aqueles que estão tentados a enganar costumam tentar dar uma volta para ver onde você está. Isso facilita a você detectar potenciais trapaceiros.</a:t>
            </a:r>
          </a:p>
          <a:p>
            <a:pPr marL="0" indent="0">
              <a:buNone/>
            </a:pPr>
            <a:endParaRPr lang="pt-BR" dirty="0"/>
          </a:p>
          <a:p>
            <a:pPr marL="0" indent="0">
              <a:buNone/>
            </a:pPr>
            <a:r>
              <a:rPr lang="pt-BR" dirty="0"/>
              <a:t>Dica 2</a:t>
            </a:r>
          </a:p>
          <a:p>
            <a:pPr marL="0" indent="0">
              <a:buNone/>
            </a:pPr>
            <a:r>
              <a:rPr lang="pt-BR" dirty="0"/>
              <a:t>Trapacear é mais fácil quando você dá um teste de resposta curto - por exemplo, testes de múltipla escolha. Tente, em vez disso, fazer testes que exijam pequenas respostas</a:t>
            </a:r>
            <a:r>
              <a:rPr lang="pt-BR" dirty="0" smtClean="0"/>
              <a:t>. Se </a:t>
            </a:r>
            <a:r>
              <a:rPr lang="pt-BR" dirty="0"/>
              <a:t>você ainda preferir testes de resposta curta, crie dois conjuntos de avaliações. Em um conjunto, digite as perguntas de 1 a 10. Noutro conjunto, organize as perguntas na ordem oposta. </a:t>
            </a:r>
          </a:p>
          <a:p>
            <a:pPr marL="0" indent="0">
              <a:buNone/>
            </a:pPr>
            <a:endParaRPr lang="pt-BR" dirty="0"/>
          </a:p>
        </p:txBody>
      </p:sp>
    </p:spTree>
    <p:extLst>
      <p:ext uri="{BB962C8B-B14F-4D97-AF65-F5344CB8AC3E}">
        <p14:creationId xmlns:p14="http://schemas.microsoft.com/office/powerpoint/2010/main" val="231442984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3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300"/>
                                        <p:tgtEl>
                                          <p:spTgt spid="3">
                                            <p:txEl>
                                              <p:pRg st="2" end="2"/>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circle(in)">
                                      <p:cBhvr>
                                        <p:cTn id="13" dur="300"/>
                                        <p:tgtEl>
                                          <p:spTgt spid="3">
                                            <p:txEl>
                                              <p:pRg st="3" end="3"/>
                                            </p:txEl>
                                          </p:spTgt>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circle(in)">
                                      <p:cBhvr>
                                        <p:cTn id="16" dur="300"/>
                                        <p:tgtEl>
                                          <p:spTgt spid="3">
                                            <p:txEl>
                                              <p:pRg st="5" end="5"/>
                                            </p:txEl>
                                          </p:spTgt>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circle(in)">
                                      <p:cBhvr>
                                        <p:cTn id="19" dur="3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89212" y="769257"/>
            <a:ext cx="8915400" cy="5141965"/>
          </a:xfrm>
        </p:spPr>
        <p:txBody>
          <a:bodyPr/>
          <a:lstStyle/>
          <a:p>
            <a:pPr marL="0" indent="0">
              <a:buNone/>
            </a:pPr>
            <a:r>
              <a:rPr lang="pt-BR" dirty="0"/>
              <a:t>Dica 3</a:t>
            </a:r>
          </a:p>
          <a:p>
            <a:pPr marL="0" indent="0">
              <a:buNone/>
            </a:pPr>
            <a:r>
              <a:rPr lang="pt-BR" dirty="0"/>
              <a:t>Não repreenda um trapaceiro no meio de uma avaliação. Tal ação causará um alvoroço durante a avaliação, e a interrupção dará a outros estudantes a oportunidade de trapacear. Em vez disso, informe os alunos antes do teste que: "Se eu suspeitar que alguém está colando, eu não digo nada durante a avaliação. Se sua avaliação retornar com menos pontos ou anulada saberá o porquê".</a:t>
            </a:r>
          </a:p>
          <a:p>
            <a:pPr marL="0" indent="0">
              <a:buNone/>
            </a:pPr>
            <a:endParaRPr lang="pt-BR" dirty="0"/>
          </a:p>
          <a:p>
            <a:pPr marL="0" indent="0">
              <a:buNone/>
            </a:pPr>
            <a:r>
              <a:rPr lang="pt-BR" dirty="0"/>
              <a:t>Dica 4</a:t>
            </a:r>
          </a:p>
          <a:p>
            <a:pPr marL="0" indent="0">
              <a:buNone/>
            </a:pPr>
            <a:r>
              <a:rPr lang="pt-BR" dirty="0"/>
              <a:t>Diga aos alunos no início do teste: “durante o teste, cubra suas respostas”. Ao encorajar os alunos a encobrir suas próprias respostas, você provavelmente irá estimulá-los a fazer o que eles realmente querem fazer. Os estudantes com maior probabilidade de seguir suas instruções "antifraude", geralmente são aqueles que estudaram para a avaliação.</a:t>
            </a:r>
          </a:p>
          <a:p>
            <a:pPr marL="0" indent="0">
              <a:buNone/>
            </a:pPr>
            <a:endParaRPr lang="pt-BR" dirty="0"/>
          </a:p>
        </p:txBody>
      </p:sp>
    </p:spTree>
    <p:extLst>
      <p:ext uri="{BB962C8B-B14F-4D97-AF65-F5344CB8AC3E}">
        <p14:creationId xmlns:p14="http://schemas.microsoft.com/office/powerpoint/2010/main" val="73152841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400"/>
                                        <p:tgtEl>
                                          <p:spTgt spid="3">
                                            <p:txEl>
                                              <p:pRg st="1" end="1"/>
                                            </p:txEl>
                                          </p:spTgt>
                                        </p:tgtEl>
                                      </p:cBhvr>
                                    </p:animEffect>
                                    <p:anim calcmode="lin" valueType="num">
                                      <p:cBhvr>
                                        <p:cTn id="14"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4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800"/>
                            </p:stCondLst>
                            <p:childTnLst>
                              <p:par>
                                <p:cTn id="17" presetID="42"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400"/>
                                        <p:tgtEl>
                                          <p:spTgt spid="3">
                                            <p:txEl>
                                              <p:pRg st="3" end="3"/>
                                            </p:txEl>
                                          </p:spTgt>
                                        </p:tgtEl>
                                      </p:cBhvr>
                                    </p:animEffect>
                                    <p:anim calcmode="lin" valueType="num">
                                      <p:cBhvr>
                                        <p:cTn id="20"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4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2" fill="hold">
                            <p:stCondLst>
                              <p:cond delay="1200"/>
                            </p:stCondLst>
                            <p:childTnLst>
                              <p:par>
                                <p:cTn id="23" presetID="42" presetClass="entr" presetSubtype="0" fill="hold" grpId="0" nodeType="after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400"/>
                                        <p:tgtEl>
                                          <p:spTgt spid="3">
                                            <p:txEl>
                                              <p:pRg st="4" end="4"/>
                                            </p:txEl>
                                          </p:spTgt>
                                        </p:tgtEl>
                                      </p:cBhvr>
                                    </p:animEffect>
                                    <p:anim calcmode="lin" valueType="num">
                                      <p:cBhvr>
                                        <p:cTn id="26"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89212" y="653143"/>
            <a:ext cx="8915400" cy="5258079"/>
          </a:xfrm>
        </p:spPr>
        <p:txBody>
          <a:bodyPr/>
          <a:lstStyle/>
          <a:p>
            <a:pPr marL="0" indent="0">
              <a:buNone/>
            </a:pPr>
            <a:r>
              <a:rPr lang="pt-BR" dirty="0"/>
              <a:t>Dica 5</a:t>
            </a:r>
          </a:p>
          <a:p>
            <a:pPr marL="0" indent="0">
              <a:buNone/>
            </a:pPr>
            <a:r>
              <a:rPr lang="pt-BR" dirty="0"/>
              <a:t>Não espere o dia do teste para dizer aos alunos como você vai lidar com a cola. Até então, é muito tarde para motivar os alunos a estudar.</a:t>
            </a:r>
          </a:p>
          <a:p>
            <a:pPr marL="0" indent="0">
              <a:buNone/>
            </a:pPr>
            <a:endParaRPr lang="pt-BR" dirty="0"/>
          </a:p>
          <a:p>
            <a:pPr marL="0" indent="0">
              <a:buNone/>
            </a:pPr>
            <a:r>
              <a:rPr lang="pt-BR" dirty="0"/>
              <a:t>Dica 6</a:t>
            </a:r>
          </a:p>
          <a:p>
            <a:pPr marL="0" indent="0">
              <a:buNone/>
            </a:pPr>
            <a:r>
              <a:rPr lang="pt-BR" dirty="0"/>
              <a:t>Retorne as avaliações no final da aula, pois há maiores possibilidades de os alunos ouvirem a revisão da avaliação. Ademais, se você corrigir as avaliações no início da aula, os trapaceiros poderão interromper sua aula e, não irão repensar no ato cometido.</a:t>
            </a:r>
          </a:p>
          <a:p>
            <a:pPr marL="0" indent="0">
              <a:buNone/>
            </a:pPr>
            <a:r>
              <a:rPr lang="pt-BR" dirty="0"/>
              <a:t>Para saber mais sobre como prevenir e manipular ações de fraudes, e outros problemas de gerenciamento de sala de aula, consulte Prevenção de problemas de disciplina em sala de aula: um manual de gerenciamento de sala de aula</a:t>
            </a:r>
            <a:r>
              <a:rPr lang="pt-BR" dirty="0" smtClean="0"/>
              <a:t>.</a:t>
            </a:r>
            <a:endParaRPr lang="pt-BR" dirty="0"/>
          </a:p>
        </p:txBody>
      </p:sp>
    </p:spTree>
    <p:extLst>
      <p:ext uri="{BB962C8B-B14F-4D97-AF65-F5344CB8AC3E}">
        <p14:creationId xmlns:p14="http://schemas.microsoft.com/office/powerpoint/2010/main" val="117024168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145">
                                          <p:stCondLst>
                                            <p:cond delay="0"/>
                                          </p:stCondLst>
                                        </p:cTn>
                                        <p:tgtEl>
                                          <p:spTgt spid="3">
                                            <p:txEl>
                                              <p:pRg st="0" end="0"/>
                                            </p:txEl>
                                          </p:spTgt>
                                        </p:tgtEl>
                                      </p:cBhvr>
                                    </p:animEffect>
                                    <p:anim calcmode="lin" valueType="num">
                                      <p:cBhvr>
                                        <p:cTn id="8" dur="456"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7">
                                          <p:stCondLst>
                                            <p:cond delay="162"/>
                                          </p:stCondLst>
                                        </p:cTn>
                                        <p:tgtEl>
                                          <p:spTgt spid="3">
                                            <p:txEl>
                                              <p:pRg st="0" end="0"/>
                                            </p:txEl>
                                          </p:spTgt>
                                        </p:tgtEl>
                                      </p:cBhvr>
                                      <p:to x="100000" y="60000"/>
                                    </p:animScale>
                                    <p:animScale>
                                      <p:cBhvr>
                                        <p:cTn id="14" dur="41" decel="50000">
                                          <p:stCondLst>
                                            <p:cond delay="169"/>
                                          </p:stCondLst>
                                        </p:cTn>
                                        <p:tgtEl>
                                          <p:spTgt spid="3">
                                            <p:txEl>
                                              <p:pRg st="0" end="0"/>
                                            </p:txEl>
                                          </p:spTgt>
                                        </p:tgtEl>
                                      </p:cBhvr>
                                      <p:to x="100000" y="100000"/>
                                    </p:animScale>
                                    <p:animScale>
                                      <p:cBhvr>
                                        <p:cTn id="15" dur="7">
                                          <p:stCondLst>
                                            <p:cond delay="328"/>
                                          </p:stCondLst>
                                        </p:cTn>
                                        <p:tgtEl>
                                          <p:spTgt spid="3">
                                            <p:txEl>
                                              <p:pRg st="0" end="0"/>
                                            </p:txEl>
                                          </p:spTgt>
                                        </p:tgtEl>
                                      </p:cBhvr>
                                      <p:to x="100000" y="80000"/>
                                    </p:animScale>
                                    <p:animScale>
                                      <p:cBhvr>
                                        <p:cTn id="16" dur="41" decel="50000">
                                          <p:stCondLst>
                                            <p:cond delay="335"/>
                                          </p:stCondLst>
                                        </p:cTn>
                                        <p:tgtEl>
                                          <p:spTgt spid="3">
                                            <p:txEl>
                                              <p:pRg st="0" end="0"/>
                                            </p:txEl>
                                          </p:spTgt>
                                        </p:tgtEl>
                                      </p:cBhvr>
                                      <p:to x="100000" y="100000"/>
                                    </p:animScale>
                                    <p:animScale>
                                      <p:cBhvr>
                                        <p:cTn id="17" dur="7">
                                          <p:stCondLst>
                                            <p:cond delay="410"/>
                                          </p:stCondLst>
                                        </p:cTn>
                                        <p:tgtEl>
                                          <p:spTgt spid="3">
                                            <p:txEl>
                                              <p:pRg st="0" end="0"/>
                                            </p:txEl>
                                          </p:spTgt>
                                        </p:tgtEl>
                                      </p:cBhvr>
                                      <p:to x="100000" y="90000"/>
                                    </p:animScale>
                                    <p:animScale>
                                      <p:cBhvr>
                                        <p:cTn id="18" dur="41" decel="50000">
                                          <p:stCondLst>
                                            <p:cond delay="417"/>
                                          </p:stCondLst>
                                        </p:cTn>
                                        <p:tgtEl>
                                          <p:spTgt spid="3">
                                            <p:txEl>
                                              <p:pRg st="0" end="0"/>
                                            </p:txEl>
                                          </p:spTgt>
                                        </p:tgtEl>
                                      </p:cBhvr>
                                      <p:to x="100000" y="100000"/>
                                    </p:animScale>
                                    <p:animScale>
                                      <p:cBhvr>
                                        <p:cTn id="19" dur="7">
                                          <p:stCondLst>
                                            <p:cond delay="452"/>
                                          </p:stCondLst>
                                        </p:cTn>
                                        <p:tgtEl>
                                          <p:spTgt spid="3">
                                            <p:txEl>
                                              <p:pRg st="0" end="0"/>
                                            </p:txEl>
                                          </p:spTgt>
                                        </p:tgtEl>
                                      </p:cBhvr>
                                      <p:to x="100000" y="95000"/>
                                    </p:animScale>
                                    <p:animScale>
                                      <p:cBhvr>
                                        <p:cTn id="20" dur="41" decel="50000">
                                          <p:stCondLst>
                                            <p:cond delay="459"/>
                                          </p:stCondLst>
                                        </p:cTn>
                                        <p:tgtEl>
                                          <p:spTgt spid="3">
                                            <p:txEl>
                                              <p:pRg st="0" end="0"/>
                                            </p:txEl>
                                          </p:spTgt>
                                        </p:tgtEl>
                                      </p:cBhvr>
                                      <p:to x="100000" y="100000"/>
                                    </p:animScale>
                                  </p:childTnLst>
                                </p:cTn>
                              </p:par>
                            </p:childTnLst>
                          </p:cTn>
                        </p:par>
                        <p:par>
                          <p:cTn id="21" fill="hold">
                            <p:stCondLst>
                              <p:cond delay="500"/>
                            </p:stCondLst>
                            <p:childTnLst>
                              <p:par>
                                <p:cTn id="22" presetID="26" presetClass="entr" presetSubtype="0" fill="hold" grpId="0" nodeType="after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wipe(down)">
                                      <p:cBhvr>
                                        <p:cTn id="24" dur="145">
                                          <p:stCondLst>
                                            <p:cond delay="0"/>
                                          </p:stCondLst>
                                        </p:cTn>
                                        <p:tgtEl>
                                          <p:spTgt spid="3">
                                            <p:txEl>
                                              <p:pRg st="1" end="1"/>
                                            </p:txEl>
                                          </p:spTgt>
                                        </p:tgtEl>
                                      </p:cBhvr>
                                    </p:animEffect>
                                    <p:anim calcmode="lin" valueType="num">
                                      <p:cBhvr>
                                        <p:cTn id="25" dur="456"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6" dur="166"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7" dur="166" tmFilter="0, 0; 0.125,0.2665; 0.25,0.4; 0.375,0.465; 0.5,0.5;  0.625,0.535; 0.75,0.6; 0.875,0.7335; 1,1">
                                          <p:stCondLst>
                                            <p:cond delay="166"/>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8" dur="83" tmFilter="0, 0; 0.125,0.2665; 0.25,0.4; 0.375,0.465; 0.5,0.5;  0.625,0.535; 0.75,0.6; 0.875,0.7335; 1,1">
                                          <p:stCondLst>
                                            <p:cond delay="331"/>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9" dur="41" tmFilter="0, 0; 0.125,0.2665; 0.25,0.4; 0.375,0.465; 0.5,0.5;  0.625,0.535; 0.75,0.6; 0.875,0.7335; 1,1">
                                          <p:stCondLst>
                                            <p:cond delay="414"/>
                                          </p:stCondLst>
                                        </p:cTn>
                                        <p:tgtEl>
                                          <p:spTgt spid="3">
                                            <p:txEl>
                                              <p:pRg st="1" end="1"/>
                                            </p:txEl>
                                          </p:spTgt>
                                        </p:tgtEl>
                                        <p:attrNameLst>
                                          <p:attrName>ppt_y</p:attrName>
                                        </p:attrNameLst>
                                      </p:cBhvr>
                                      <p:tavLst>
                                        <p:tav tm="0" fmla="#ppt_y-sin(pi*$)/81">
                                          <p:val>
                                            <p:fltVal val="0"/>
                                          </p:val>
                                        </p:tav>
                                        <p:tav tm="100000">
                                          <p:val>
                                            <p:fltVal val="1"/>
                                          </p:val>
                                        </p:tav>
                                      </p:tavLst>
                                    </p:anim>
                                    <p:animScale>
                                      <p:cBhvr>
                                        <p:cTn id="30" dur="7">
                                          <p:stCondLst>
                                            <p:cond delay="162"/>
                                          </p:stCondLst>
                                        </p:cTn>
                                        <p:tgtEl>
                                          <p:spTgt spid="3">
                                            <p:txEl>
                                              <p:pRg st="1" end="1"/>
                                            </p:txEl>
                                          </p:spTgt>
                                        </p:tgtEl>
                                      </p:cBhvr>
                                      <p:to x="100000" y="60000"/>
                                    </p:animScale>
                                    <p:animScale>
                                      <p:cBhvr>
                                        <p:cTn id="31" dur="41" decel="50000">
                                          <p:stCondLst>
                                            <p:cond delay="169"/>
                                          </p:stCondLst>
                                        </p:cTn>
                                        <p:tgtEl>
                                          <p:spTgt spid="3">
                                            <p:txEl>
                                              <p:pRg st="1" end="1"/>
                                            </p:txEl>
                                          </p:spTgt>
                                        </p:tgtEl>
                                      </p:cBhvr>
                                      <p:to x="100000" y="100000"/>
                                    </p:animScale>
                                    <p:animScale>
                                      <p:cBhvr>
                                        <p:cTn id="32" dur="7">
                                          <p:stCondLst>
                                            <p:cond delay="328"/>
                                          </p:stCondLst>
                                        </p:cTn>
                                        <p:tgtEl>
                                          <p:spTgt spid="3">
                                            <p:txEl>
                                              <p:pRg st="1" end="1"/>
                                            </p:txEl>
                                          </p:spTgt>
                                        </p:tgtEl>
                                      </p:cBhvr>
                                      <p:to x="100000" y="80000"/>
                                    </p:animScale>
                                    <p:animScale>
                                      <p:cBhvr>
                                        <p:cTn id="33" dur="41" decel="50000">
                                          <p:stCondLst>
                                            <p:cond delay="335"/>
                                          </p:stCondLst>
                                        </p:cTn>
                                        <p:tgtEl>
                                          <p:spTgt spid="3">
                                            <p:txEl>
                                              <p:pRg st="1" end="1"/>
                                            </p:txEl>
                                          </p:spTgt>
                                        </p:tgtEl>
                                      </p:cBhvr>
                                      <p:to x="100000" y="100000"/>
                                    </p:animScale>
                                    <p:animScale>
                                      <p:cBhvr>
                                        <p:cTn id="34" dur="7">
                                          <p:stCondLst>
                                            <p:cond delay="410"/>
                                          </p:stCondLst>
                                        </p:cTn>
                                        <p:tgtEl>
                                          <p:spTgt spid="3">
                                            <p:txEl>
                                              <p:pRg st="1" end="1"/>
                                            </p:txEl>
                                          </p:spTgt>
                                        </p:tgtEl>
                                      </p:cBhvr>
                                      <p:to x="100000" y="90000"/>
                                    </p:animScale>
                                    <p:animScale>
                                      <p:cBhvr>
                                        <p:cTn id="35" dur="41" decel="50000">
                                          <p:stCondLst>
                                            <p:cond delay="417"/>
                                          </p:stCondLst>
                                        </p:cTn>
                                        <p:tgtEl>
                                          <p:spTgt spid="3">
                                            <p:txEl>
                                              <p:pRg st="1" end="1"/>
                                            </p:txEl>
                                          </p:spTgt>
                                        </p:tgtEl>
                                      </p:cBhvr>
                                      <p:to x="100000" y="100000"/>
                                    </p:animScale>
                                    <p:animScale>
                                      <p:cBhvr>
                                        <p:cTn id="36" dur="7">
                                          <p:stCondLst>
                                            <p:cond delay="452"/>
                                          </p:stCondLst>
                                        </p:cTn>
                                        <p:tgtEl>
                                          <p:spTgt spid="3">
                                            <p:txEl>
                                              <p:pRg st="1" end="1"/>
                                            </p:txEl>
                                          </p:spTgt>
                                        </p:tgtEl>
                                      </p:cBhvr>
                                      <p:to x="100000" y="95000"/>
                                    </p:animScale>
                                    <p:animScale>
                                      <p:cBhvr>
                                        <p:cTn id="37" dur="41" decel="50000">
                                          <p:stCondLst>
                                            <p:cond delay="459"/>
                                          </p:stCondLst>
                                        </p:cTn>
                                        <p:tgtEl>
                                          <p:spTgt spid="3">
                                            <p:txEl>
                                              <p:pRg st="1" end="1"/>
                                            </p:txEl>
                                          </p:spTgt>
                                        </p:tgtEl>
                                      </p:cBhvr>
                                      <p:to x="100000" y="100000"/>
                                    </p:animScale>
                                  </p:childTnLst>
                                </p:cTn>
                              </p:par>
                            </p:childTnLst>
                          </p:cTn>
                        </p:par>
                        <p:par>
                          <p:cTn id="38" fill="hold">
                            <p:stCondLst>
                              <p:cond delay="1000"/>
                            </p:stCondLst>
                            <p:childTnLst>
                              <p:par>
                                <p:cTn id="39" presetID="26" presetClass="entr" presetSubtype="0" fill="hold" grpId="0" nodeType="after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wipe(down)">
                                      <p:cBhvr>
                                        <p:cTn id="41" dur="145">
                                          <p:stCondLst>
                                            <p:cond delay="0"/>
                                          </p:stCondLst>
                                        </p:cTn>
                                        <p:tgtEl>
                                          <p:spTgt spid="3">
                                            <p:txEl>
                                              <p:pRg st="3" end="3"/>
                                            </p:txEl>
                                          </p:spTgt>
                                        </p:tgtEl>
                                      </p:cBhvr>
                                    </p:animEffect>
                                    <p:anim calcmode="lin" valueType="num">
                                      <p:cBhvr>
                                        <p:cTn id="42" dur="456"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3" dur="166"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4" dur="166" tmFilter="0, 0; 0.125,0.2665; 0.25,0.4; 0.375,0.465; 0.5,0.5;  0.625,0.535; 0.75,0.6; 0.875,0.7335; 1,1">
                                          <p:stCondLst>
                                            <p:cond delay="166"/>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5" dur="83" tmFilter="0, 0; 0.125,0.2665; 0.25,0.4; 0.375,0.465; 0.5,0.5;  0.625,0.535; 0.75,0.6; 0.875,0.7335; 1,1">
                                          <p:stCondLst>
                                            <p:cond delay="331"/>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6" dur="41" tmFilter="0, 0; 0.125,0.2665; 0.25,0.4; 0.375,0.465; 0.5,0.5;  0.625,0.535; 0.75,0.6; 0.875,0.7335; 1,1">
                                          <p:stCondLst>
                                            <p:cond delay="414"/>
                                          </p:stCondLst>
                                        </p:cTn>
                                        <p:tgtEl>
                                          <p:spTgt spid="3">
                                            <p:txEl>
                                              <p:pRg st="3" end="3"/>
                                            </p:txEl>
                                          </p:spTgt>
                                        </p:tgtEl>
                                        <p:attrNameLst>
                                          <p:attrName>ppt_y</p:attrName>
                                        </p:attrNameLst>
                                      </p:cBhvr>
                                      <p:tavLst>
                                        <p:tav tm="0" fmla="#ppt_y-sin(pi*$)/81">
                                          <p:val>
                                            <p:fltVal val="0"/>
                                          </p:val>
                                        </p:tav>
                                        <p:tav tm="100000">
                                          <p:val>
                                            <p:fltVal val="1"/>
                                          </p:val>
                                        </p:tav>
                                      </p:tavLst>
                                    </p:anim>
                                    <p:animScale>
                                      <p:cBhvr>
                                        <p:cTn id="47" dur="7">
                                          <p:stCondLst>
                                            <p:cond delay="162"/>
                                          </p:stCondLst>
                                        </p:cTn>
                                        <p:tgtEl>
                                          <p:spTgt spid="3">
                                            <p:txEl>
                                              <p:pRg st="3" end="3"/>
                                            </p:txEl>
                                          </p:spTgt>
                                        </p:tgtEl>
                                      </p:cBhvr>
                                      <p:to x="100000" y="60000"/>
                                    </p:animScale>
                                    <p:animScale>
                                      <p:cBhvr>
                                        <p:cTn id="48" dur="41" decel="50000">
                                          <p:stCondLst>
                                            <p:cond delay="169"/>
                                          </p:stCondLst>
                                        </p:cTn>
                                        <p:tgtEl>
                                          <p:spTgt spid="3">
                                            <p:txEl>
                                              <p:pRg st="3" end="3"/>
                                            </p:txEl>
                                          </p:spTgt>
                                        </p:tgtEl>
                                      </p:cBhvr>
                                      <p:to x="100000" y="100000"/>
                                    </p:animScale>
                                    <p:animScale>
                                      <p:cBhvr>
                                        <p:cTn id="49" dur="7">
                                          <p:stCondLst>
                                            <p:cond delay="328"/>
                                          </p:stCondLst>
                                        </p:cTn>
                                        <p:tgtEl>
                                          <p:spTgt spid="3">
                                            <p:txEl>
                                              <p:pRg st="3" end="3"/>
                                            </p:txEl>
                                          </p:spTgt>
                                        </p:tgtEl>
                                      </p:cBhvr>
                                      <p:to x="100000" y="80000"/>
                                    </p:animScale>
                                    <p:animScale>
                                      <p:cBhvr>
                                        <p:cTn id="50" dur="41" decel="50000">
                                          <p:stCondLst>
                                            <p:cond delay="335"/>
                                          </p:stCondLst>
                                        </p:cTn>
                                        <p:tgtEl>
                                          <p:spTgt spid="3">
                                            <p:txEl>
                                              <p:pRg st="3" end="3"/>
                                            </p:txEl>
                                          </p:spTgt>
                                        </p:tgtEl>
                                      </p:cBhvr>
                                      <p:to x="100000" y="100000"/>
                                    </p:animScale>
                                    <p:animScale>
                                      <p:cBhvr>
                                        <p:cTn id="51" dur="7">
                                          <p:stCondLst>
                                            <p:cond delay="410"/>
                                          </p:stCondLst>
                                        </p:cTn>
                                        <p:tgtEl>
                                          <p:spTgt spid="3">
                                            <p:txEl>
                                              <p:pRg st="3" end="3"/>
                                            </p:txEl>
                                          </p:spTgt>
                                        </p:tgtEl>
                                      </p:cBhvr>
                                      <p:to x="100000" y="90000"/>
                                    </p:animScale>
                                    <p:animScale>
                                      <p:cBhvr>
                                        <p:cTn id="52" dur="41" decel="50000">
                                          <p:stCondLst>
                                            <p:cond delay="417"/>
                                          </p:stCondLst>
                                        </p:cTn>
                                        <p:tgtEl>
                                          <p:spTgt spid="3">
                                            <p:txEl>
                                              <p:pRg st="3" end="3"/>
                                            </p:txEl>
                                          </p:spTgt>
                                        </p:tgtEl>
                                      </p:cBhvr>
                                      <p:to x="100000" y="100000"/>
                                    </p:animScale>
                                    <p:animScale>
                                      <p:cBhvr>
                                        <p:cTn id="53" dur="7">
                                          <p:stCondLst>
                                            <p:cond delay="452"/>
                                          </p:stCondLst>
                                        </p:cTn>
                                        <p:tgtEl>
                                          <p:spTgt spid="3">
                                            <p:txEl>
                                              <p:pRg st="3" end="3"/>
                                            </p:txEl>
                                          </p:spTgt>
                                        </p:tgtEl>
                                      </p:cBhvr>
                                      <p:to x="100000" y="95000"/>
                                    </p:animScale>
                                    <p:animScale>
                                      <p:cBhvr>
                                        <p:cTn id="54" dur="41" decel="50000">
                                          <p:stCondLst>
                                            <p:cond delay="459"/>
                                          </p:stCondLst>
                                        </p:cTn>
                                        <p:tgtEl>
                                          <p:spTgt spid="3">
                                            <p:txEl>
                                              <p:pRg st="3" end="3"/>
                                            </p:txEl>
                                          </p:spTgt>
                                        </p:tgtEl>
                                      </p:cBhvr>
                                      <p:to x="100000" y="100000"/>
                                    </p:animScale>
                                  </p:childTnLst>
                                </p:cTn>
                              </p:par>
                            </p:childTnLst>
                          </p:cTn>
                        </p:par>
                        <p:par>
                          <p:cTn id="55" fill="hold">
                            <p:stCondLst>
                              <p:cond delay="1500"/>
                            </p:stCondLst>
                            <p:childTnLst>
                              <p:par>
                                <p:cTn id="56" presetID="26" presetClass="entr" presetSubtype="0" fill="hold" grpId="0" nodeType="afterEffect">
                                  <p:stCondLst>
                                    <p:cond delay="0"/>
                                  </p:stCondLst>
                                  <p:childTnLst>
                                    <p:set>
                                      <p:cBhvr>
                                        <p:cTn id="57" dur="1" fill="hold">
                                          <p:stCondLst>
                                            <p:cond delay="0"/>
                                          </p:stCondLst>
                                        </p:cTn>
                                        <p:tgtEl>
                                          <p:spTgt spid="3">
                                            <p:txEl>
                                              <p:pRg st="4" end="4"/>
                                            </p:txEl>
                                          </p:spTgt>
                                        </p:tgtEl>
                                        <p:attrNameLst>
                                          <p:attrName>style.visibility</p:attrName>
                                        </p:attrNameLst>
                                      </p:cBhvr>
                                      <p:to>
                                        <p:strVal val="visible"/>
                                      </p:to>
                                    </p:set>
                                    <p:animEffect transition="in" filter="wipe(down)">
                                      <p:cBhvr>
                                        <p:cTn id="58" dur="145">
                                          <p:stCondLst>
                                            <p:cond delay="0"/>
                                          </p:stCondLst>
                                        </p:cTn>
                                        <p:tgtEl>
                                          <p:spTgt spid="3">
                                            <p:txEl>
                                              <p:pRg st="4" end="4"/>
                                            </p:txEl>
                                          </p:spTgt>
                                        </p:tgtEl>
                                      </p:cBhvr>
                                    </p:animEffect>
                                    <p:anim calcmode="lin" valueType="num">
                                      <p:cBhvr>
                                        <p:cTn id="59" dur="456"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60" dur="166"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61" dur="166" tmFilter="0, 0; 0.125,0.2665; 0.25,0.4; 0.375,0.465; 0.5,0.5;  0.625,0.535; 0.75,0.6; 0.875,0.7335; 1,1">
                                          <p:stCondLst>
                                            <p:cond delay="166"/>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62" dur="83" tmFilter="0, 0; 0.125,0.2665; 0.25,0.4; 0.375,0.465; 0.5,0.5;  0.625,0.535; 0.75,0.6; 0.875,0.7335; 1,1">
                                          <p:stCondLst>
                                            <p:cond delay="331"/>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3" dur="41" tmFilter="0, 0; 0.125,0.2665; 0.25,0.4; 0.375,0.465; 0.5,0.5;  0.625,0.535; 0.75,0.6; 0.875,0.7335; 1,1">
                                          <p:stCondLst>
                                            <p:cond delay="414"/>
                                          </p:stCondLst>
                                        </p:cTn>
                                        <p:tgtEl>
                                          <p:spTgt spid="3">
                                            <p:txEl>
                                              <p:pRg st="4" end="4"/>
                                            </p:txEl>
                                          </p:spTgt>
                                        </p:tgtEl>
                                        <p:attrNameLst>
                                          <p:attrName>ppt_y</p:attrName>
                                        </p:attrNameLst>
                                      </p:cBhvr>
                                      <p:tavLst>
                                        <p:tav tm="0" fmla="#ppt_y-sin(pi*$)/81">
                                          <p:val>
                                            <p:fltVal val="0"/>
                                          </p:val>
                                        </p:tav>
                                        <p:tav tm="100000">
                                          <p:val>
                                            <p:fltVal val="1"/>
                                          </p:val>
                                        </p:tav>
                                      </p:tavLst>
                                    </p:anim>
                                    <p:animScale>
                                      <p:cBhvr>
                                        <p:cTn id="64" dur="7">
                                          <p:stCondLst>
                                            <p:cond delay="162"/>
                                          </p:stCondLst>
                                        </p:cTn>
                                        <p:tgtEl>
                                          <p:spTgt spid="3">
                                            <p:txEl>
                                              <p:pRg st="4" end="4"/>
                                            </p:txEl>
                                          </p:spTgt>
                                        </p:tgtEl>
                                      </p:cBhvr>
                                      <p:to x="100000" y="60000"/>
                                    </p:animScale>
                                    <p:animScale>
                                      <p:cBhvr>
                                        <p:cTn id="65" dur="41" decel="50000">
                                          <p:stCondLst>
                                            <p:cond delay="169"/>
                                          </p:stCondLst>
                                        </p:cTn>
                                        <p:tgtEl>
                                          <p:spTgt spid="3">
                                            <p:txEl>
                                              <p:pRg st="4" end="4"/>
                                            </p:txEl>
                                          </p:spTgt>
                                        </p:tgtEl>
                                      </p:cBhvr>
                                      <p:to x="100000" y="100000"/>
                                    </p:animScale>
                                    <p:animScale>
                                      <p:cBhvr>
                                        <p:cTn id="66" dur="7">
                                          <p:stCondLst>
                                            <p:cond delay="328"/>
                                          </p:stCondLst>
                                        </p:cTn>
                                        <p:tgtEl>
                                          <p:spTgt spid="3">
                                            <p:txEl>
                                              <p:pRg st="4" end="4"/>
                                            </p:txEl>
                                          </p:spTgt>
                                        </p:tgtEl>
                                      </p:cBhvr>
                                      <p:to x="100000" y="80000"/>
                                    </p:animScale>
                                    <p:animScale>
                                      <p:cBhvr>
                                        <p:cTn id="67" dur="41" decel="50000">
                                          <p:stCondLst>
                                            <p:cond delay="335"/>
                                          </p:stCondLst>
                                        </p:cTn>
                                        <p:tgtEl>
                                          <p:spTgt spid="3">
                                            <p:txEl>
                                              <p:pRg st="4" end="4"/>
                                            </p:txEl>
                                          </p:spTgt>
                                        </p:tgtEl>
                                      </p:cBhvr>
                                      <p:to x="100000" y="100000"/>
                                    </p:animScale>
                                    <p:animScale>
                                      <p:cBhvr>
                                        <p:cTn id="68" dur="7">
                                          <p:stCondLst>
                                            <p:cond delay="410"/>
                                          </p:stCondLst>
                                        </p:cTn>
                                        <p:tgtEl>
                                          <p:spTgt spid="3">
                                            <p:txEl>
                                              <p:pRg st="4" end="4"/>
                                            </p:txEl>
                                          </p:spTgt>
                                        </p:tgtEl>
                                      </p:cBhvr>
                                      <p:to x="100000" y="90000"/>
                                    </p:animScale>
                                    <p:animScale>
                                      <p:cBhvr>
                                        <p:cTn id="69" dur="41" decel="50000">
                                          <p:stCondLst>
                                            <p:cond delay="417"/>
                                          </p:stCondLst>
                                        </p:cTn>
                                        <p:tgtEl>
                                          <p:spTgt spid="3">
                                            <p:txEl>
                                              <p:pRg st="4" end="4"/>
                                            </p:txEl>
                                          </p:spTgt>
                                        </p:tgtEl>
                                      </p:cBhvr>
                                      <p:to x="100000" y="100000"/>
                                    </p:animScale>
                                    <p:animScale>
                                      <p:cBhvr>
                                        <p:cTn id="70" dur="7">
                                          <p:stCondLst>
                                            <p:cond delay="452"/>
                                          </p:stCondLst>
                                        </p:cTn>
                                        <p:tgtEl>
                                          <p:spTgt spid="3">
                                            <p:txEl>
                                              <p:pRg st="4" end="4"/>
                                            </p:txEl>
                                          </p:spTgt>
                                        </p:tgtEl>
                                      </p:cBhvr>
                                      <p:to x="100000" y="95000"/>
                                    </p:animScale>
                                    <p:animScale>
                                      <p:cBhvr>
                                        <p:cTn id="71" dur="41" decel="50000">
                                          <p:stCondLst>
                                            <p:cond delay="459"/>
                                          </p:stCondLst>
                                        </p:cTn>
                                        <p:tgtEl>
                                          <p:spTgt spid="3">
                                            <p:txEl>
                                              <p:pRg st="4" end="4"/>
                                            </p:txEl>
                                          </p:spTgt>
                                        </p:tgtEl>
                                      </p:cBhvr>
                                      <p:to x="100000" y="100000"/>
                                    </p:animScale>
                                  </p:childTnLst>
                                </p:cTn>
                              </p:par>
                            </p:childTnLst>
                          </p:cTn>
                        </p:par>
                        <p:par>
                          <p:cTn id="72" fill="hold">
                            <p:stCondLst>
                              <p:cond delay="2000"/>
                            </p:stCondLst>
                            <p:childTnLst>
                              <p:par>
                                <p:cTn id="73" presetID="26" presetClass="entr" presetSubtype="0" fill="hold" grpId="0" nodeType="afterEffect">
                                  <p:stCondLst>
                                    <p:cond delay="0"/>
                                  </p:stCondLst>
                                  <p:childTnLst>
                                    <p:set>
                                      <p:cBhvr>
                                        <p:cTn id="74" dur="1" fill="hold">
                                          <p:stCondLst>
                                            <p:cond delay="0"/>
                                          </p:stCondLst>
                                        </p:cTn>
                                        <p:tgtEl>
                                          <p:spTgt spid="3">
                                            <p:txEl>
                                              <p:pRg st="5" end="5"/>
                                            </p:txEl>
                                          </p:spTgt>
                                        </p:tgtEl>
                                        <p:attrNameLst>
                                          <p:attrName>style.visibility</p:attrName>
                                        </p:attrNameLst>
                                      </p:cBhvr>
                                      <p:to>
                                        <p:strVal val="visible"/>
                                      </p:to>
                                    </p:set>
                                    <p:animEffect transition="in" filter="wipe(down)">
                                      <p:cBhvr>
                                        <p:cTn id="75" dur="145">
                                          <p:stCondLst>
                                            <p:cond delay="0"/>
                                          </p:stCondLst>
                                        </p:cTn>
                                        <p:tgtEl>
                                          <p:spTgt spid="3">
                                            <p:txEl>
                                              <p:pRg st="5" end="5"/>
                                            </p:txEl>
                                          </p:spTgt>
                                        </p:tgtEl>
                                      </p:cBhvr>
                                    </p:animEffect>
                                    <p:anim calcmode="lin" valueType="num">
                                      <p:cBhvr>
                                        <p:cTn id="76" dur="456"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77" dur="166"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78" dur="166" tmFilter="0, 0; 0.125,0.2665; 0.25,0.4; 0.375,0.465; 0.5,0.5;  0.625,0.535; 0.75,0.6; 0.875,0.7335; 1,1">
                                          <p:stCondLst>
                                            <p:cond delay="166"/>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79" dur="83" tmFilter="0, 0; 0.125,0.2665; 0.25,0.4; 0.375,0.465; 0.5,0.5;  0.625,0.535; 0.75,0.6; 0.875,0.7335; 1,1">
                                          <p:stCondLst>
                                            <p:cond delay="331"/>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80" dur="41" tmFilter="0, 0; 0.125,0.2665; 0.25,0.4; 0.375,0.465; 0.5,0.5;  0.625,0.535; 0.75,0.6; 0.875,0.7335; 1,1">
                                          <p:stCondLst>
                                            <p:cond delay="414"/>
                                          </p:stCondLst>
                                        </p:cTn>
                                        <p:tgtEl>
                                          <p:spTgt spid="3">
                                            <p:txEl>
                                              <p:pRg st="5" end="5"/>
                                            </p:txEl>
                                          </p:spTgt>
                                        </p:tgtEl>
                                        <p:attrNameLst>
                                          <p:attrName>ppt_y</p:attrName>
                                        </p:attrNameLst>
                                      </p:cBhvr>
                                      <p:tavLst>
                                        <p:tav tm="0" fmla="#ppt_y-sin(pi*$)/81">
                                          <p:val>
                                            <p:fltVal val="0"/>
                                          </p:val>
                                        </p:tav>
                                        <p:tav tm="100000">
                                          <p:val>
                                            <p:fltVal val="1"/>
                                          </p:val>
                                        </p:tav>
                                      </p:tavLst>
                                    </p:anim>
                                    <p:animScale>
                                      <p:cBhvr>
                                        <p:cTn id="81" dur="7">
                                          <p:stCondLst>
                                            <p:cond delay="162"/>
                                          </p:stCondLst>
                                        </p:cTn>
                                        <p:tgtEl>
                                          <p:spTgt spid="3">
                                            <p:txEl>
                                              <p:pRg st="5" end="5"/>
                                            </p:txEl>
                                          </p:spTgt>
                                        </p:tgtEl>
                                      </p:cBhvr>
                                      <p:to x="100000" y="60000"/>
                                    </p:animScale>
                                    <p:animScale>
                                      <p:cBhvr>
                                        <p:cTn id="82" dur="41" decel="50000">
                                          <p:stCondLst>
                                            <p:cond delay="169"/>
                                          </p:stCondLst>
                                        </p:cTn>
                                        <p:tgtEl>
                                          <p:spTgt spid="3">
                                            <p:txEl>
                                              <p:pRg st="5" end="5"/>
                                            </p:txEl>
                                          </p:spTgt>
                                        </p:tgtEl>
                                      </p:cBhvr>
                                      <p:to x="100000" y="100000"/>
                                    </p:animScale>
                                    <p:animScale>
                                      <p:cBhvr>
                                        <p:cTn id="83" dur="7">
                                          <p:stCondLst>
                                            <p:cond delay="328"/>
                                          </p:stCondLst>
                                        </p:cTn>
                                        <p:tgtEl>
                                          <p:spTgt spid="3">
                                            <p:txEl>
                                              <p:pRg st="5" end="5"/>
                                            </p:txEl>
                                          </p:spTgt>
                                        </p:tgtEl>
                                      </p:cBhvr>
                                      <p:to x="100000" y="80000"/>
                                    </p:animScale>
                                    <p:animScale>
                                      <p:cBhvr>
                                        <p:cTn id="84" dur="41" decel="50000">
                                          <p:stCondLst>
                                            <p:cond delay="335"/>
                                          </p:stCondLst>
                                        </p:cTn>
                                        <p:tgtEl>
                                          <p:spTgt spid="3">
                                            <p:txEl>
                                              <p:pRg st="5" end="5"/>
                                            </p:txEl>
                                          </p:spTgt>
                                        </p:tgtEl>
                                      </p:cBhvr>
                                      <p:to x="100000" y="100000"/>
                                    </p:animScale>
                                    <p:animScale>
                                      <p:cBhvr>
                                        <p:cTn id="85" dur="7">
                                          <p:stCondLst>
                                            <p:cond delay="410"/>
                                          </p:stCondLst>
                                        </p:cTn>
                                        <p:tgtEl>
                                          <p:spTgt spid="3">
                                            <p:txEl>
                                              <p:pRg st="5" end="5"/>
                                            </p:txEl>
                                          </p:spTgt>
                                        </p:tgtEl>
                                      </p:cBhvr>
                                      <p:to x="100000" y="90000"/>
                                    </p:animScale>
                                    <p:animScale>
                                      <p:cBhvr>
                                        <p:cTn id="86" dur="41" decel="50000">
                                          <p:stCondLst>
                                            <p:cond delay="417"/>
                                          </p:stCondLst>
                                        </p:cTn>
                                        <p:tgtEl>
                                          <p:spTgt spid="3">
                                            <p:txEl>
                                              <p:pRg st="5" end="5"/>
                                            </p:txEl>
                                          </p:spTgt>
                                        </p:tgtEl>
                                      </p:cBhvr>
                                      <p:to x="100000" y="100000"/>
                                    </p:animScale>
                                    <p:animScale>
                                      <p:cBhvr>
                                        <p:cTn id="87" dur="7">
                                          <p:stCondLst>
                                            <p:cond delay="452"/>
                                          </p:stCondLst>
                                        </p:cTn>
                                        <p:tgtEl>
                                          <p:spTgt spid="3">
                                            <p:txEl>
                                              <p:pRg st="5" end="5"/>
                                            </p:txEl>
                                          </p:spTgt>
                                        </p:tgtEl>
                                      </p:cBhvr>
                                      <p:to x="100000" y="95000"/>
                                    </p:animScale>
                                    <p:animScale>
                                      <p:cBhvr>
                                        <p:cTn id="88" dur="41" decel="50000">
                                          <p:stCondLst>
                                            <p:cond delay="459"/>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pt-BR" dirty="0" smtClean="0"/>
              <a:t>01 – As técnicas de leitura e as maneiras de se ler este texto.</a:t>
            </a:r>
            <a:endParaRPr lang="pt-BR" dirty="0"/>
          </a:p>
        </p:txBody>
      </p:sp>
      <p:sp>
        <p:nvSpPr>
          <p:cNvPr id="3" name="Espaço Reservado para Conteúdo 2"/>
          <p:cNvSpPr>
            <a:spLocks noGrp="1"/>
          </p:cNvSpPr>
          <p:nvPr>
            <p:ph idx="1"/>
          </p:nvPr>
        </p:nvSpPr>
        <p:spPr/>
        <p:txBody>
          <a:bodyPr>
            <a:normAutofit/>
          </a:bodyPr>
          <a:lstStyle/>
          <a:p>
            <a:pPr marL="0" indent="0">
              <a:buNone/>
            </a:pPr>
            <a:r>
              <a:rPr lang="pt-BR" sz="2000" dirty="0" smtClean="0"/>
              <a:t>PREDICTING. Essa técnica consiste em prever ou imaginar o conteúdo do texto a partir do título</a:t>
            </a:r>
            <a:endParaRPr lang="pt-BR" sz="2000" dirty="0"/>
          </a:p>
        </p:txBody>
      </p:sp>
      <p:sp>
        <p:nvSpPr>
          <p:cNvPr id="4" name="CaixaDeTexto 3"/>
          <p:cNvSpPr txBox="1"/>
          <p:nvPr/>
        </p:nvSpPr>
        <p:spPr>
          <a:xfrm>
            <a:off x="2589212" y="3405808"/>
            <a:ext cx="8915400" cy="1754326"/>
          </a:xfrm>
          <a:prstGeom prst="rect">
            <a:avLst/>
          </a:prstGeom>
          <a:noFill/>
        </p:spPr>
        <p:txBody>
          <a:bodyPr wrap="square" rtlCol="0">
            <a:spAutoFit/>
          </a:bodyPr>
          <a:lstStyle/>
          <a:p>
            <a:pPr algn="just"/>
            <a:r>
              <a:rPr lang="pt-BR" dirty="0"/>
              <a:t>O título do texto é “Trapacear na sala de aula: como prevenir e como lidar com isso caso aconteça”, podemos presumir que o texto nos ensinará como lidar com as colas (trapaças) no âmbito escolar, nos dando suporte de como agir em tais circunstâncias, boas práticas de “fiscalizar” e maquiar pensamentos trapaceiros, além de incentivar os alunos a estudarem e ter </a:t>
            </a:r>
            <a:r>
              <a:rPr lang="pt-BR" dirty="0" smtClean="0"/>
              <a:t>seus próprios méritos.</a:t>
            </a:r>
            <a:endParaRPr lang="pt-BR" dirty="0"/>
          </a:p>
        </p:txBody>
      </p:sp>
    </p:spTree>
    <p:extLst>
      <p:ext uri="{BB962C8B-B14F-4D97-AF65-F5344CB8AC3E}">
        <p14:creationId xmlns:p14="http://schemas.microsoft.com/office/powerpoint/2010/main" val="396103221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26" presetClass="emph" presetSubtype="0" fill="hold" grpId="0" nodeType="afterEffect">
                                  <p:stCondLst>
                                    <p:cond delay="0"/>
                                  </p:stCondLst>
                                  <p:childTnLst>
                                    <p:animEffect transition="out" filter="fade">
                                      <p:cBhvr>
                                        <p:cTn id="23" dur="500" tmFilter="0, 0; .2, .5; .8, .5; 1, 0"/>
                                        <p:tgtEl>
                                          <p:spTgt spid="3">
                                            <p:txEl>
                                              <p:pRg st="0" end="0"/>
                                            </p:txEl>
                                          </p:spTgt>
                                        </p:tgtEl>
                                      </p:cBhvr>
                                    </p:animEffect>
                                    <p:animScale>
                                      <p:cBhvr>
                                        <p:cTn id="24" dur="250" autoRev="1" fill="hold"/>
                                        <p:tgtEl>
                                          <p:spTgt spid="3">
                                            <p:txEl>
                                              <p:pRg st="0" end="0"/>
                                            </p:txEl>
                                          </p:spTgt>
                                        </p:tgtEl>
                                      </p:cBhvr>
                                      <p:by x="105000" y="105000"/>
                                    </p:animScale>
                                  </p:childTnLst>
                                </p:cTn>
                              </p:par>
                              <p:par>
                                <p:cTn id="25" presetID="42"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pt-BR" dirty="0"/>
              <a:t>01 </a:t>
            </a:r>
            <a:r>
              <a:rPr lang="pt-BR" dirty="0" smtClean="0"/>
              <a:t>– As </a:t>
            </a:r>
            <a:r>
              <a:rPr lang="pt-BR" dirty="0"/>
              <a:t>técnicas de leitura e as maneiras de se ler este texto.</a:t>
            </a:r>
          </a:p>
        </p:txBody>
      </p:sp>
      <p:sp>
        <p:nvSpPr>
          <p:cNvPr id="3" name="Espaço Reservado para Conteúdo 2"/>
          <p:cNvSpPr>
            <a:spLocks noGrp="1"/>
          </p:cNvSpPr>
          <p:nvPr>
            <p:ph idx="1"/>
          </p:nvPr>
        </p:nvSpPr>
        <p:spPr/>
        <p:txBody>
          <a:bodyPr>
            <a:normAutofit/>
          </a:bodyPr>
          <a:lstStyle/>
          <a:p>
            <a:pPr marL="0" indent="0">
              <a:buNone/>
            </a:pPr>
            <a:r>
              <a:rPr lang="pt-BR" sz="2000" dirty="0" smtClean="0"/>
              <a:t>SKIMMING. Esta técnica é redigida sobre o assunto principal do texto.</a:t>
            </a:r>
          </a:p>
        </p:txBody>
      </p:sp>
      <p:sp>
        <p:nvSpPr>
          <p:cNvPr id="4" name="CaixaDeTexto 3"/>
          <p:cNvSpPr txBox="1"/>
          <p:nvPr/>
        </p:nvSpPr>
        <p:spPr>
          <a:xfrm>
            <a:off x="2690190" y="3313042"/>
            <a:ext cx="8814421" cy="1477328"/>
          </a:xfrm>
          <a:prstGeom prst="rect">
            <a:avLst/>
          </a:prstGeom>
          <a:noFill/>
        </p:spPr>
        <p:txBody>
          <a:bodyPr wrap="square" rtlCol="0">
            <a:spAutoFit/>
          </a:bodyPr>
          <a:lstStyle/>
          <a:p>
            <a:pPr algn="just"/>
            <a:r>
              <a:rPr lang="pt-BR" dirty="0"/>
              <a:t> O texto se refere a trapaças escolares, dando dicas de como prevenir tais ações, de como fiscalizar e “punir” </a:t>
            </a:r>
            <a:r>
              <a:rPr lang="pt-BR" dirty="0" smtClean="0"/>
              <a:t>os trapaceiros, </a:t>
            </a:r>
            <a:r>
              <a:rPr lang="pt-BR" dirty="0"/>
              <a:t>de como incentivar o aluno que realmente </a:t>
            </a:r>
            <a:r>
              <a:rPr lang="pt-BR" dirty="0" smtClean="0"/>
              <a:t>se esforça e estuda a </a:t>
            </a:r>
            <a:r>
              <a:rPr lang="pt-BR" dirty="0"/>
              <a:t>não contribuir para a trapaça, além disso, o texto relata sobre o prévio aviso de como o professor irá lidar com a trapaça.</a:t>
            </a:r>
          </a:p>
        </p:txBody>
      </p:sp>
    </p:spTree>
    <p:extLst>
      <p:ext uri="{BB962C8B-B14F-4D97-AF65-F5344CB8AC3E}">
        <p14:creationId xmlns:p14="http://schemas.microsoft.com/office/powerpoint/2010/main" val="35624451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pt-BR" dirty="0"/>
              <a:t>01 – </a:t>
            </a:r>
            <a:r>
              <a:rPr lang="pt-BR" dirty="0" smtClean="0"/>
              <a:t>As técnicas </a:t>
            </a:r>
            <a:r>
              <a:rPr lang="pt-BR" dirty="0"/>
              <a:t>de leitura e as maneiras de se ler este texto.</a:t>
            </a:r>
          </a:p>
        </p:txBody>
      </p:sp>
      <p:sp>
        <p:nvSpPr>
          <p:cNvPr id="3" name="Espaço Reservado para Conteúdo 2"/>
          <p:cNvSpPr>
            <a:spLocks noGrp="1"/>
          </p:cNvSpPr>
          <p:nvPr>
            <p:ph idx="1"/>
          </p:nvPr>
        </p:nvSpPr>
        <p:spPr>
          <a:xfrm>
            <a:off x="2589212" y="2133600"/>
            <a:ext cx="8915400" cy="543339"/>
          </a:xfrm>
        </p:spPr>
        <p:txBody>
          <a:bodyPr>
            <a:normAutofit/>
          </a:bodyPr>
          <a:lstStyle/>
          <a:p>
            <a:pPr marL="0" indent="0">
              <a:buNone/>
            </a:pPr>
            <a:r>
              <a:rPr lang="pt-BR" sz="2000" dirty="0" smtClean="0"/>
              <a:t>SCANNING. Transcreve informações precisas sem ser minuciosas.</a:t>
            </a:r>
            <a:endParaRPr lang="pt-BR" sz="2000" dirty="0"/>
          </a:p>
        </p:txBody>
      </p:sp>
      <p:sp>
        <p:nvSpPr>
          <p:cNvPr id="5" name="CaixaDeTexto 4"/>
          <p:cNvSpPr txBox="1"/>
          <p:nvPr/>
        </p:nvSpPr>
        <p:spPr>
          <a:xfrm>
            <a:off x="2589212" y="3339548"/>
            <a:ext cx="8915400" cy="2862322"/>
          </a:xfrm>
          <a:prstGeom prst="rect">
            <a:avLst/>
          </a:prstGeom>
          <a:noFill/>
        </p:spPr>
        <p:txBody>
          <a:bodyPr wrap="square" rtlCol="0">
            <a:spAutoFit/>
          </a:bodyPr>
          <a:lstStyle/>
          <a:p>
            <a:pPr algn="just"/>
            <a:r>
              <a:rPr lang="en-US" dirty="0"/>
              <a:t>- Cheating in the Classroom: how to prevent it and how to handle it if it happens.</a:t>
            </a:r>
            <a:endParaRPr lang="pt-BR" dirty="0"/>
          </a:p>
          <a:p>
            <a:pPr algn="just"/>
            <a:r>
              <a:rPr lang="pt-BR" b="1" dirty="0"/>
              <a:t>Tradução:</a:t>
            </a:r>
            <a:r>
              <a:rPr lang="pt-BR" dirty="0"/>
              <a:t> Trapaceando na sala de aula: como prevenir e como lidar com isso se acontecer.</a:t>
            </a:r>
          </a:p>
          <a:p>
            <a:pPr algn="just"/>
            <a:r>
              <a:rPr lang="pt-BR" dirty="0"/>
              <a:t> </a:t>
            </a:r>
          </a:p>
          <a:p>
            <a:pPr algn="just"/>
            <a:r>
              <a:rPr lang="pt-BR" dirty="0"/>
              <a:t>- </a:t>
            </a:r>
            <a:r>
              <a:rPr lang="pt-BR" dirty="0" err="1"/>
              <a:t>Know</a:t>
            </a:r>
            <a:r>
              <a:rPr lang="pt-BR" dirty="0"/>
              <a:t> </a:t>
            </a:r>
            <a:r>
              <a:rPr lang="pt-BR" dirty="0" err="1"/>
              <a:t>When</a:t>
            </a:r>
            <a:r>
              <a:rPr lang="pt-BR" dirty="0"/>
              <a:t> </a:t>
            </a:r>
            <a:r>
              <a:rPr lang="pt-BR" dirty="0" err="1"/>
              <a:t>to</a:t>
            </a:r>
            <a:r>
              <a:rPr lang="pt-BR" dirty="0"/>
              <a:t> discipline.</a:t>
            </a:r>
          </a:p>
          <a:p>
            <a:pPr algn="just"/>
            <a:r>
              <a:rPr lang="en-US" b="1" dirty="0" err="1"/>
              <a:t>Tradução</a:t>
            </a:r>
            <a:r>
              <a:rPr lang="en-US" b="1" dirty="0"/>
              <a:t>:</a:t>
            </a:r>
            <a:r>
              <a:rPr lang="en-US" dirty="0"/>
              <a:t> </a:t>
            </a:r>
            <a:r>
              <a:rPr lang="en-US" dirty="0" err="1"/>
              <a:t>Saiba</a:t>
            </a:r>
            <a:r>
              <a:rPr lang="en-US" dirty="0"/>
              <a:t> </a:t>
            </a:r>
            <a:r>
              <a:rPr lang="en-US" dirty="0" err="1"/>
              <a:t>quando</a:t>
            </a:r>
            <a:r>
              <a:rPr lang="en-US" dirty="0"/>
              <a:t> </a:t>
            </a:r>
            <a:r>
              <a:rPr lang="en-US" dirty="0" err="1"/>
              <a:t>disciplinar</a:t>
            </a:r>
            <a:r>
              <a:rPr lang="en-US" dirty="0"/>
              <a:t>.</a:t>
            </a:r>
            <a:endParaRPr lang="pt-BR" dirty="0"/>
          </a:p>
          <a:p>
            <a:pPr algn="just"/>
            <a:r>
              <a:rPr lang="en-US" dirty="0"/>
              <a:t> </a:t>
            </a:r>
            <a:endParaRPr lang="pt-BR" dirty="0"/>
          </a:p>
          <a:p>
            <a:pPr algn="just"/>
            <a:r>
              <a:rPr lang="en-US" dirty="0"/>
              <a:t>- Cheating: tips and advice for preventing and handling.</a:t>
            </a:r>
            <a:endParaRPr lang="pt-BR" dirty="0"/>
          </a:p>
          <a:p>
            <a:pPr algn="just"/>
            <a:r>
              <a:rPr lang="pt-BR" b="1" dirty="0"/>
              <a:t>Tradução:</a:t>
            </a:r>
            <a:r>
              <a:rPr lang="pt-BR" dirty="0"/>
              <a:t> Trapaça. Dicas e conselhos para manipular e preveni-lo.</a:t>
            </a:r>
          </a:p>
        </p:txBody>
      </p:sp>
    </p:spTree>
    <p:extLst>
      <p:ext uri="{BB962C8B-B14F-4D97-AF65-F5344CB8AC3E}">
        <p14:creationId xmlns:p14="http://schemas.microsoft.com/office/powerpoint/2010/main" val="2669053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pt-BR" dirty="0"/>
              <a:t>01 – </a:t>
            </a:r>
            <a:r>
              <a:rPr lang="pt-BR" dirty="0" smtClean="0"/>
              <a:t>As técnicas </a:t>
            </a:r>
            <a:r>
              <a:rPr lang="pt-BR" dirty="0"/>
              <a:t>de leitura e as maneiras de se ler este texto.</a:t>
            </a:r>
          </a:p>
        </p:txBody>
      </p:sp>
      <p:sp>
        <p:nvSpPr>
          <p:cNvPr id="3" name="Espaço Reservado para Conteúdo 2"/>
          <p:cNvSpPr>
            <a:spLocks noGrp="1"/>
          </p:cNvSpPr>
          <p:nvPr>
            <p:ph idx="1"/>
          </p:nvPr>
        </p:nvSpPr>
        <p:spPr>
          <a:xfrm>
            <a:off x="2589212" y="2133600"/>
            <a:ext cx="1638231" cy="437322"/>
          </a:xfrm>
        </p:spPr>
        <p:txBody>
          <a:bodyPr/>
          <a:lstStyle/>
          <a:p>
            <a:pPr marL="0" indent="0">
              <a:buNone/>
            </a:pPr>
            <a:r>
              <a:rPr lang="pt-BR" sz="2000" dirty="0" smtClean="0"/>
              <a:t>Cognatas</a:t>
            </a:r>
            <a:endParaRPr lang="pt-BR" dirty="0"/>
          </a:p>
        </p:txBody>
      </p:sp>
      <p:sp>
        <p:nvSpPr>
          <p:cNvPr id="4" name="CaixaDeTexto 3"/>
          <p:cNvSpPr txBox="1"/>
          <p:nvPr/>
        </p:nvSpPr>
        <p:spPr>
          <a:xfrm>
            <a:off x="8585683" y="2133600"/>
            <a:ext cx="2479882" cy="400110"/>
          </a:xfrm>
          <a:prstGeom prst="rect">
            <a:avLst/>
          </a:prstGeom>
          <a:noFill/>
        </p:spPr>
        <p:txBody>
          <a:bodyPr wrap="square" rtlCol="0">
            <a:spAutoFit/>
          </a:bodyPr>
          <a:lstStyle/>
          <a:p>
            <a:r>
              <a:rPr lang="pt-BR" dirty="0" smtClean="0"/>
              <a:t>Falso </a:t>
            </a:r>
            <a:r>
              <a:rPr lang="pt-BR" sz="2000" dirty="0" smtClean="0"/>
              <a:t>Cognatas</a:t>
            </a:r>
            <a:endParaRPr lang="pt-BR" dirty="0"/>
          </a:p>
        </p:txBody>
      </p:sp>
      <p:sp>
        <p:nvSpPr>
          <p:cNvPr id="5" name="CaixaDeTexto 4"/>
          <p:cNvSpPr txBox="1"/>
          <p:nvPr/>
        </p:nvSpPr>
        <p:spPr>
          <a:xfrm>
            <a:off x="8585684" y="2533710"/>
            <a:ext cx="1235650" cy="1477328"/>
          </a:xfrm>
          <a:prstGeom prst="rect">
            <a:avLst/>
          </a:prstGeom>
          <a:noFill/>
        </p:spPr>
        <p:txBody>
          <a:bodyPr wrap="square" rtlCol="0">
            <a:spAutoFit/>
          </a:bodyPr>
          <a:lstStyle/>
          <a:p>
            <a:r>
              <a:rPr lang="en-US" dirty="0" smtClean="0"/>
              <a:t>Pay</a:t>
            </a:r>
          </a:p>
          <a:p>
            <a:r>
              <a:rPr lang="en-US" dirty="0" smtClean="0"/>
              <a:t>Grades</a:t>
            </a:r>
          </a:p>
          <a:p>
            <a:r>
              <a:rPr lang="en-US" dirty="0" smtClean="0"/>
              <a:t>Arrange </a:t>
            </a:r>
          </a:p>
          <a:p>
            <a:r>
              <a:rPr lang="en-US" dirty="0" smtClean="0"/>
              <a:t>Those</a:t>
            </a:r>
          </a:p>
          <a:p>
            <a:r>
              <a:rPr lang="en-US" dirty="0" smtClean="0"/>
              <a:t>Choice</a:t>
            </a:r>
            <a:endParaRPr lang="pt-BR" dirty="0"/>
          </a:p>
        </p:txBody>
      </p:sp>
      <p:sp>
        <p:nvSpPr>
          <p:cNvPr id="6" name="CaixaDeTexto 5"/>
          <p:cNvSpPr txBox="1"/>
          <p:nvPr/>
        </p:nvSpPr>
        <p:spPr>
          <a:xfrm>
            <a:off x="2589213" y="2533710"/>
            <a:ext cx="1373188" cy="1477328"/>
          </a:xfrm>
          <a:prstGeom prst="rect">
            <a:avLst/>
          </a:prstGeom>
          <a:noFill/>
        </p:spPr>
        <p:txBody>
          <a:bodyPr wrap="square" rtlCol="0">
            <a:spAutoFit/>
          </a:bodyPr>
          <a:lstStyle/>
          <a:p>
            <a:r>
              <a:rPr lang="en-US" dirty="0" smtClean="0"/>
              <a:t>Students</a:t>
            </a:r>
          </a:p>
          <a:p>
            <a:r>
              <a:rPr lang="en-US" dirty="0" smtClean="0"/>
              <a:t>Test</a:t>
            </a:r>
          </a:p>
          <a:p>
            <a:r>
              <a:rPr lang="en-US" dirty="0" smtClean="0"/>
              <a:t>Message</a:t>
            </a:r>
          </a:p>
          <a:p>
            <a:r>
              <a:rPr lang="en-US" dirty="0" smtClean="0"/>
              <a:t>Attention</a:t>
            </a:r>
          </a:p>
          <a:p>
            <a:r>
              <a:rPr lang="en-US" dirty="0" smtClean="0"/>
              <a:t>Study</a:t>
            </a:r>
            <a:endParaRPr lang="pt-BR" dirty="0"/>
          </a:p>
        </p:txBody>
      </p:sp>
      <p:sp>
        <p:nvSpPr>
          <p:cNvPr id="16" name="CaixaDeTexto 15"/>
          <p:cNvSpPr txBox="1"/>
          <p:nvPr/>
        </p:nvSpPr>
        <p:spPr>
          <a:xfrm>
            <a:off x="9821334" y="2570922"/>
            <a:ext cx="1683278" cy="1477328"/>
          </a:xfrm>
          <a:prstGeom prst="rect">
            <a:avLst/>
          </a:prstGeom>
          <a:noFill/>
        </p:spPr>
        <p:txBody>
          <a:bodyPr wrap="square" rtlCol="0">
            <a:spAutoFit/>
          </a:bodyPr>
          <a:lstStyle/>
          <a:p>
            <a:r>
              <a:rPr lang="pt-BR" dirty="0" smtClean="0"/>
              <a:t>Pagamento </a:t>
            </a:r>
            <a:r>
              <a:rPr lang="pt-BR" dirty="0"/>
              <a:t>Notas Organizar Essa </a:t>
            </a:r>
            <a:endParaRPr lang="pt-BR" dirty="0" smtClean="0"/>
          </a:p>
          <a:p>
            <a:r>
              <a:rPr lang="pt-BR" dirty="0" smtClean="0"/>
              <a:t>Escolha</a:t>
            </a:r>
          </a:p>
        </p:txBody>
      </p:sp>
      <p:cxnSp>
        <p:nvCxnSpPr>
          <p:cNvPr id="18" name="Conector reto 17"/>
          <p:cNvCxnSpPr/>
          <p:nvPr/>
        </p:nvCxnSpPr>
        <p:spPr>
          <a:xfrm>
            <a:off x="9687339" y="2676939"/>
            <a:ext cx="13252" cy="1205948"/>
          </a:xfrm>
          <a:prstGeom prst="line">
            <a:avLst/>
          </a:prstGeom>
        </p:spPr>
        <p:style>
          <a:lnRef idx="1">
            <a:schemeClr val="accent1"/>
          </a:lnRef>
          <a:fillRef idx="0">
            <a:schemeClr val="accent1"/>
          </a:fillRef>
          <a:effectRef idx="0">
            <a:schemeClr val="accent1"/>
          </a:effectRef>
          <a:fontRef idx="minor">
            <a:schemeClr val="tx1"/>
          </a:fontRef>
        </p:style>
      </p:cxnSp>
      <p:sp>
        <p:nvSpPr>
          <p:cNvPr id="20" name="CaixaDeTexto 19"/>
          <p:cNvSpPr txBox="1"/>
          <p:nvPr/>
        </p:nvSpPr>
        <p:spPr>
          <a:xfrm>
            <a:off x="3780321" y="2570922"/>
            <a:ext cx="1630016" cy="1477328"/>
          </a:xfrm>
          <a:prstGeom prst="rect">
            <a:avLst/>
          </a:prstGeom>
          <a:noFill/>
        </p:spPr>
        <p:txBody>
          <a:bodyPr wrap="square" rtlCol="0">
            <a:spAutoFit/>
          </a:bodyPr>
          <a:lstStyle/>
          <a:p>
            <a:r>
              <a:rPr lang="pt-BR" dirty="0" smtClean="0"/>
              <a:t>Estudantes </a:t>
            </a:r>
            <a:r>
              <a:rPr lang="pt-BR" dirty="0"/>
              <a:t>Teste </a:t>
            </a:r>
            <a:r>
              <a:rPr lang="pt-BR" dirty="0" smtClean="0"/>
              <a:t>Mensagem </a:t>
            </a:r>
            <a:r>
              <a:rPr lang="pt-BR" dirty="0"/>
              <a:t>Atenção Estude</a:t>
            </a:r>
          </a:p>
        </p:txBody>
      </p:sp>
      <p:cxnSp>
        <p:nvCxnSpPr>
          <p:cNvPr id="21" name="Conector reto 20"/>
          <p:cNvCxnSpPr/>
          <p:nvPr/>
        </p:nvCxnSpPr>
        <p:spPr>
          <a:xfrm>
            <a:off x="3768542" y="2688006"/>
            <a:ext cx="13252" cy="120594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36603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P spid="16"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925" y="624110"/>
            <a:ext cx="8911687" cy="702430"/>
          </a:xfrm>
          <a:ln>
            <a:noFill/>
            <a:prstDash val="solid"/>
          </a:ln>
        </p:spPr>
        <p:txBody>
          <a:bodyPr/>
          <a:lstStyle/>
          <a:p>
            <a:pPr algn="ctr"/>
            <a:r>
              <a:rPr lang="pt-BR" dirty="0" smtClean="0"/>
              <a:t>02 – Os referentes textuais</a:t>
            </a:r>
            <a:endParaRPr lang="pt-BR" dirty="0"/>
          </a:p>
        </p:txBody>
      </p:sp>
      <p:sp>
        <p:nvSpPr>
          <p:cNvPr id="3" name="Espaço Reservado para Conteúdo 2"/>
          <p:cNvSpPr>
            <a:spLocks noGrp="1"/>
          </p:cNvSpPr>
          <p:nvPr>
            <p:ph idx="1"/>
          </p:nvPr>
        </p:nvSpPr>
        <p:spPr>
          <a:xfrm>
            <a:off x="2589212" y="2133600"/>
            <a:ext cx="8915400" cy="2643116"/>
          </a:xfrm>
        </p:spPr>
        <p:txBody>
          <a:bodyPr/>
          <a:lstStyle/>
          <a:p>
            <a:pPr marL="0" indent="0" algn="just">
              <a:buNone/>
            </a:pPr>
            <a:r>
              <a:rPr lang="en-US" dirty="0"/>
              <a:t>"</a:t>
            </a:r>
            <a:r>
              <a:rPr lang="en-US" dirty="0" smtClean="0"/>
              <a:t>We </a:t>
            </a:r>
            <a:r>
              <a:rPr lang="en-US" dirty="0"/>
              <a:t>sometimes forget the seriousness of not preventing and handling cheating in our classrooms. If students can cheat on a test, </a:t>
            </a:r>
            <a:r>
              <a:rPr lang="en-US" dirty="0" smtClean="0"/>
              <a:t>it </a:t>
            </a:r>
            <a:r>
              <a:rPr lang="en-US" dirty="0"/>
              <a:t>sends the message that they </a:t>
            </a:r>
            <a:r>
              <a:rPr lang="en-US" dirty="0" smtClean="0"/>
              <a:t>do </a:t>
            </a:r>
            <a:r>
              <a:rPr lang="en-US" dirty="0"/>
              <a:t>not have to pay attention, do the homework, or study the subject </a:t>
            </a:r>
            <a:r>
              <a:rPr lang="en-US" dirty="0" smtClean="0"/>
              <a:t>you </a:t>
            </a:r>
            <a:r>
              <a:rPr lang="en-US" dirty="0"/>
              <a:t>are working so hard to teach," says classroom management expert Howard </a:t>
            </a:r>
            <a:r>
              <a:rPr lang="en-US" dirty="0" err="1"/>
              <a:t>Seeman</a:t>
            </a:r>
            <a:r>
              <a:rPr lang="en-US" dirty="0"/>
              <a:t>. Besides, </a:t>
            </a:r>
            <a:r>
              <a:rPr lang="en-US" dirty="0" err="1"/>
              <a:t>Seeman</a:t>
            </a:r>
            <a:r>
              <a:rPr lang="en-US" dirty="0"/>
              <a:t> says, if cheaters get away with cheating -- and get higher grades because </a:t>
            </a:r>
            <a:r>
              <a:rPr lang="en-US" dirty="0" smtClean="0"/>
              <a:t>they </a:t>
            </a:r>
            <a:r>
              <a:rPr lang="en-US" dirty="0"/>
              <a:t>cheat -- that sends a de-motivating message to the hard-working students in </a:t>
            </a:r>
            <a:r>
              <a:rPr lang="en-US" dirty="0" smtClean="0"/>
              <a:t>your </a:t>
            </a:r>
            <a:r>
              <a:rPr lang="en-US" dirty="0"/>
              <a:t>classroom. Included: </a:t>
            </a:r>
            <a:r>
              <a:rPr lang="en-US" dirty="0" err="1"/>
              <a:t>Seeman</a:t>
            </a:r>
            <a:r>
              <a:rPr lang="en-US" dirty="0"/>
              <a:t> offers easy-to-apply advice for preventing cheating plus tips on dealing with cheating if it </a:t>
            </a:r>
            <a:r>
              <a:rPr lang="en-US" dirty="0" smtClean="0"/>
              <a:t>does </a:t>
            </a:r>
            <a:r>
              <a:rPr lang="en-US" dirty="0"/>
              <a:t>happen.</a:t>
            </a:r>
            <a:endParaRPr lang="pt-BR" dirty="0"/>
          </a:p>
        </p:txBody>
      </p:sp>
      <p:sp>
        <p:nvSpPr>
          <p:cNvPr id="4" name="Retângulo 3"/>
          <p:cNvSpPr/>
          <p:nvPr/>
        </p:nvSpPr>
        <p:spPr>
          <a:xfrm>
            <a:off x="2702257" y="2165445"/>
            <a:ext cx="432000" cy="288000"/>
          </a:xfrm>
          <a:prstGeom prst="rect">
            <a:avLst/>
          </a:prstGeom>
          <a:noFill/>
          <a:ln w="28575">
            <a:solidFill>
              <a:srgbClr val="00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Retângulo 5"/>
          <p:cNvSpPr/>
          <p:nvPr/>
        </p:nvSpPr>
        <p:spPr>
          <a:xfrm>
            <a:off x="8436591" y="2453445"/>
            <a:ext cx="216000" cy="288000"/>
          </a:xfrm>
          <a:prstGeom prst="rect">
            <a:avLst/>
          </a:prstGeom>
          <a:noFill/>
          <a:ln w="28575">
            <a:solidFill>
              <a:srgbClr val="00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Retângulo 6"/>
          <p:cNvSpPr/>
          <p:nvPr/>
        </p:nvSpPr>
        <p:spPr>
          <a:xfrm>
            <a:off x="2666257" y="2741445"/>
            <a:ext cx="504000" cy="288000"/>
          </a:xfrm>
          <a:prstGeom prst="rect">
            <a:avLst/>
          </a:prstGeom>
          <a:noFill/>
          <a:ln w="28575">
            <a:solidFill>
              <a:srgbClr val="00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Retângulo 7"/>
          <p:cNvSpPr/>
          <p:nvPr/>
        </p:nvSpPr>
        <p:spPr>
          <a:xfrm>
            <a:off x="10961427" y="2741445"/>
            <a:ext cx="504000" cy="288000"/>
          </a:xfrm>
          <a:prstGeom prst="rect">
            <a:avLst/>
          </a:prstGeom>
          <a:noFill/>
          <a:ln w="28575">
            <a:solidFill>
              <a:srgbClr val="00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8"/>
          <p:cNvSpPr/>
          <p:nvPr/>
        </p:nvSpPr>
        <p:spPr>
          <a:xfrm>
            <a:off x="5368119" y="3562585"/>
            <a:ext cx="540000" cy="288000"/>
          </a:xfrm>
          <a:prstGeom prst="rect">
            <a:avLst/>
          </a:prstGeom>
          <a:noFill/>
          <a:ln w="28575">
            <a:solidFill>
              <a:srgbClr val="00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Retângulo 9"/>
          <p:cNvSpPr/>
          <p:nvPr/>
        </p:nvSpPr>
        <p:spPr>
          <a:xfrm>
            <a:off x="5908119" y="3831601"/>
            <a:ext cx="540000" cy="288000"/>
          </a:xfrm>
          <a:prstGeom prst="rect">
            <a:avLst/>
          </a:prstGeom>
          <a:noFill/>
          <a:ln w="28575">
            <a:solidFill>
              <a:srgbClr val="00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Retângulo 10"/>
          <p:cNvSpPr/>
          <p:nvPr/>
        </p:nvSpPr>
        <p:spPr>
          <a:xfrm>
            <a:off x="11252612" y="4119601"/>
            <a:ext cx="180000" cy="288000"/>
          </a:xfrm>
          <a:prstGeom prst="rect">
            <a:avLst/>
          </a:prstGeom>
          <a:noFill/>
          <a:ln w="28575">
            <a:solidFill>
              <a:srgbClr val="00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Texto explicativo em forma de nuvem 13"/>
          <p:cNvSpPr/>
          <p:nvPr/>
        </p:nvSpPr>
        <p:spPr>
          <a:xfrm>
            <a:off x="2713056" y="1595524"/>
            <a:ext cx="1040077" cy="394075"/>
          </a:xfrm>
          <a:prstGeom prst="cloudCallout">
            <a:avLst>
              <a:gd name="adj1" fmla="val -30018"/>
              <a:gd name="adj2" fmla="val 93669"/>
            </a:avLst>
          </a:prstGeom>
          <a:no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CaixaDeTexto 14"/>
          <p:cNvSpPr txBox="1"/>
          <p:nvPr/>
        </p:nvSpPr>
        <p:spPr>
          <a:xfrm>
            <a:off x="2814473" y="1595525"/>
            <a:ext cx="837242" cy="369332"/>
          </a:xfrm>
          <a:prstGeom prst="rect">
            <a:avLst/>
          </a:prstGeom>
          <a:noFill/>
        </p:spPr>
        <p:txBody>
          <a:bodyPr wrap="square" rtlCol="0">
            <a:spAutoFit/>
          </a:bodyPr>
          <a:lstStyle/>
          <a:p>
            <a:r>
              <a:rPr lang="pt-BR" dirty="0" smtClean="0"/>
              <a:t>Leitor</a:t>
            </a:r>
            <a:endParaRPr lang="pt-BR" dirty="0"/>
          </a:p>
        </p:txBody>
      </p:sp>
      <p:sp>
        <p:nvSpPr>
          <p:cNvPr id="16" name="Texto explicativo em forma de nuvem 15"/>
          <p:cNvSpPr/>
          <p:nvPr/>
        </p:nvSpPr>
        <p:spPr>
          <a:xfrm>
            <a:off x="8269969" y="1470540"/>
            <a:ext cx="1447237" cy="663060"/>
          </a:xfrm>
          <a:prstGeom prst="cloudCallout">
            <a:avLst>
              <a:gd name="adj1" fmla="val -26491"/>
              <a:gd name="adj2" fmla="val 81025"/>
            </a:avLst>
          </a:prstGeom>
          <a:no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Alunos</a:t>
            </a:r>
            <a:endParaRPr lang="pt-BR" dirty="0">
              <a:solidFill>
                <a:schemeClr val="tx1"/>
              </a:solidFill>
            </a:endParaRPr>
          </a:p>
        </p:txBody>
      </p:sp>
      <p:sp>
        <p:nvSpPr>
          <p:cNvPr id="18" name="Texto explicativo em forma de nuvem 17"/>
          <p:cNvSpPr/>
          <p:nvPr/>
        </p:nvSpPr>
        <p:spPr>
          <a:xfrm>
            <a:off x="914852" y="2114436"/>
            <a:ext cx="1510588" cy="678018"/>
          </a:xfrm>
          <a:prstGeom prst="cloudCallout">
            <a:avLst>
              <a:gd name="adj1" fmla="val 60109"/>
              <a:gd name="adj2" fmla="val 64513"/>
            </a:avLst>
          </a:prstGeom>
          <a:no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Alunos</a:t>
            </a:r>
            <a:endParaRPr lang="pt-BR" dirty="0">
              <a:solidFill>
                <a:schemeClr val="tx1"/>
              </a:solidFill>
            </a:endParaRPr>
          </a:p>
        </p:txBody>
      </p:sp>
      <p:sp>
        <p:nvSpPr>
          <p:cNvPr id="19" name="Texto explicativo em forma de nuvem 18"/>
          <p:cNvSpPr/>
          <p:nvPr/>
        </p:nvSpPr>
        <p:spPr>
          <a:xfrm>
            <a:off x="10181230" y="1470540"/>
            <a:ext cx="1787491" cy="678018"/>
          </a:xfrm>
          <a:prstGeom prst="cloudCallout">
            <a:avLst>
              <a:gd name="adj1" fmla="val 12008"/>
              <a:gd name="adj2" fmla="val 126913"/>
            </a:avLst>
          </a:prstGeom>
          <a:no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Leitor-Professor</a:t>
            </a:r>
            <a:endParaRPr lang="pt-BR" dirty="0">
              <a:solidFill>
                <a:schemeClr val="tx1"/>
              </a:solidFill>
            </a:endParaRPr>
          </a:p>
        </p:txBody>
      </p:sp>
      <p:sp>
        <p:nvSpPr>
          <p:cNvPr id="20" name="Texto explicativo em forma de nuvem 19"/>
          <p:cNvSpPr/>
          <p:nvPr/>
        </p:nvSpPr>
        <p:spPr>
          <a:xfrm>
            <a:off x="4024643" y="4706723"/>
            <a:ext cx="2259703" cy="678018"/>
          </a:xfrm>
          <a:prstGeom prst="cloudCallout">
            <a:avLst>
              <a:gd name="adj1" fmla="val 10800"/>
              <a:gd name="adj2" fmla="val -179046"/>
            </a:avLst>
          </a:prstGeom>
          <a:no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Alunos que enganam</a:t>
            </a:r>
            <a:endParaRPr lang="pt-BR" dirty="0">
              <a:solidFill>
                <a:schemeClr val="tx1"/>
              </a:solidFill>
            </a:endParaRPr>
          </a:p>
        </p:txBody>
      </p:sp>
      <p:sp>
        <p:nvSpPr>
          <p:cNvPr id="21" name="Texto explicativo em forma de nuvem 20"/>
          <p:cNvSpPr/>
          <p:nvPr/>
        </p:nvSpPr>
        <p:spPr>
          <a:xfrm>
            <a:off x="6516330" y="4581708"/>
            <a:ext cx="1787491" cy="678018"/>
          </a:xfrm>
          <a:prstGeom prst="cloudCallout">
            <a:avLst>
              <a:gd name="adj1" fmla="val -58999"/>
              <a:gd name="adj2" fmla="val -136776"/>
            </a:avLst>
          </a:prstGeom>
          <a:no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Leitor-Professor</a:t>
            </a:r>
            <a:endParaRPr lang="pt-BR" dirty="0">
              <a:solidFill>
                <a:schemeClr val="tx1"/>
              </a:solidFill>
            </a:endParaRPr>
          </a:p>
        </p:txBody>
      </p:sp>
      <p:sp>
        <p:nvSpPr>
          <p:cNvPr id="22" name="Texto explicativo em forma de nuvem 21"/>
          <p:cNvSpPr/>
          <p:nvPr/>
        </p:nvSpPr>
        <p:spPr>
          <a:xfrm>
            <a:off x="9553433" y="4646971"/>
            <a:ext cx="1951179" cy="678018"/>
          </a:xfrm>
          <a:prstGeom prst="cloudCallout">
            <a:avLst>
              <a:gd name="adj1" fmla="val 38226"/>
              <a:gd name="adj2" fmla="val -82428"/>
            </a:avLst>
          </a:prstGeom>
          <a:no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As trapaças</a:t>
            </a:r>
            <a:endParaRPr lang="pt-BR" dirty="0">
              <a:solidFill>
                <a:schemeClr val="tx1"/>
              </a:solidFill>
            </a:endParaRPr>
          </a:p>
        </p:txBody>
      </p:sp>
    </p:spTree>
    <p:extLst>
      <p:ext uri="{BB962C8B-B14F-4D97-AF65-F5344CB8AC3E}">
        <p14:creationId xmlns:p14="http://schemas.microsoft.com/office/powerpoint/2010/main" val="6157677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5"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anim calcmode="lin" valueType="num">
                                      <p:cBhvr>
                                        <p:cTn id="14"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5"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Vertical)">
                                      <p:cBhvr>
                                        <p:cTn id="20" dur="500"/>
                                        <p:tgtEl>
                                          <p:spTgt spid="4"/>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500"/>
                                        <p:tgtEl>
                                          <p:spTgt spid="6"/>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down)">
                                      <p:cBhvr>
                                        <p:cTn id="43" dur="580">
                                          <p:stCondLst>
                                            <p:cond delay="0"/>
                                          </p:stCondLst>
                                        </p:cTn>
                                        <p:tgtEl>
                                          <p:spTgt spid="18"/>
                                        </p:tgtEl>
                                      </p:cBhvr>
                                    </p:animEffect>
                                    <p:anim calcmode="lin" valueType="num">
                                      <p:cBhvr>
                                        <p:cTn id="44"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49" dur="26">
                                          <p:stCondLst>
                                            <p:cond delay="650"/>
                                          </p:stCondLst>
                                        </p:cTn>
                                        <p:tgtEl>
                                          <p:spTgt spid="18"/>
                                        </p:tgtEl>
                                      </p:cBhvr>
                                      <p:to x="100000" y="60000"/>
                                    </p:animScale>
                                    <p:animScale>
                                      <p:cBhvr>
                                        <p:cTn id="50" dur="166" decel="50000">
                                          <p:stCondLst>
                                            <p:cond delay="676"/>
                                          </p:stCondLst>
                                        </p:cTn>
                                        <p:tgtEl>
                                          <p:spTgt spid="18"/>
                                        </p:tgtEl>
                                      </p:cBhvr>
                                      <p:to x="100000" y="100000"/>
                                    </p:animScale>
                                    <p:animScale>
                                      <p:cBhvr>
                                        <p:cTn id="51" dur="26">
                                          <p:stCondLst>
                                            <p:cond delay="1312"/>
                                          </p:stCondLst>
                                        </p:cTn>
                                        <p:tgtEl>
                                          <p:spTgt spid="18"/>
                                        </p:tgtEl>
                                      </p:cBhvr>
                                      <p:to x="100000" y="80000"/>
                                    </p:animScale>
                                    <p:animScale>
                                      <p:cBhvr>
                                        <p:cTn id="52" dur="166" decel="50000">
                                          <p:stCondLst>
                                            <p:cond delay="1338"/>
                                          </p:stCondLst>
                                        </p:cTn>
                                        <p:tgtEl>
                                          <p:spTgt spid="18"/>
                                        </p:tgtEl>
                                      </p:cBhvr>
                                      <p:to x="100000" y="100000"/>
                                    </p:animScale>
                                    <p:animScale>
                                      <p:cBhvr>
                                        <p:cTn id="53" dur="26">
                                          <p:stCondLst>
                                            <p:cond delay="1642"/>
                                          </p:stCondLst>
                                        </p:cTn>
                                        <p:tgtEl>
                                          <p:spTgt spid="18"/>
                                        </p:tgtEl>
                                      </p:cBhvr>
                                      <p:to x="100000" y="90000"/>
                                    </p:animScale>
                                    <p:animScale>
                                      <p:cBhvr>
                                        <p:cTn id="54" dur="166" decel="50000">
                                          <p:stCondLst>
                                            <p:cond delay="1668"/>
                                          </p:stCondLst>
                                        </p:cTn>
                                        <p:tgtEl>
                                          <p:spTgt spid="18"/>
                                        </p:tgtEl>
                                      </p:cBhvr>
                                      <p:to x="100000" y="100000"/>
                                    </p:animScale>
                                    <p:animScale>
                                      <p:cBhvr>
                                        <p:cTn id="55" dur="26">
                                          <p:stCondLst>
                                            <p:cond delay="1808"/>
                                          </p:stCondLst>
                                        </p:cTn>
                                        <p:tgtEl>
                                          <p:spTgt spid="18"/>
                                        </p:tgtEl>
                                      </p:cBhvr>
                                      <p:to x="100000" y="95000"/>
                                    </p:animScale>
                                    <p:animScale>
                                      <p:cBhvr>
                                        <p:cTn id="56" dur="166" decel="50000">
                                          <p:stCondLst>
                                            <p:cond delay="1834"/>
                                          </p:stCondLst>
                                        </p:cTn>
                                        <p:tgtEl>
                                          <p:spTgt spid="18"/>
                                        </p:tgtEl>
                                      </p:cBhvr>
                                      <p:to x="100000" y="100000"/>
                                    </p:animScale>
                                  </p:childTnLst>
                                </p:cTn>
                              </p:par>
                              <p:par>
                                <p:cTn id="57" presetID="26" presetClass="entr" presetSubtype="0"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down)">
                                      <p:cBhvr>
                                        <p:cTn id="59" dur="580">
                                          <p:stCondLst>
                                            <p:cond delay="0"/>
                                          </p:stCondLst>
                                        </p:cTn>
                                        <p:tgtEl>
                                          <p:spTgt spid="15"/>
                                        </p:tgtEl>
                                      </p:cBhvr>
                                    </p:animEffect>
                                    <p:anim calcmode="lin" valueType="num">
                                      <p:cBhvr>
                                        <p:cTn id="60"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65" dur="26">
                                          <p:stCondLst>
                                            <p:cond delay="650"/>
                                          </p:stCondLst>
                                        </p:cTn>
                                        <p:tgtEl>
                                          <p:spTgt spid="15"/>
                                        </p:tgtEl>
                                      </p:cBhvr>
                                      <p:to x="100000" y="60000"/>
                                    </p:animScale>
                                    <p:animScale>
                                      <p:cBhvr>
                                        <p:cTn id="66" dur="166" decel="50000">
                                          <p:stCondLst>
                                            <p:cond delay="676"/>
                                          </p:stCondLst>
                                        </p:cTn>
                                        <p:tgtEl>
                                          <p:spTgt spid="15"/>
                                        </p:tgtEl>
                                      </p:cBhvr>
                                      <p:to x="100000" y="100000"/>
                                    </p:animScale>
                                    <p:animScale>
                                      <p:cBhvr>
                                        <p:cTn id="67" dur="26">
                                          <p:stCondLst>
                                            <p:cond delay="1312"/>
                                          </p:stCondLst>
                                        </p:cTn>
                                        <p:tgtEl>
                                          <p:spTgt spid="15"/>
                                        </p:tgtEl>
                                      </p:cBhvr>
                                      <p:to x="100000" y="80000"/>
                                    </p:animScale>
                                    <p:animScale>
                                      <p:cBhvr>
                                        <p:cTn id="68" dur="166" decel="50000">
                                          <p:stCondLst>
                                            <p:cond delay="1338"/>
                                          </p:stCondLst>
                                        </p:cTn>
                                        <p:tgtEl>
                                          <p:spTgt spid="15"/>
                                        </p:tgtEl>
                                      </p:cBhvr>
                                      <p:to x="100000" y="100000"/>
                                    </p:animScale>
                                    <p:animScale>
                                      <p:cBhvr>
                                        <p:cTn id="69" dur="26">
                                          <p:stCondLst>
                                            <p:cond delay="1642"/>
                                          </p:stCondLst>
                                        </p:cTn>
                                        <p:tgtEl>
                                          <p:spTgt spid="15"/>
                                        </p:tgtEl>
                                      </p:cBhvr>
                                      <p:to x="100000" y="90000"/>
                                    </p:animScale>
                                    <p:animScale>
                                      <p:cBhvr>
                                        <p:cTn id="70" dur="166" decel="50000">
                                          <p:stCondLst>
                                            <p:cond delay="1668"/>
                                          </p:stCondLst>
                                        </p:cTn>
                                        <p:tgtEl>
                                          <p:spTgt spid="15"/>
                                        </p:tgtEl>
                                      </p:cBhvr>
                                      <p:to x="100000" y="100000"/>
                                    </p:animScale>
                                    <p:animScale>
                                      <p:cBhvr>
                                        <p:cTn id="71" dur="26">
                                          <p:stCondLst>
                                            <p:cond delay="1808"/>
                                          </p:stCondLst>
                                        </p:cTn>
                                        <p:tgtEl>
                                          <p:spTgt spid="15"/>
                                        </p:tgtEl>
                                      </p:cBhvr>
                                      <p:to x="100000" y="95000"/>
                                    </p:animScale>
                                    <p:animScale>
                                      <p:cBhvr>
                                        <p:cTn id="72" dur="166" decel="50000">
                                          <p:stCondLst>
                                            <p:cond delay="1834"/>
                                          </p:stCondLst>
                                        </p:cTn>
                                        <p:tgtEl>
                                          <p:spTgt spid="15"/>
                                        </p:tgtEl>
                                      </p:cBhvr>
                                      <p:to x="100000" y="100000"/>
                                    </p:animScale>
                                  </p:childTnLst>
                                </p:cTn>
                              </p:par>
                              <p:par>
                                <p:cTn id="73" presetID="26" presetClass="entr" presetSubtype="0"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down)">
                                      <p:cBhvr>
                                        <p:cTn id="75" dur="580">
                                          <p:stCondLst>
                                            <p:cond delay="0"/>
                                          </p:stCondLst>
                                        </p:cTn>
                                        <p:tgtEl>
                                          <p:spTgt spid="14"/>
                                        </p:tgtEl>
                                      </p:cBhvr>
                                    </p:animEffect>
                                    <p:anim calcmode="lin" valueType="num">
                                      <p:cBhvr>
                                        <p:cTn id="76"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81" dur="26">
                                          <p:stCondLst>
                                            <p:cond delay="650"/>
                                          </p:stCondLst>
                                        </p:cTn>
                                        <p:tgtEl>
                                          <p:spTgt spid="14"/>
                                        </p:tgtEl>
                                      </p:cBhvr>
                                      <p:to x="100000" y="60000"/>
                                    </p:animScale>
                                    <p:animScale>
                                      <p:cBhvr>
                                        <p:cTn id="82" dur="166" decel="50000">
                                          <p:stCondLst>
                                            <p:cond delay="676"/>
                                          </p:stCondLst>
                                        </p:cTn>
                                        <p:tgtEl>
                                          <p:spTgt spid="14"/>
                                        </p:tgtEl>
                                      </p:cBhvr>
                                      <p:to x="100000" y="100000"/>
                                    </p:animScale>
                                    <p:animScale>
                                      <p:cBhvr>
                                        <p:cTn id="83" dur="26">
                                          <p:stCondLst>
                                            <p:cond delay="1312"/>
                                          </p:stCondLst>
                                        </p:cTn>
                                        <p:tgtEl>
                                          <p:spTgt spid="14"/>
                                        </p:tgtEl>
                                      </p:cBhvr>
                                      <p:to x="100000" y="80000"/>
                                    </p:animScale>
                                    <p:animScale>
                                      <p:cBhvr>
                                        <p:cTn id="84" dur="166" decel="50000">
                                          <p:stCondLst>
                                            <p:cond delay="1338"/>
                                          </p:stCondLst>
                                        </p:cTn>
                                        <p:tgtEl>
                                          <p:spTgt spid="14"/>
                                        </p:tgtEl>
                                      </p:cBhvr>
                                      <p:to x="100000" y="100000"/>
                                    </p:animScale>
                                    <p:animScale>
                                      <p:cBhvr>
                                        <p:cTn id="85" dur="26">
                                          <p:stCondLst>
                                            <p:cond delay="1642"/>
                                          </p:stCondLst>
                                        </p:cTn>
                                        <p:tgtEl>
                                          <p:spTgt spid="14"/>
                                        </p:tgtEl>
                                      </p:cBhvr>
                                      <p:to x="100000" y="90000"/>
                                    </p:animScale>
                                    <p:animScale>
                                      <p:cBhvr>
                                        <p:cTn id="86" dur="166" decel="50000">
                                          <p:stCondLst>
                                            <p:cond delay="1668"/>
                                          </p:stCondLst>
                                        </p:cTn>
                                        <p:tgtEl>
                                          <p:spTgt spid="14"/>
                                        </p:tgtEl>
                                      </p:cBhvr>
                                      <p:to x="100000" y="100000"/>
                                    </p:animScale>
                                    <p:animScale>
                                      <p:cBhvr>
                                        <p:cTn id="87" dur="26">
                                          <p:stCondLst>
                                            <p:cond delay="1808"/>
                                          </p:stCondLst>
                                        </p:cTn>
                                        <p:tgtEl>
                                          <p:spTgt spid="14"/>
                                        </p:tgtEl>
                                      </p:cBhvr>
                                      <p:to x="100000" y="95000"/>
                                    </p:animScale>
                                    <p:animScale>
                                      <p:cBhvr>
                                        <p:cTn id="88" dur="166" decel="50000">
                                          <p:stCondLst>
                                            <p:cond delay="1834"/>
                                          </p:stCondLst>
                                        </p:cTn>
                                        <p:tgtEl>
                                          <p:spTgt spid="14"/>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wipe(down)">
                                      <p:cBhvr>
                                        <p:cTn id="91" dur="580">
                                          <p:stCondLst>
                                            <p:cond delay="0"/>
                                          </p:stCondLst>
                                        </p:cTn>
                                        <p:tgtEl>
                                          <p:spTgt spid="16"/>
                                        </p:tgtEl>
                                      </p:cBhvr>
                                    </p:animEffect>
                                    <p:anim calcmode="lin" valueType="num">
                                      <p:cBhvr>
                                        <p:cTn id="92"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97" dur="26">
                                          <p:stCondLst>
                                            <p:cond delay="650"/>
                                          </p:stCondLst>
                                        </p:cTn>
                                        <p:tgtEl>
                                          <p:spTgt spid="16"/>
                                        </p:tgtEl>
                                      </p:cBhvr>
                                      <p:to x="100000" y="60000"/>
                                    </p:animScale>
                                    <p:animScale>
                                      <p:cBhvr>
                                        <p:cTn id="98" dur="166" decel="50000">
                                          <p:stCondLst>
                                            <p:cond delay="676"/>
                                          </p:stCondLst>
                                        </p:cTn>
                                        <p:tgtEl>
                                          <p:spTgt spid="16"/>
                                        </p:tgtEl>
                                      </p:cBhvr>
                                      <p:to x="100000" y="100000"/>
                                    </p:animScale>
                                    <p:animScale>
                                      <p:cBhvr>
                                        <p:cTn id="99" dur="26">
                                          <p:stCondLst>
                                            <p:cond delay="1312"/>
                                          </p:stCondLst>
                                        </p:cTn>
                                        <p:tgtEl>
                                          <p:spTgt spid="16"/>
                                        </p:tgtEl>
                                      </p:cBhvr>
                                      <p:to x="100000" y="80000"/>
                                    </p:animScale>
                                    <p:animScale>
                                      <p:cBhvr>
                                        <p:cTn id="100" dur="166" decel="50000">
                                          <p:stCondLst>
                                            <p:cond delay="1338"/>
                                          </p:stCondLst>
                                        </p:cTn>
                                        <p:tgtEl>
                                          <p:spTgt spid="16"/>
                                        </p:tgtEl>
                                      </p:cBhvr>
                                      <p:to x="100000" y="100000"/>
                                    </p:animScale>
                                    <p:animScale>
                                      <p:cBhvr>
                                        <p:cTn id="101" dur="26">
                                          <p:stCondLst>
                                            <p:cond delay="1642"/>
                                          </p:stCondLst>
                                        </p:cTn>
                                        <p:tgtEl>
                                          <p:spTgt spid="16"/>
                                        </p:tgtEl>
                                      </p:cBhvr>
                                      <p:to x="100000" y="90000"/>
                                    </p:animScale>
                                    <p:animScale>
                                      <p:cBhvr>
                                        <p:cTn id="102" dur="166" decel="50000">
                                          <p:stCondLst>
                                            <p:cond delay="1668"/>
                                          </p:stCondLst>
                                        </p:cTn>
                                        <p:tgtEl>
                                          <p:spTgt spid="16"/>
                                        </p:tgtEl>
                                      </p:cBhvr>
                                      <p:to x="100000" y="100000"/>
                                    </p:animScale>
                                    <p:animScale>
                                      <p:cBhvr>
                                        <p:cTn id="103" dur="26">
                                          <p:stCondLst>
                                            <p:cond delay="1808"/>
                                          </p:stCondLst>
                                        </p:cTn>
                                        <p:tgtEl>
                                          <p:spTgt spid="16"/>
                                        </p:tgtEl>
                                      </p:cBhvr>
                                      <p:to x="100000" y="95000"/>
                                    </p:animScale>
                                    <p:animScale>
                                      <p:cBhvr>
                                        <p:cTn id="104" dur="166" decel="50000">
                                          <p:stCondLst>
                                            <p:cond delay="1834"/>
                                          </p:stCondLst>
                                        </p:cTn>
                                        <p:tgtEl>
                                          <p:spTgt spid="16"/>
                                        </p:tgtEl>
                                      </p:cBhvr>
                                      <p:to x="100000" y="100000"/>
                                    </p:animScale>
                                  </p:childTnLst>
                                </p:cTn>
                              </p:par>
                              <p:par>
                                <p:cTn id="105" presetID="26" presetClass="entr" presetSubtype="0"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wipe(down)">
                                      <p:cBhvr>
                                        <p:cTn id="107" dur="580">
                                          <p:stCondLst>
                                            <p:cond delay="0"/>
                                          </p:stCondLst>
                                        </p:cTn>
                                        <p:tgtEl>
                                          <p:spTgt spid="19"/>
                                        </p:tgtEl>
                                      </p:cBhvr>
                                    </p:animEffect>
                                    <p:anim calcmode="lin" valueType="num">
                                      <p:cBhvr>
                                        <p:cTn id="108"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09"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10"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11"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12"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13" dur="26">
                                          <p:stCondLst>
                                            <p:cond delay="650"/>
                                          </p:stCondLst>
                                        </p:cTn>
                                        <p:tgtEl>
                                          <p:spTgt spid="19"/>
                                        </p:tgtEl>
                                      </p:cBhvr>
                                      <p:to x="100000" y="60000"/>
                                    </p:animScale>
                                    <p:animScale>
                                      <p:cBhvr>
                                        <p:cTn id="114" dur="166" decel="50000">
                                          <p:stCondLst>
                                            <p:cond delay="676"/>
                                          </p:stCondLst>
                                        </p:cTn>
                                        <p:tgtEl>
                                          <p:spTgt spid="19"/>
                                        </p:tgtEl>
                                      </p:cBhvr>
                                      <p:to x="100000" y="100000"/>
                                    </p:animScale>
                                    <p:animScale>
                                      <p:cBhvr>
                                        <p:cTn id="115" dur="26">
                                          <p:stCondLst>
                                            <p:cond delay="1312"/>
                                          </p:stCondLst>
                                        </p:cTn>
                                        <p:tgtEl>
                                          <p:spTgt spid="19"/>
                                        </p:tgtEl>
                                      </p:cBhvr>
                                      <p:to x="100000" y="80000"/>
                                    </p:animScale>
                                    <p:animScale>
                                      <p:cBhvr>
                                        <p:cTn id="116" dur="166" decel="50000">
                                          <p:stCondLst>
                                            <p:cond delay="1338"/>
                                          </p:stCondLst>
                                        </p:cTn>
                                        <p:tgtEl>
                                          <p:spTgt spid="19"/>
                                        </p:tgtEl>
                                      </p:cBhvr>
                                      <p:to x="100000" y="100000"/>
                                    </p:animScale>
                                    <p:animScale>
                                      <p:cBhvr>
                                        <p:cTn id="117" dur="26">
                                          <p:stCondLst>
                                            <p:cond delay="1642"/>
                                          </p:stCondLst>
                                        </p:cTn>
                                        <p:tgtEl>
                                          <p:spTgt spid="19"/>
                                        </p:tgtEl>
                                      </p:cBhvr>
                                      <p:to x="100000" y="90000"/>
                                    </p:animScale>
                                    <p:animScale>
                                      <p:cBhvr>
                                        <p:cTn id="118" dur="166" decel="50000">
                                          <p:stCondLst>
                                            <p:cond delay="1668"/>
                                          </p:stCondLst>
                                        </p:cTn>
                                        <p:tgtEl>
                                          <p:spTgt spid="19"/>
                                        </p:tgtEl>
                                      </p:cBhvr>
                                      <p:to x="100000" y="100000"/>
                                    </p:animScale>
                                    <p:animScale>
                                      <p:cBhvr>
                                        <p:cTn id="119" dur="26">
                                          <p:stCondLst>
                                            <p:cond delay="1808"/>
                                          </p:stCondLst>
                                        </p:cTn>
                                        <p:tgtEl>
                                          <p:spTgt spid="19"/>
                                        </p:tgtEl>
                                      </p:cBhvr>
                                      <p:to x="100000" y="95000"/>
                                    </p:animScale>
                                    <p:animScale>
                                      <p:cBhvr>
                                        <p:cTn id="120" dur="166" decel="50000">
                                          <p:stCondLst>
                                            <p:cond delay="1834"/>
                                          </p:stCondLst>
                                        </p:cTn>
                                        <p:tgtEl>
                                          <p:spTgt spid="19"/>
                                        </p:tgtEl>
                                      </p:cBhvr>
                                      <p:to x="100000" y="100000"/>
                                    </p:animScale>
                                  </p:childTnLst>
                                </p:cTn>
                              </p:par>
                              <p:par>
                                <p:cTn id="121" presetID="26" presetClass="entr" presetSubtype="0"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Effect transition="in" filter="wipe(down)">
                                      <p:cBhvr>
                                        <p:cTn id="123" dur="580">
                                          <p:stCondLst>
                                            <p:cond delay="0"/>
                                          </p:stCondLst>
                                        </p:cTn>
                                        <p:tgtEl>
                                          <p:spTgt spid="22"/>
                                        </p:tgtEl>
                                      </p:cBhvr>
                                    </p:animEffect>
                                    <p:anim calcmode="lin" valueType="num">
                                      <p:cBhvr>
                                        <p:cTn id="124"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125"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126"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127"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128"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129" dur="26">
                                          <p:stCondLst>
                                            <p:cond delay="650"/>
                                          </p:stCondLst>
                                        </p:cTn>
                                        <p:tgtEl>
                                          <p:spTgt spid="22"/>
                                        </p:tgtEl>
                                      </p:cBhvr>
                                      <p:to x="100000" y="60000"/>
                                    </p:animScale>
                                    <p:animScale>
                                      <p:cBhvr>
                                        <p:cTn id="130" dur="166" decel="50000">
                                          <p:stCondLst>
                                            <p:cond delay="676"/>
                                          </p:stCondLst>
                                        </p:cTn>
                                        <p:tgtEl>
                                          <p:spTgt spid="22"/>
                                        </p:tgtEl>
                                      </p:cBhvr>
                                      <p:to x="100000" y="100000"/>
                                    </p:animScale>
                                    <p:animScale>
                                      <p:cBhvr>
                                        <p:cTn id="131" dur="26">
                                          <p:stCondLst>
                                            <p:cond delay="1312"/>
                                          </p:stCondLst>
                                        </p:cTn>
                                        <p:tgtEl>
                                          <p:spTgt spid="22"/>
                                        </p:tgtEl>
                                      </p:cBhvr>
                                      <p:to x="100000" y="80000"/>
                                    </p:animScale>
                                    <p:animScale>
                                      <p:cBhvr>
                                        <p:cTn id="132" dur="166" decel="50000">
                                          <p:stCondLst>
                                            <p:cond delay="1338"/>
                                          </p:stCondLst>
                                        </p:cTn>
                                        <p:tgtEl>
                                          <p:spTgt spid="22"/>
                                        </p:tgtEl>
                                      </p:cBhvr>
                                      <p:to x="100000" y="100000"/>
                                    </p:animScale>
                                    <p:animScale>
                                      <p:cBhvr>
                                        <p:cTn id="133" dur="26">
                                          <p:stCondLst>
                                            <p:cond delay="1642"/>
                                          </p:stCondLst>
                                        </p:cTn>
                                        <p:tgtEl>
                                          <p:spTgt spid="22"/>
                                        </p:tgtEl>
                                      </p:cBhvr>
                                      <p:to x="100000" y="90000"/>
                                    </p:animScale>
                                    <p:animScale>
                                      <p:cBhvr>
                                        <p:cTn id="134" dur="166" decel="50000">
                                          <p:stCondLst>
                                            <p:cond delay="1668"/>
                                          </p:stCondLst>
                                        </p:cTn>
                                        <p:tgtEl>
                                          <p:spTgt spid="22"/>
                                        </p:tgtEl>
                                      </p:cBhvr>
                                      <p:to x="100000" y="100000"/>
                                    </p:animScale>
                                    <p:animScale>
                                      <p:cBhvr>
                                        <p:cTn id="135" dur="26">
                                          <p:stCondLst>
                                            <p:cond delay="1808"/>
                                          </p:stCondLst>
                                        </p:cTn>
                                        <p:tgtEl>
                                          <p:spTgt spid="22"/>
                                        </p:tgtEl>
                                      </p:cBhvr>
                                      <p:to x="100000" y="95000"/>
                                    </p:animScale>
                                    <p:animScale>
                                      <p:cBhvr>
                                        <p:cTn id="136" dur="166" decel="50000">
                                          <p:stCondLst>
                                            <p:cond delay="1834"/>
                                          </p:stCondLst>
                                        </p:cTn>
                                        <p:tgtEl>
                                          <p:spTgt spid="22"/>
                                        </p:tgtEl>
                                      </p:cBhvr>
                                      <p:to x="100000" y="100000"/>
                                    </p:animScale>
                                  </p:childTnLst>
                                </p:cTn>
                              </p:par>
                              <p:par>
                                <p:cTn id="137" presetID="26" presetClass="entr" presetSubtype="0" fill="hold" grpId="0" nodeType="withEffect">
                                  <p:stCondLst>
                                    <p:cond delay="0"/>
                                  </p:stCondLst>
                                  <p:childTnLst>
                                    <p:set>
                                      <p:cBhvr>
                                        <p:cTn id="138" dur="1" fill="hold">
                                          <p:stCondLst>
                                            <p:cond delay="0"/>
                                          </p:stCondLst>
                                        </p:cTn>
                                        <p:tgtEl>
                                          <p:spTgt spid="21"/>
                                        </p:tgtEl>
                                        <p:attrNameLst>
                                          <p:attrName>style.visibility</p:attrName>
                                        </p:attrNameLst>
                                      </p:cBhvr>
                                      <p:to>
                                        <p:strVal val="visible"/>
                                      </p:to>
                                    </p:set>
                                    <p:animEffect transition="in" filter="wipe(down)">
                                      <p:cBhvr>
                                        <p:cTn id="139" dur="580">
                                          <p:stCondLst>
                                            <p:cond delay="0"/>
                                          </p:stCondLst>
                                        </p:cTn>
                                        <p:tgtEl>
                                          <p:spTgt spid="21"/>
                                        </p:tgtEl>
                                      </p:cBhvr>
                                    </p:animEffect>
                                    <p:anim calcmode="lin" valueType="num">
                                      <p:cBhvr>
                                        <p:cTn id="140"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141"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142"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143"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144"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145" dur="26">
                                          <p:stCondLst>
                                            <p:cond delay="650"/>
                                          </p:stCondLst>
                                        </p:cTn>
                                        <p:tgtEl>
                                          <p:spTgt spid="21"/>
                                        </p:tgtEl>
                                      </p:cBhvr>
                                      <p:to x="100000" y="60000"/>
                                    </p:animScale>
                                    <p:animScale>
                                      <p:cBhvr>
                                        <p:cTn id="146" dur="166" decel="50000">
                                          <p:stCondLst>
                                            <p:cond delay="676"/>
                                          </p:stCondLst>
                                        </p:cTn>
                                        <p:tgtEl>
                                          <p:spTgt spid="21"/>
                                        </p:tgtEl>
                                      </p:cBhvr>
                                      <p:to x="100000" y="100000"/>
                                    </p:animScale>
                                    <p:animScale>
                                      <p:cBhvr>
                                        <p:cTn id="147" dur="26">
                                          <p:stCondLst>
                                            <p:cond delay="1312"/>
                                          </p:stCondLst>
                                        </p:cTn>
                                        <p:tgtEl>
                                          <p:spTgt spid="21"/>
                                        </p:tgtEl>
                                      </p:cBhvr>
                                      <p:to x="100000" y="80000"/>
                                    </p:animScale>
                                    <p:animScale>
                                      <p:cBhvr>
                                        <p:cTn id="148" dur="166" decel="50000">
                                          <p:stCondLst>
                                            <p:cond delay="1338"/>
                                          </p:stCondLst>
                                        </p:cTn>
                                        <p:tgtEl>
                                          <p:spTgt spid="21"/>
                                        </p:tgtEl>
                                      </p:cBhvr>
                                      <p:to x="100000" y="100000"/>
                                    </p:animScale>
                                    <p:animScale>
                                      <p:cBhvr>
                                        <p:cTn id="149" dur="26">
                                          <p:stCondLst>
                                            <p:cond delay="1642"/>
                                          </p:stCondLst>
                                        </p:cTn>
                                        <p:tgtEl>
                                          <p:spTgt spid="21"/>
                                        </p:tgtEl>
                                      </p:cBhvr>
                                      <p:to x="100000" y="90000"/>
                                    </p:animScale>
                                    <p:animScale>
                                      <p:cBhvr>
                                        <p:cTn id="150" dur="166" decel="50000">
                                          <p:stCondLst>
                                            <p:cond delay="1668"/>
                                          </p:stCondLst>
                                        </p:cTn>
                                        <p:tgtEl>
                                          <p:spTgt spid="21"/>
                                        </p:tgtEl>
                                      </p:cBhvr>
                                      <p:to x="100000" y="100000"/>
                                    </p:animScale>
                                    <p:animScale>
                                      <p:cBhvr>
                                        <p:cTn id="151" dur="26">
                                          <p:stCondLst>
                                            <p:cond delay="1808"/>
                                          </p:stCondLst>
                                        </p:cTn>
                                        <p:tgtEl>
                                          <p:spTgt spid="21"/>
                                        </p:tgtEl>
                                      </p:cBhvr>
                                      <p:to x="100000" y="95000"/>
                                    </p:animScale>
                                    <p:animScale>
                                      <p:cBhvr>
                                        <p:cTn id="152" dur="166" decel="50000">
                                          <p:stCondLst>
                                            <p:cond delay="1834"/>
                                          </p:stCondLst>
                                        </p:cTn>
                                        <p:tgtEl>
                                          <p:spTgt spid="21"/>
                                        </p:tgtEl>
                                      </p:cBhvr>
                                      <p:to x="100000" y="100000"/>
                                    </p:animScale>
                                  </p:childTnLst>
                                </p:cTn>
                              </p:par>
                              <p:par>
                                <p:cTn id="153" presetID="26" presetClass="entr" presetSubtype="0" fill="hold" grpId="0" nodeType="withEffect">
                                  <p:stCondLst>
                                    <p:cond delay="0"/>
                                  </p:stCondLst>
                                  <p:childTnLst>
                                    <p:set>
                                      <p:cBhvr>
                                        <p:cTn id="154" dur="1" fill="hold">
                                          <p:stCondLst>
                                            <p:cond delay="0"/>
                                          </p:stCondLst>
                                        </p:cTn>
                                        <p:tgtEl>
                                          <p:spTgt spid="20"/>
                                        </p:tgtEl>
                                        <p:attrNameLst>
                                          <p:attrName>style.visibility</p:attrName>
                                        </p:attrNameLst>
                                      </p:cBhvr>
                                      <p:to>
                                        <p:strVal val="visible"/>
                                      </p:to>
                                    </p:set>
                                    <p:animEffect transition="in" filter="wipe(down)">
                                      <p:cBhvr>
                                        <p:cTn id="155" dur="580">
                                          <p:stCondLst>
                                            <p:cond delay="0"/>
                                          </p:stCondLst>
                                        </p:cTn>
                                        <p:tgtEl>
                                          <p:spTgt spid="20"/>
                                        </p:tgtEl>
                                      </p:cBhvr>
                                    </p:animEffect>
                                    <p:anim calcmode="lin" valueType="num">
                                      <p:cBhvr>
                                        <p:cTn id="156"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57"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58"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59"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60"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61" dur="26">
                                          <p:stCondLst>
                                            <p:cond delay="650"/>
                                          </p:stCondLst>
                                        </p:cTn>
                                        <p:tgtEl>
                                          <p:spTgt spid="20"/>
                                        </p:tgtEl>
                                      </p:cBhvr>
                                      <p:to x="100000" y="60000"/>
                                    </p:animScale>
                                    <p:animScale>
                                      <p:cBhvr>
                                        <p:cTn id="162" dur="166" decel="50000">
                                          <p:stCondLst>
                                            <p:cond delay="676"/>
                                          </p:stCondLst>
                                        </p:cTn>
                                        <p:tgtEl>
                                          <p:spTgt spid="20"/>
                                        </p:tgtEl>
                                      </p:cBhvr>
                                      <p:to x="100000" y="100000"/>
                                    </p:animScale>
                                    <p:animScale>
                                      <p:cBhvr>
                                        <p:cTn id="163" dur="26">
                                          <p:stCondLst>
                                            <p:cond delay="1312"/>
                                          </p:stCondLst>
                                        </p:cTn>
                                        <p:tgtEl>
                                          <p:spTgt spid="20"/>
                                        </p:tgtEl>
                                      </p:cBhvr>
                                      <p:to x="100000" y="80000"/>
                                    </p:animScale>
                                    <p:animScale>
                                      <p:cBhvr>
                                        <p:cTn id="164" dur="166" decel="50000">
                                          <p:stCondLst>
                                            <p:cond delay="1338"/>
                                          </p:stCondLst>
                                        </p:cTn>
                                        <p:tgtEl>
                                          <p:spTgt spid="20"/>
                                        </p:tgtEl>
                                      </p:cBhvr>
                                      <p:to x="100000" y="100000"/>
                                    </p:animScale>
                                    <p:animScale>
                                      <p:cBhvr>
                                        <p:cTn id="165" dur="26">
                                          <p:stCondLst>
                                            <p:cond delay="1642"/>
                                          </p:stCondLst>
                                        </p:cTn>
                                        <p:tgtEl>
                                          <p:spTgt spid="20"/>
                                        </p:tgtEl>
                                      </p:cBhvr>
                                      <p:to x="100000" y="90000"/>
                                    </p:animScale>
                                    <p:animScale>
                                      <p:cBhvr>
                                        <p:cTn id="166" dur="166" decel="50000">
                                          <p:stCondLst>
                                            <p:cond delay="1668"/>
                                          </p:stCondLst>
                                        </p:cTn>
                                        <p:tgtEl>
                                          <p:spTgt spid="20"/>
                                        </p:tgtEl>
                                      </p:cBhvr>
                                      <p:to x="100000" y="100000"/>
                                    </p:animScale>
                                    <p:animScale>
                                      <p:cBhvr>
                                        <p:cTn id="167" dur="26">
                                          <p:stCondLst>
                                            <p:cond delay="1808"/>
                                          </p:stCondLst>
                                        </p:cTn>
                                        <p:tgtEl>
                                          <p:spTgt spid="20"/>
                                        </p:tgtEl>
                                      </p:cBhvr>
                                      <p:to x="100000" y="95000"/>
                                    </p:animScale>
                                    <p:animScale>
                                      <p:cBhvr>
                                        <p:cTn id="168" dur="166" decel="50000">
                                          <p:stCondLst>
                                            <p:cond delay="1834"/>
                                          </p:stCondLst>
                                        </p:cTn>
                                        <p:tgtEl>
                                          <p:spTgt spid="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P spid="6" grpId="0" animBg="1"/>
      <p:bldP spid="7" grpId="0" animBg="1"/>
      <p:bldP spid="8" grpId="0" animBg="1"/>
      <p:bldP spid="9" grpId="0" animBg="1"/>
      <p:bldP spid="10" grpId="0" animBg="1"/>
      <p:bldP spid="11" grpId="0" animBg="1"/>
      <p:bldP spid="14" grpId="0" animBg="1"/>
      <p:bldP spid="15" grpId="0"/>
      <p:bldP spid="16" grpId="0" animBg="1"/>
      <p:bldP spid="18" grpId="0" animBg="1"/>
      <p:bldP spid="19" grpId="0" animBg="1"/>
      <p:bldP spid="20" grpId="0" animBg="1"/>
      <p:bldP spid="21" grpId="0"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pt-BR" dirty="0"/>
              <a:t>03 – Os processos de formação de palavras</a:t>
            </a:r>
          </a:p>
        </p:txBody>
      </p:sp>
      <p:sp>
        <p:nvSpPr>
          <p:cNvPr id="3" name="Espaço Reservado para Conteúdo 2"/>
          <p:cNvSpPr>
            <a:spLocks noGrp="1"/>
          </p:cNvSpPr>
          <p:nvPr>
            <p:ph idx="1"/>
          </p:nvPr>
        </p:nvSpPr>
        <p:spPr>
          <a:xfrm>
            <a:off x="2589211" y="2133600"/>
            <a:ext cx="4653417" cy="391886"/>
          </a:xfrm>
        </p:spPr>
        <p:txBody>
          <a:bodyPr>
            <a:noAutofit/>
          </a:bodyPr>
          <a:lstStyle/>
          <a:p>
            <a:r>
              <a:rPr lang="pt-BR" sz="2000" dirty="0" smtClean="0"/>
              <a:t>Técnicas mais conhecidas:</a:t>
            </a:r>
            <a:endParaRPr lang="pt-BR" sz="2000" dirty="0"/>
          </a:p>
        </p:txBody>
      </p:sp>
      <p:sp>
        <p:nvSpPr>
          <p:cNvPr id="4" name="CaixaDeTexto 3"/>
          <p:cNvSpPr txBox="1"/>
          <p:nvPr/>
        </p:nvSpPr>
        <p:spPr>
          <a:xfrm>
            <a:off x="2579119" y="2525486"/>
            <a:ext cx="8925493" cy="369332"/>
          </a:xfrm>
          <a:prstGeom prst="rect">
            <a:avLst/>
          </a:prstGeom>
          <a:noFill/>
        </p:spPr>
        <p:txBody>
          <a:bodyPr wrap="square" rtlCol="0">
            <a:spAutoFit/>
          </a:bodyPr>
          <a:lstStyle/>
          <a:p>
            <a:r>
              <a:rPr lang="pt-BR" dirty="0" err="1" smtClean="0"/>
              <a:t>Compounding</a:t>
            </a:r>
            <a:r>
              <a:rPr lang="pt-BR" dirty="0"/>
              <a:t> </a:t>
            </a:r>
            <a:r>
              <a:rPr lang="pt-BR" dirty="0" smtClean="0"/>
              <a:t>– utiliza palavras compostas e nenhuma delas perdem letras.</a:t>
            </a:r>
            <a:endParaRPr lang="pt-BR" dirty="0"/>
          </a:p>
        </p:txBody>
      </p:sp>
      <p:sp>
        <p:nvSpPr>
          <p:cNvPr id="5" name="CaixaDeTexto 4"/>
          <p:cNvSpPr txBox="1"/>
          <p:nvPr/>
        </p:nvSpPr>
        <p:spPr>
          <a:xfrm>
            <a:off x="2589211" y="2894818"/>
            <a:ext cx="8595623" cy="369332"/>
          </a:xfrm>
          <a:prstGeom prst="rect">
            <a:avLst/>
          </a:prstGeom>
          <a:noFill/>
        </p:spPr>
        <p:txBody>
          <a:bodyPr wrap="none" rtlCol="0">
            <a:spAutoFit/>
          </a:bodyPr>
          <a:lstStyle/>
          <a:p>
            <a:r>
              <a:rPr lang="pt-BR" dirty="0" err="1" smtClean="0"/>
              <a:t>Bleding</a:t>
            </a:r>
            <a:r>
              <a:rPr lang="pt-BR" dirty="0" smtClean="0"/>
              <a:t> – também utiliza palavras compostas, porém, perdem muitas letras.</a:t>
            </a:r>
            <a:endParaRPr lang="pt-BR" dirty="0"/>
          </a:p>
        </p:txBody>
      </p:sp>
      <p:sp>
        <p:nvSpPr>
          <p:cNvPr id="6" name="CaixaDeTexto 5"/>
          <p:cNvSpPr txBox="1"/>
          <p:nvPr/>
        </p:nvSpPr>
        <p:spPr>
          <a:xfrm>
            <a:off x="2589211" y="3264150"/>
            <a:ext cx="6287299" cy="369332"/>
          </a:xfrm>
          <a:prstGeom prst="rect">
            <a:avLst/>
          </a:prstGeom>
          <a:noFill/>
        </p:spPr>
        <p:txBody>
          <a:bodyPr wrap="none" rtlCol="0">
            <a:spAutoFit/>
          </a:bodyPr>
          <a:lstStyle/>
          <a:p>
            <a:r>
              <a:rPr lang="pt-BR" dirty="0"/>
              <a:t>Clipping – redução significante da palavra de origem.</a:t>
            </a:r>
          </a:p>
        </p:txBody>
      </p:sp>
      <p:sp>
        <p:nvSpPr>
          <p:cNvPr id="7" name="CaixaDeTexto 6"/>
          <p:cNvSpPr txBox="1"/>
          <p:nvPr/>
        </p:nvSpPr>
        <p:spPr>
          <a:xfrm>
            <a:off x="2579119" y="3633482"/>
            <a:ext cx="9491701" cy="369332"/>
          </a:xfrm>
          <a:prstGeom prst="rect">
            <a:avLst/>
          </a:prstGeom>
          <a:noFill/>
        </p:spPr>
        <p:txBody>
          <a:bodyPr wrap="none" rtlCol="0">
            <a:spAutoFit/>
          </a:bodyPr>
          <a:lstStyle/>
          <a:p>
            <a:r>
              <a:rPr lang="pt-BR" dirty="0" err="1" smtClean="0"/>
              <a:t>Afixation</a:t>
            </a:r>
            <a:r>
              <a:rPr lang="pt-BR" dirty="0" smtClean="0"/>
              <a:t> (</a:t>
            </a:r>
            <a:r>
              <a:rPr lang="pt-BR" dirty="0" err="1" smtClean="0"/>
              <a:t>preffix</a:t>
            </a:r>
            <a:r>
              <a:rPr lang="pt-BR" dirty="0" smtClean="0"/>
              <a:t>/</a:t>
            </a:r>
            <a:r>
              <a:rPr lang="pt-BR" dirty="0" err="1" smtClean="0"/>
              <a:t>suffix</a:t>
            </a:r>
            <a:r>
              <a:rPr lang="pt-BR" dirty="0" smtClean="0"/>
              <a:t>) – conceito de afixos semelhantes ao da língua portuguesa.</a:t>
            </a:r>
            <a:endParaRPr lang="pt-BR" dirty="0"/>
          </a:p>
        </p:txBody>
      </p:sp>
      <p:sp>
        <p:nvSpPr>
          <p:cNvPr id="8" name="CaixaDeTexto 7"/>
          <p:cNvSpPr txBox="1"/>
          <p:nvPr/>
        </p:nvSpPr>
        <p:spPr>
          <a:xfrm>
            <a:off x="2579119" y="4002814"/>
            <a:ext cx="6181500" cy="369332"/>
          </a:xfrm>
          <a:prstGeom prst="rect">
            <a:avLst/>
          </a:prstGeom>
          <a:noFill/>
        </p:spPr>
        <p:txBody>
          <a:bodyPr wrap="none" rtlCol="0">
            <a:spAutoFit/>
          </a:bodyPr>
          <a:lstStyle/>
          <a:p>
            <a:r>
              <a:rPr lang="pt-BR" dirty="0" err="1" smtClean="0"/>
              <a:t>Aconyms</a:t>
            </a:r>
            <a:r>
              <a:rPr lang="pt-BR" dirty="0" smtClean="0"/>
              <a:t> – termos extensos se transformam em siglas.</a:t>
            </a:r>
            <a:endParaRPr lang="pt-BR" dirty="0"/>
          </a:p>
        </p:txBody>
      </p:sp>
      <p:sp>
        <p:nvSpPr>
          <p:cNvPr id="9" name="CaixaDeTexto 8"/>
          <p:cNvSpPr txBox="1"/>
          <p:nvPr/>
        </p:nvSpPr>
        <p:spPr>
          <a:xfrm>
            <a:off x="2579119" y="4372146"/>
            <a:ext cx="5338321" cy="369332"/>
          </a:xfrm>
          <a:prstGeom prst="rect">
            <a:avLst/>
          </a:prstGeom>
          <a:noFill/>
        </p:spPr>
        <p:txBody>
          <a:bodyPr wrap="none" rtlCol="0">
            <a:spAutoFit/>
          </a:bodyPr>
          <a:lstStyle/>
          <a:p>
            <a:r>
              <a:rPr lang="pt-BR" dirty="0" err="1" smtClean="0"/>
              <a:t>Coinage</a:t>
            </a:r>
            <a:r>
              <a:rPr lang="pt-BR" dirty="0" smtClean="0"/>
              <a:t> – concebe novas palavras do nada.</a:t>
            </a:r>
            <a:endParaRPr lang="pt-BR" dirty="0"/>
          </a:p>
        </p:txBody>
      </p:sp>
    </p:spTree>
    <p:extLst>
      <p:ext uri="{BB962C8B-B14F-4D97-AF65-F5344CB8AC3E}">
        <p14:creationId xmlns:p14="http://schemas.microsoft.com/office/powerpoint/2010/main" val="881064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59" fill="hold">
                                          <p:stCondLst>
                                            <p:cond delay="0"/>
                                          </p:stCondLst>
                                        </p:cTn>
                                        <p:tgtEl>
                                          <p:spTgt spid="2"/>
                                        </p:tgtEl>
                                        <p:attrNameLst>
                                          <p:attrName>style.rotation</p:attrName>
                                        </p:attrNameLst>
                                      </p:cBhvr>
                                      <p:to>
                                        <p:strVal val="-45.0"/>
                                      </p:to>
                                    </p:set>
                                    <p:anim calcmode="lin" valueType="num">
                                      <p:cBhvr>
                                        <p:cTn id="8" dur="59" fill="hold">
                                          <p:stCondLst>
                                            <p:cond delay="59"/>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59"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20" decel="50000" autoRev="1" fill="hold">
                                          <p:stCondLst>
                                            <p:cond delay="59"/>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18" fill="hold">
                                          <p:stCondLst>
                                            <p:cond delay="112"/>
                                          </p:stCondLst>
                                        </p:cTn>
                                        <p:tgtEl>
                                          <p:spTgt spid="2"/>
                                        </p:tgtEl>
                                        <p:attrNameLst>
                                          <p:attrName>ppt_y</p:attrName>
                                        </p:attrNameLst>
                                      </p:cBhvr>
                                      <p:tavLst>
                                        <p:tav tm="0">
                                          <p:val>
                                            <p:strVal val="#ppt_y-(0.354*#ppt_w-0.172*#ppt_h)"/>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6"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pt-BR" dirty="0" smtClean="0"/>
              <a:t>03 – Os processos de formação de palavras</a:t>
            </a:r>
            <a:endParaRPr lang="pt-BR" dirty="0"/>
          </a:p>
        </p:txBody>
      </p:sp>
      <p:sp>
        <p:nvSpPr>
          <p:cNvPr id="3" name="Espaço Reservado para Conteúdo 2"/>
          <p:cNvSpPr>
            <a:spLocks noGrp="1"/>
          </p:cNvSpPr>
          <p:nvPr>
            <p:ph idx="1"/>
          </p:nvPr>
        </p:nvSpPr>
        <p:spPr>
          <a:xfrm>
            <a:off x="2589212" y="2133600"/>
            <a:ext cx="3678238" cy="2202426"/>
          </a:xfrm>
        </p:spPr>
        <p:txBody>
          <a:bodyPr/>
          <a:lstStyle/>
          <a:p>
            <a:pPr marL="0" indent="0">
              <a:buNone/>
            </a:pPr>
            <a:r>
              <a:rPr lang="pt-BR" dirty="0" err="1" smtClean="0"/>
              <a:t>Cheating</a:t>
            </a:r>
            <a:r>
              <a:rPr lang="pt-BR" dirty="0" smtClean="0"/>
              <a:t> - </a:t>
            </a:r>
            <a:r>
              <a:rPr lang="pt-BR" dirty="0" err="1" smtClean="0"/>
              <a:t>Suffix</a:t>
            </a:r>
            <a:endParaRPr lang="pt-BR" dirty="0" smtClean="0"/>
          </a:p>
          <a:p>
            <a:pPr marL="0" indent="0">
              <a:buNone/>
            </a:pPr>
            <a:r>
              <a:rPr lang="pt-BR" dirty="0" err="1" smtClean="0"/>
              <a:t>Able</a:t>
            </a:r>
            <a:r>
              <a:rPr lang="pt-BR" dirty="0" smtClean="0"/>
              <a:t> - Clipping</a:t>
            </a:r>
          </a:p>
          <a:p>
            <a:pPr marL="0" indent="0">
              <a:buNone/>
            </a:pPr>
            <a:r>
              <a:rPr lang="pt-BR" dirty="0" err="1" smtClean="0"/>
              <a:t>Handling</a:t>
            </a:r>
            <a:r>
              <a:rPr lang="pt-BR" dirty="0" smtClean="0"/>
              <a:t> - </a:t>
            </a:r>
            <a:r>
              <a:rPr lang="pt-BR" dirty="0" err="1" smtClean="0"/>
              <a:t>Suffix</a:t>
            </a:r>
            <a:endParaRPr lang="pt-BR" dirty="0" smtClean="0"/>
          </a:p>
          <a:p>
            <a:pPr marL="0" indent="0">
              <a:buNone/>
            </a:pPr>
            <a:r>
              <a:rPr lang="pt-BR" dirty="0" err="1" smtClean="0"/>
              <a:t>Classroom</a:t>
            </a:r>
            <a:r>
              <a:rPr lang="pt-BR" dirty="0" smtClean="0"/>
              <a:t> - </a:t>
            </a:r>
            <a:r>
              <a:rPr lang="pt-BR" dirty="0" err="1" smtClean="0"/>
              <a:t>Compounding</a:t>
            </a:r>
            <a:endParaRPr lang="pt-BR" dirty="0" smtClean="0"/>
          </a:p>
          <a:p>
            <a:pPr marL="0" indent="0">
              <a:buNone/>
            </a:pPr>
            <a:r>
              <a:rPr lang="pt-BR" dirty="0" err="1" smtClean="0"/>
              <a:t>Demotivating</a:t>
            </a:r>
            <a:r>
              <a:rPr lang="pt-BR" dirty="0" smtClean="0"/>
              <a:t> - </a:t>
            </a:r>
            <a:r>
              <a:rPr lang="pt-BR" dirty="0" err="1" smtClean="0"/>
              <a:t>Preffix</a:t>
            </a:r>
            <a:endParaRPr lang="pt-BR" dirty="0" smtClean="0"/>
          </a:p>
        </p:txBody>
      </p:sp>
      <p:sp>
        <p:nvSpPr>
          <p:cNvPr id="4" name="Espaço Reservado para Conteúdo 2"/>
          <p:cNvSpPr txBox="1">
            <a:spLocks/>
          </p:cNvSpPr>
          <p:nvPr/>
        </p:nvSpPr>
        <p:spPr>
          <a:xfrm>
            <a:off x="7048768" y="2133600"/>
            <a:ext cx="3657332" cy="220242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pt-BR" dirty="0" err="1" smtClean="0"/>
              <a:t>Handbook</a:t>
            </a:r>
            <a:r>
              <a:rPr lang="pt-BR" dirty="0" smtClean="0"/>
              <a:t> - </a:t>
            </a:r>
            <a:r>
              <a:rPr lang="pt-BR" dirty="0" err="1" smtClean="0"/>
              <a:t>Blending</a:t>
            </a:r>
            <a:endParaRPr lang="pt-BR" dirty="0" smtClean="0"/>
          </a:p>
          <a:p>
            <a:pPr marL="0" indent="0">
              <a:buFont typeface="Wingdings 3" charset="2"/>
              <a:buNone/>
            </a:pPr>
            <a:r>
              <a:rPr lang="pt-BR" dirty="0" err="1" smtClean="0"/>
              <a:t>Preventing</a:t>
            </a:r>
            <a:r>
              <a:rPr lang="pt-BR" dirty="0" smtClean="0"/>
              <a:t> - </a:t>
            </a:r>
            <a:r>
              <a:rPr lang="pt-BR" dirty="0" err="1" smtClean="0"/>
              <a:t>Suffix</a:t>
            </a:r>
            <a:endParaRPr lang="pt-BR" dirty="0" smtClean="0"/>
          </a:p>
          <a:p>
            <a:pPr marL="0" indent="0">
              <a:buFont typeface="Wingdings 3" charset="2"/>
              <a:buNone/>
            </a:pPr>
            <a:r>
              <a:rPr lang="pt-BR" dirty="0" err="1" smtClean="0"/>
              <a:t>Homework</a:t>
            </a:r>
            <a:r>
              <a:rPr lang="pt-BR" dirty="0" smtClean="0"/>
              <a:t> - </a:t>
            </a:r>
            <a:r>
              <a:rPr lang="pt-BR" dirty="0" err="1" smtClean="0"/>
              <a:t>Compounding</a:t>
            </a:r>
            <a:endParaRPr lang="pt-BR" dirty="0" smtClean="0"/>
          </a:p>
          <a:p>
            <a:pPr marL="0" indent="0">
              <a:buFont typeface="Wingdings 3" charset="2"/>
              <a:buNone/>
            </a:pPr>
            <a:r>
              <a:rPr lang="pt-BR" dirty="0" err="1" smtClean="0"/>
              <a:t>Suspected</a:t>
            </a:r>
            <a:r>
              <a:rPr lang="pt-BR" dirty="0" smtClean="0"/>
              <a:t> - </a:t>
            </a:r>
            <a:r>
              <a:rPr lang="pt-BR" dirty="0" err="1" smtClean="0"/>
              <a:t>Suffix</a:t>
            </a:r>
            <a:endParaRPr lang="pt-BR" dirty="0" smtClean="0"/>
          </a:p>
          <a:p>
            <a:pPr marL="0" indent="0">
              <a:buFont typeface="Wingdings 3" charset="2"/>
              <a:buNone/>
            </a:pPr>
            <a:r>
              <a:rPr lang="pt-BR" dirty="0" err="1" smtClean="0"/>
              <a:t>Happen</a:t>
            </a:r>
            <a:r>
              <a:rPr lang="pt-BR" dirty="0" smtClean="0"/>
              <a:t> - </a:t>
            </a:r>
            <a:r>
              <a:rPr lang="pt-BR" dirty="0" err="1" smtClean="0"/>
              <a:t>Suffix</a:t>
            </a:r>
            <a:endParaRPr lang="pt-BR" dirty="0" smtClean="0"/>
          </a:p>
        </p:txBody>
      </p:sp>
      <p:sp>
        <p:nvSpPr>
          <p:cNvPr id="6" name="Espaço Reservado para Conteúdo 2"/>
          <p:cNvSpPr txBox="1">
            <a:spLocks/>
          </p:cNvSpPr>
          <p:nvPr/>
        </p:nvSpPr>
        <p:spPr>
          <a:xfrm>
            <a:off x="2589212" y="2133600"/>
            <a:ext cx="1835304" cy="220242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pt-BR" dirty="0" err="1" smtClean="0"/>
              <a:t>Cheating</a:t>
            </a:r>
            <a:endParaRPr lang="pt-BR" dirty="0" smtClean="0"/>
          </a:p>
          <a:p>
            <a:pPr marL="0" indent="0">
              <a:buFont typeface="Wingdings 3" charset="2"/>
              <a:buNone/>
            </a:pPr>
            <a:r>
              <a:rPr lang="pt-BR" dirty="0" err="1" smtClean="0"/>
              <a:t>Able</a:t>
            </a:r>
            <a:endParaRPr lang="pt-BR" dirty="0" smtClean="0"/>
          </a:p>
          <a:p>
            <a:pPr marL="0" indent="0">
              <a:buFont typeface="Wingdings 3" charset="2"/>
              <a:buNone/>
            </a:pPr>
            <a:r>
              <a:rPr lang="pt-BR" dirty="0" err="1" smtClean="0"/>
              <a:t>Handling</a:t>
            </a:r>
            <a:endParaRPr lang="pt-BR" dirty="0" smtClean="0"/>
          </a:p>
          <a:p>
            <a:pPr marL="0" indent="0">
              <a:buFont typeface="Wingdings 3" charset="2"/>
              <a:buNone/>
            </a:pPr>
            <a:r>
              <a:rPr lang="pt-BR" dirty="0" err="1" smtClean="0"/>
              <a:t>Classroom</a:t>
            </a:r>
            <a:endParaRPr lang="pt-BR" dirty="0" smtClean="0"/>
          </a:p>
          <a:p>
            <a:pPr marL="0" indent="0">
              <a:buFont typeface="Wingdings 3" charset="2"/>
              <a:buNone/>
            </a:pPr>
            <a:r>
              <a:rPr lang="pt-BR" dirty="0" err="1" smtClean="0"/>
              <a:t>Demotivating</a:t>
            </a:r>
            <a:endParaRPr lang="pt-BR" dirty="0" smtClean="0"/>
          </a:p>
        </p:txBody>
      </p:sp>
    </p:spTree>
    <p:extLst>
      <p:ext uri="{BB962C8B-B14F-4D97-AF65-F5344CB8AC3E}">
        <p14:creationId xmlns:p14="http://schemas.microsoft.com/office/powerpoint/2010/main" val="11519639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70"/>
                                        <p:tgtEl>
                                          <p:spTgt spid="3">
                                            <p:txEl>
                                              <p:pRg st="0" end="0"/>
                                            </p:txEl>
                                          </p:spTgt>
                                        </p:tgtEl>
                                      </p:cBhvr>
                                    </p:animEffect>
                                  </p:childTnLst>
                                </p:cTn>
                              </p:par>
                            </p:childTnLst>
                          </p:cTn>
                        </p:par>
                        <p:par>
                          <p:cTn id="13" fill="hold">
                            <p:stCondLst>
                              <p:cond delay="570"/>
                            </p:stCondLst>
                            <p:childTnLst>
                              <p:par>
                                <p:cTn id="14" presetID="16" presetClass="entr" presetSubtype="21" fill="hold" grpId="0"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arn(inVertical)">
                                      <p:cBhvr>
                                        <p:cTn id="16" dur="70"/>
                                        <p:tgtEl>
                                          <p:spTgt spid="3">
                                            <p:txEl>
                                              <p:pRg st="1" end="1"/>
                                            </p:txEl>
                                          </p:spTgt>
                                        </p:tgtEl>
                                      </p:cBhvr>
                                    </p:animEffect>
                                  </p:childTnLst>
                                </p:cTn>
                              </p:par>
                            </p:childTnLst>
                          </p:cTn>
                        </p:par>
                        <p:par>
                          <p:cTn id="17" fill="hold">
                            <p:stCondLst>
                              <p:cond delay="640"/>
                            </p:stCondLst>
                            <p:childTnLst>
                              <p:par>
                                <p:cTn id="18" presetID="16" presetClass="entr" presetSubtype="21" fill="hold" grpId="0"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arn(inVertical)">
                                      <p:cBhvr>
                                        <p:cTn id="20" dur="70"/>
                                        <p:tgtEl>
                                          <p:spTgt spid="3">
                                            <p:txEl>
                                              <p:pRg st="2" end="2"/>
                                            </p:txEl>
                                          </p:spTgt>
                                        </p:tgtEl>
                                      </p:cBhvr>
                                    </p:animEffect>
                                  </p:childTnLst>
                                </p:cTn>
                              </p:par>
                            </p:childTnLst>
                          </p:cTn>
                        </p:par>
                        <p:par>
                          <p:cTn id="21" fill="hold">
                            <p:stCondLst>
                              <p:cond delay="710"/>
                            </p:stCondLst>
                            <p:childTnLst>
                              <p:par>
                                <p:cTn id="22" presetID="16" presetClass="entr" presetSubtype="21" fill="hold" grpId="0" nodeType="after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barn(inVertical)">
                                      <p:cBhvr>
                                        <p:cTn id="24" dur="70"/>
                                        <p:tgtEl>
                                          <p:spTgt spid="3">
                                            <p:txEl>
                                              <p:pRg st="3" end="3"/>
                                            </p:txEl>
                                          </p:spTgt>
                                        </p:tgtEl>
                                      </p:cBhvr>
                                    </p:animEffect>
                                  </p:childTnLst>
                                </p:cTn>
                              </p:par>
                            </p:childTnLst>
                          </p:cTn>
                        </p:par>
                        <p:par>
                          <p:cTn id="25" fill="hold">
                            <p:stCondLst>
                              <p:cond delay="780"/>
                            </p:stCondLst>
                            <p:childTnLst>
                              <p:par>
                                <p:cTn id="26" presetID="16" presetClass="entr" presetSubtype="21" fill="hold" grpId="0" nodeType="after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arn(inVertical)">
                                      <p:cBhvr>
                                        <p:cTn id="28" dur="70"/>
                                        <p:tgtEl>
                                          <p:spTgt spid="3">
                                            <p:txEl>
                                              <p:pRg st="4" end="4"/>
                                            </p:txEl>
                                          </p:spTgt>
                                        </p:tgtEl>
                                      </p:cBhvr>
                                    </p:animEffect>
                                  </p:childTnLst>
                                </p:cTn>
                              </p:par>
                            </p:childTnLst>
                          </p:cTn>
                        </p:par>
                        <p:par>
                          <p:cTn id="29" fill="hold">
                            <p:stCondLst>
                              <p:cond delay="850"/>
                            </p:stCondLst>
                            <p:childTnLst>
                              <p:par>
                                <p:cTn id="30" presetID="16" presetClass="entr" presetSubtype="21"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inVertical)">
                                      <p:cBhvr>
                                        <p:cTn id="32" dur="7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1181" y="2383971"/>
            <a:ext cx="8546832" cy="3745834"/>
          </a:xfrm>
          <a:prstGeom prst="rect">
            <a:avLst/>
          </a:prstGeom>
        </p:spPr>
      </p:pic>
      <p:sp>
        <p:nvSpPr>
          <p:cNvPr id="5" name="Título 4"/>
          <p:cNvSpPr>
            <a:spLocks noGrp="1"/>
          </p:cNvSpPr>
          <p:nvPr>
            <p:ph type="title"/>
          </p:nvPr>
        </p:nvSpPr>
        <p:spPr/>
        <p:txBody>
          <a:bodyPr/>
          <a:lstStyle/>
          <a:p>
            <a:pPr algn="ctr"/>
            <a:r>
              <a:rPr lang="pt-BR" dirty="0" smtClean="0"/>
              <a:t>THE END</a:t>
            </a:r>
            <a:endParaRPr lang="pt-BR" dirty="0"/>
          </a:p>
        </p:txBody>
      </p:sp>
    </p:spTree>
    <p:extLst>
      <p:ext uri="{BB962C8B-B14F-4D97-AF65-F5344CB8AC3E}">
        <p14:creationId xmlns:p14="http://schemas.microsoft.com/office/powerpoint/2010/main" val="1101649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5"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4"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6" dur="1000" fill="hold"/>
                                        <p:tgtEl>
                                          <p:spTgt spid="4"/>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Cacho">
  <a:themeElements>
    <a:clrScheme name="Cacho">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Cacho">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ach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147</TotalTime>
  <Words>1086</Words>
  <Application>Microsoft Office PowerPoint</Application>
  <PresentationFormat>Widescreen</PresentationFormat>
  <Paragraphs>98</Paragraphs>
  <Slides>13</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13</vt:i4>
      </vt:variant>
    </vt:vector>
  </HeadingPairs>
  <TitlesOfParts>
    <vt:vector size="17" baseType="lpstr">
      <vt:lpstr>Arial</vt:lpstr>
      <vt:lpstr>Century Gothic</vt:lpstr>
      <vt:lpstr>Wingdings 3</vt:lpstr>
      <vt:lpstr>Cacho</vt:lpstr>
      <vt:lpstr>Cheating in the Classroom: How to Prevent It and How to Handle It if It Happens </vt:lpstr>
      <vt:lpstr>Resumo</vt:lpstr>
      <vt:lpstr>Apresentação do PowerPoint</vt:lpstr>
      <vt:lpstr>Apresentação do PowerPoint</vt:lpstr>
      <vt:lpstr>Apresentação do PowerPoint</vt:lpstr>
      <vt:lpstr>01 – As técnicas de leitura e as maneiras de se ler este texto.</vt:lpstr>
      <vt:lpstr>01 – As técnicas de leitura e as maneiras de se ler este texto.</vt:lpstr>
      <vt:lpstr>01 – As técnicas de leitura e as maneiras de se ler este texto.</vt:lpstr>
      <vt:lpstr>01 – As técnicas de leitura e as maneiras de se ler este texto.</vt:lpstr>
      <vt:lpstr>02 – Os referentes textuais</vt:lpstr>
      <vt:lpstr>03 – Os processos de formação de palavras</vt:lpstr>
      <vt:lpstr>03 – Os processos de formação de palavras</vt:lpstr>
      <vt:lpstr>THE END</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Inglês</dc:title>
  <dc:creator>Fabricyo Costa</dc:creator>
  <cp:lastModifiedBy>Geraldo Eloi</cp:lastModifiedBy>
  <cp:revision>18</cp:revision>
  <dcterms:created xsi:type="dcterms:W3CDTF">2017-06-07T00:17:27Z</dcterms:created>
  <dcterms:modified xsi:type="dcterms:W3CDTF">2017-06-07T19:53:46Z</dcterms:modified>
</cp:coreProperties>
</file>