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ABC9D-3493-4B5E-889D-FEA25395E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37F74C-EBC5-4612-9819-5C8E74256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1C8B18-24E8-4962-868D-A6F4570CD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D24-1F5B-4BB5-AD41-798065EA9F7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5E7420-12CA-4906-B82C-E312A800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9CF217-26A4-455E-9E61-12C74069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857E-E763-42B6-BBC5-79F8C5804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00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A13AB-1763-42E2-8065-88AC5D3C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3A78F4-1449-4DFB-846D-5A224F2E1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5D0C34-5DF2-425E-915A-4C500790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D24-1F5B-4BB5-AD41-798065EA9F7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0E5DFA-F5A6-4F31-B7A5-0B74520D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13E6B9-1619-4BF1-A556-7D019B4D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857E-E763-42B6-BBC5-79F8C5804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40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C384F5-BC81-44F1-B612-F0F699A5A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9291ECC-0A9B-4D99-98EE-68B43130F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082D0F-025E-4431-A730-70F7A778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D24-1F5B-4BB5-AD41-798065EA9F7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34B11C-1DAE-4F01-BE56-5E8A1E97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BA7E92-8482-40FE-AC4A-8D7EB7A3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857E-E763-42B6-BBC5-79F8C5804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51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9EC26-920C-479B-956F-C0BA4966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6AFEA2-51BA-42BB-BB5F-462B85003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68BBA6-97BF-405E-8380-C5EB443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D24-1F5B-4BB5-AD41-798065EA9F7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43093B-2246-494C-B022-246B59BD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8EC0B7-A096-4529-9CC4-68F4CD3B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857E-E763-42B6-BBC5-79F8C5804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26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1E9AA-36B8-4F2B-98E4-35C341F6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F9B8D9-4C8C-496B-9EC9-4299E86FC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764480-57F4-4201-B5D4-FEB0D19E7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D24-1F5B-4BB5-AD41-798065EA9F7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04131C-96D2-4939-BD07-B0A4B98B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836530-CAD4-4CC9-B482-90F2B5D5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857E-E763-42B6-BBC5-79F8C5804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83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292A4-88D7-43D1-990B-36B46B74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F408C7-EE1B-4E94-88C4-5652E8022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2A0FEA-914C-4174-A4DA-F61069DFD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2968EE-DD51-43A8-839F-A720B8E6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D24-1F5B-4BB5-AD41-798065EA9F7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55F3D2-BDD4-46BE-910E-5E040D7A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BACEEA-7A1A-4400-B107-263E74CF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857E-E763-42B6-BBC5-79F8C5804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95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2969D-B9AE-451F-9BCF-AAF50687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63C8CF-3D53-438F-8981-2509A7299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C965A8-49E5-4AEE-AD0C-56D54BEB5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B6633B-865A-4FB6-AFCA-F6D03AA4C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38F487-CC8A-4628-9D92-FDF7325D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3D49E48-B1CF-47E1-ADEE-8A0CC033B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D24-1F5B-4BB5-AD41-798065EA9F7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A3C959C-E8AD-434C-A270-FA2BE9A35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C033FA5-560D-4E91-AFDD-6F61979E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857E-E763-42B6-BBC5-79F8C5804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22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933BE-182C-4C42-893A-FE64EED8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D1C6D2-C90F-4F6E-885C-166AADB5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D24-1F5B-4BB5-AD41-798065EA9F7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B5ED73C-7BDC-4B5E-A231-C9239BC3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17A3B30-3568-4810-999E-06A8A8CB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857E-E763-42B6-BBC5-79F8C5804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56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BB1CAFE-77BA-4D47-A3F3-784532C9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D24-1F5B-4BB5-AD41-798065EA9F7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64F3B6-EAFD-4F3B-B224-98BA630B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1F8BB7-9105-481D-897B-F3F9BF47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857E-E763-42B6-BBC5-79F8C5804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81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1BB17-14CC-4FE8-9C54-88189F90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65EC13-277C-4718-A064-4F1BF586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3128F2-A78D-4CF3-B4CC-EEF81772D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2363FF-FC57-4263-93C2-EB534128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D24-1F5B-4BB5-AD41-798065EA9F7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C7AAB0-2005-421B-AE6C-ECEBDF0C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EA638F-ED87-4082-926A-787F2646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857E-E763-42B6-BBC5-79F8C5804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03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8CDF4-7057-44CD-9245-EB26B58F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E4A0B2-F04B-4A66-8F1B-EA36E73CE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AC8169-A871-422F-AFB5-B8EF71329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952429-D2C7-4F52-8E19-96F0E67B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D24-1F5B-4BB5-AD41-798065EA9F7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1E7C2F-9BBA-471F-8C3E-14B3B688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BA66F5-5CFF-4107-8B0C-14FDBE96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857E-E763-42B6-BBC5-79F8C5804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58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27F08D3-3FA7-41CE-B297-918A6C7B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72D02C-F65A-4CDC-A17A-73828423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DB179A-2345-4CB0-B653-16F475978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D8D24-1F5B-4BB5-AD41-798065EA9F7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CE96FA-BEBB-4DE4-8377-4247FC363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B4360D-46AD-4BD8-952F-306A365AD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E857E-E763-42B6-BBC5-79F8C5804F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84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BEFBA-A3F0-470D-BE10-4B76B5D65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CD04D1-E8A3-43A6-A4B1-2C7BBF9105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A8A04A-EA9E-4203-9CDB-07FDE02CF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" y="3802"/>
            <a:ext cx="12185241" cy="685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190AA8-CB57-4ED8-89B2-6D174EA1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CC4C1B5-7373-453E-83F6-615B6700B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8"/>
            <a:ext cx="12315612" cy="6927532"/>
          </a:xfrm>
        </p:spPr>
      </p:pic>
    </p:spTree>
    <p:extLst>
      <p:ext uri="{BB962C8B-B14F-4D97-AF65-F5344CB8AC3E}">
        <p14:creationId xmlns:p14="http://schemas.microsoft.com/office/powerpoint/2010/main" val="241026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7CBFF-99DB-42DC-AE52-58337E0C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1A4699D-D839-44E7-B201-774E74194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8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339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C3477-7A18-42CB-87F4-AF967179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30F5DB5-E622-4152-992B-512C7C34D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2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995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D4D65-68DF-4465-AF0F-70D722292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E34EA10-C061-4632-9B70-C4011E513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9058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CE4AE-1DE2-4709-8CE5-CF2B6344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4C5F10A-2FA8-49FA-91A2-0B7567ECD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"/>
            <a:ext cx="12137813" cy="6827520"/>
          </a:xfrm>
        </p:spPr>
      </p:pic>
    </p:spTree>
    <p:extLst>
      <p:ext uri="{BB962C8B-B14F-4D97-AF65-F5344CB8AC3E}">
        <p14:creationId xmlns:p14="http://schemas.microsoft.com/office/powerpoint/2010/main" val="126291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0B135-1988-4F25-906D-57842080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28F6CFC-115C-47F8-8814-22582B577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8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980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5E378-C55D-488C-9C1E-AA9C49BE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52E4F89-8BCF-44AE-A7D5-F0F142E23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5195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E57BE-7914-4444-B9EF-958FD8BE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32F81FB-3E58-482C-9CC8-67AC4F75E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8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6539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27EB7-6C89-4271-B5D1-A3284B9C9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31CB9E1-8EC1-4E36-914C-6EDC8E082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8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196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MORENO DO GELO</dc:creator>
  <cp:lastModifiedBy>MORENO DO GELO</cp:lastModifiedBy>
  <cp:revision>1</cp:revision>
  <dcterms:created xsi:type="dcterms:W3CDTF">2017-06-07T17:00:32Z</dcterms:created>
  <dcterms:modified xsi:type="dcterms:W3CDTF">2017-06-07T17:01:12Z</dcterms:modified>
</cp:coreProperties>
</file>