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667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964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162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484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653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51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96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12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42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743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8AD81-3AF3-413C-8150-CAF8B1EACF34}" type="datetimeFigureOut">
              <a:rPr lang="pt-BR" smtClean="0"/>
              <a:t>07/08/2018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C76C-4329-49C6-834A-41BB1C8EE5F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589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8880" y="4046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Instituto Federal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Educação, Ciência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Rio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Grande do Norte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257138" y="610231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Cristiane de Brito Cruz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48880" y="4431303"/>
            <a:ext cx="38318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Components: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José Douglas da Silva Nascimento,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Luigi Eduardo Silva de Lima,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Vinicius Gabriel de Araújo Ferreira,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João Batista Macedo da Silva e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Jeová José da Silva Oliveira.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41600" y="2564904"/>
            <a:ext cx="3910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atin typeface="Algerian" panose="04020705040A02060702" pitchFamily="82" charset="0"/>
                <a:cs typeface="Arial" panose="020B0604020202020204" pitchFamily="34" charset="0"/>
              </a:rPr>
              <a:t>Vacations</a:t>
            </a:r>
          </a:p>
        </p:txBody>
      </p:sp>
      <p:sp>
        <p:nvSpPr>
          <p:cNvPr id="6" name="AutoShape 2" descr="Resultado de imagem para ifrn campus currais novos"/>
          <p:cNvSpPr>
            <a:spLocks noChangeAspect="1" noChangeArrowheads="1"/>
          </p:cNvSpPr>
          <p:nvPr/>
        </p:nvSpPr>
        <p:spPr bwMode="auto">
          <a:xfrm>
            <a:off x="155575" y="-1189038"/>
            <a:ext cx="24860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12" y="332656"/>
            <a:ext cx="1383252" cy="13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45365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5576" y="56612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Jeová</a:t>
            </a:r>
            <a:r>
              <a:rPr lang="en-US" sz="2800" dirty="0" smtClean="0"/>
              <a:t> </a:t>
            </a:r>
            <a:r>
              <a:rPr lang="en-US" sz="2800" dirty="0"/>
              <a:t>is playing God of </a:t>
            </a:r>
            <a:r>
              <a:rPr lang="en-US" sz="2800" dirty="0" smtClean="0"/>
              <a:t>War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955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56612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Jeová</a:t>
            </a:r>
            <a:r>
              <a:rPr lang="en-US" sz="2800" dirty="0" smtClean="0"/>
              <a:t> </a:t>
            </a:r>
            <a:r>
              <a:rPr lang="en-US" sz="2800" dirty="0"/>
              <a:t>is making a medical </a:t>
            </a:r>
            <a:r>
              <a:rPr lang="en-US" sz="2800" dirty="0" smtClean="0"/>
              <a:t>treatment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6084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4" y="764704"/>
            <a:ext cx="7560840" cy="44644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2805" y="551723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João </a:t>
            </a:r>
            <a:r>
              <a:rPr lang="en-US" sz="2800" dirty="0"/>
              <a:t>Batista is planting peppers in your vase</a:t>
            </a:r>
            <a:r>
              <a:rPr lang="en-US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955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560840" cy="48245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584" y="574272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João </a:t>
            </a:r>
            <a:r>
              <a:rPr lang="en-US" sz="2800" dirty="0"/>
              <a:t>the Batista is playing Resident Evil </a:t>
            </a:r>
            <a:r>
              <a:rPr lang="en-US" sz="2800" dirty="0" smtClean="0"/>
              <a:t>4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702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136" y="539645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João </a:t>
            </a:r>
            <a:r>
              <a:rPr lang="en-US" sz="2800" dirty="0"/>
              <a:t>Batista is attending Attack on </a:t>
            </a:r>
            <a:r>
              <a:rPr lang="en-US" sz="2800" dirty="0" smtClean="0"/>
              <a:t>Titan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5122" name="Picture 2" descr="Resultado de imagem para attack on titan an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6" y="692696"/>
            <a:ext cx="7632848" cy="43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42056"/>
            <a:ext cx="7560840" cy="45365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584" y="551723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Vinícius</a:t>
            </a:r>
            <a:r>
              <a:rPr lang="en-US" sz="2800" dirty="0" smtClean="0"/>
              <a:t> </a:t>
            </a:r>
            <a:r>
              <a:rPr lang="en-US" sz="2800" dirty="0"/>
              <a:t>is playing soccer with your </a:t>
            </a:r>
            <a:r>
              <a:rPr lang="en-US" sz="2800" dirty="0" smtClean="0"/>
              <a:t>friends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66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560840" cy="44644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584" y="543783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Vinícius</a:t>
            </a:r>
            <a:r>
              <a:rPr lang="en-US" sz="2800" dirty="0" smtClean="0"/>
              <a:t> </a:t>
            </a:r>
            <a:r>
              <a:rPr lang="en-US" sz="2800" dirty="0"/>
              <a:t>is attending films with your </a:t>
            </a:r>
            <a:r>
              <a:rPr lang="en-US" sz="2800" dirty="0" smtClean="0"/>
              <a:t>family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534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56084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lgerian" panose="04020705040A02060702" pitchFamily="82" charset="0"/>
              </a:rPr>
              <a:t>Thank you for the attention</a:t>
            </a:r>
            <a:endParaRPr lang="pt-BR" sz="5400" dirty="0">
              <a:latin typeface="Algerian" panose="04020705040A02060702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53370"/>
            <a:ext cx="2699693" cy="27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9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560840" cy="46805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7584" y="537321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Arial" panose="020B0604020202020204" pitchFamily="34" charset="0"/>
              </a:rPr>
              <a:t>Douglas </a:t>
            </a:r>
            <a:r>
              <a:rPr lang="en-US" sz="2800" dirty="0">
                <a:cs typeface="Arial" panose="020B0604020202020204" pitchFamily="34" charset="0"/>
              </a:rPr>
              <a:t>is playing soccer with your friends</a:t>
            </a:r>
            <a:r>
              <a:rPr lang="pt-BR" sz="2800" dirty="0" smtClean="0">
                <a:cs typeface="Arial" panose="020B0604020202020204" pitchFamily="34" charset="0"/>
              </a:rPr>
              <a:t>.</a:t>
            </a:r>
            <a:endParaRPr lang="pt-BR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0" y="404664"/>
            <a:ext cx="8001000" cy="468322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4664" y="5373216"/>
            <a:ext cx="798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Douglas </a:t>
            </a:r>
            <a:r>
              <a:rPr lang="en-US" sz="2800" dirty="0"/>
              <a:t>is attending films during your vacations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476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28372"/>
            <a:ext cx="4608512" cy="57089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24128" y="2692998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Douglas </a:t>
            </a:r>
            <a:r>
              <a:rPr lang="en-US" sz="2800" dirty="0"/>
              <a:t>is playing Clash </a:t>
            </a:r>
            <a:r>
              <a:rPr lang="en-US" sz="2800" dirty="0" smtClean="0"/>
              <a:t>Royale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432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5149"/>
            <a:ext cx="4313982" cy="51845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436095" y="2204864"/>
            <a:ext cx="3096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Luigi </a:t>
            </a:r>
            <a:r>
              <a:rPr lang="en-US" sz="2800" dirty="0"/>
              <a:t>is going of car your grandmother's house among Lagoa Nova and I </a:t>
            </a:r>
            <a:r>
              <a:rPr lang="en-US" sz="2800" dirty="0" smtClean="0"/>
              <a:t>Cerro </a:t>
            </a:r>
            <a:r>
              <a:rPr lang="en-US" sz="2800" dirty="0"/>
              <a:t>Corá</a:t>
            </a:r>
            <a:r>
              <a:rPr lang="en-US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001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980728"/>
            <a:ext cx="4752528" cy="48965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96136" y="220486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Luigi </a:t>
            </a:r>
            <a:r>
              <a:rPr lang="en-US" sz="2800" dirty="0"/>
              <a:t>is taking a picture in </a:t>
            </a:r>
            <a:r>
              <a:rPr lang="en-US" sz="2800" dirty="0" smtClean="0"/>
              <a:t>the beach in </a:t>
            </a:r>
            <a:r>
              <a:rPr lang="en-US" sz="2800" dirty="0" err="1"/>
              <a:t>Maxaranguape</a:t>
            </a:r>
            <a:r>
              <a:rPr lang="en-US" sz="2800" dirty="0"/>
              <a:t>, in the coast of </a:t>
            </a:r>
            <a:r>
              <a:rPr lang="en-US" sz="2800" dirty="0" smtClean="0"/>
              <a:t>RN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602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69040" y="5589240"/>
            <a:ext cx="7203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Luigi </a:t>
            </a:r>
            <a:r>
              <a:rPr lang="en-US" sz="2800" dirty="0"/>
              <a:t>is playing Clash Royale and has just won a letter </a:t>
            </a:r>
            <a:r>
              <a:rPr lang="en-US" sz="2800" dirty="0" err="1" smtClean="0"/>
              <a:t>lendaria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1359"/>
            <a:ext cx="3060341" cy="47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55" y="591358"/>
            <a:ext cx="3060339" cy="47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68908" y="5373216"/>
            <a:ext cx="744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Jeová </a:t>
            </a:r>
            <a:r>
              <a:rPr lang="pt-BR" sz="2800" dirty="0" err="1"/>
              <a:t>is</a:t>
            </a:r>
            <a:r>
              <a:rPr lang="pt-BR" sz="2800" dirty="0"/>
              <a:t> </a:t>
            </a:r>
            <a:r>
              <a:rPr lang="pt-BR" sz="2800" dirty="0" err="1"/>
              <a:t>attending</a:t>
            </a:r>
            <a:r>
              <a:rPr lang="pt-BR" sz="2800" dirty="0"/>
              <a:t> Dragon Ball </a:t>
            </a:r>
            <a:r>
              <a:rPr lang="pt-BR" sz="2800" dirty="0" smtClean="0"/>
              <a:t>Super.</a:t>
            </a:r>
            <a:endParaRPr lang="pt-BR" sz="2800" dirty="0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08" y="692696"/>
            <a:ext cx="7447508" cy="42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488832" cy="45365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584" y="55892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Jeová</a:t>
            </a:r>
            <a:r>
              <a:rPr lang="en-US" sz="2800" dirty="0" smtClean="0"/>
              <a:t> </a:t>
            </a:r>
            <a:r>
              <a:rPr lang="en-US" sz="2800" dirty="0"/>
              <a:t>is practicing the </a:t>
            </a:r>
            <a:r>
              <a:rPr lang="en-US" sz="2800" dirty="0" smtClean="0"/>
              <a:t>reading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156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194</Words>
  <Application>Microsoft Office PowerPoint</Application>
  <PresentationFormat>Apresentação na tela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 for the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Neto</dc:creator>
  <cp:lastModifiedBy>Cristiane de Brito Cruz</cp:lastModifiedBy>
  <cp:revision>20</cp:revision>
  <dcterms:created xsi:type="dcterms:W3CDTF">2018-08-05T16:21:55Z</dcterms:created>
  <dcterms:modified xsi:type="dcterms:W3CDTF">2018-08-07T12:49:29Z</dcterms:modified>
</cp:coreProperties>
</file>