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3" y="-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38F-90BA-4A03-98B1-0641CD482A95}" type="datetimeFigureOut">
              <a:rPr lang="pt-BR" smtClean="0"/>
              <a:t>06/08/2018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718-3F2D-4F76-9FD2-8AE76EF890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66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38F-90BA-4A03-98B1-0641CD482A95}" type="datetimeFigureOut">
              <a:rPr lang="pt-BR" smtClean="0"/>
              <a:t>06/08/2018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718-3F2D-4F76-9FD2-8AE76EF890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6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38F-90BA-4A03-98B1-0641CD482A95}" type="datetimeFigureOut">
              <a:rPr lang="pt-BR" smtClean="0"/>
              <a:t>06/08/2018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718-3F2D-4F76-9FD2-8AE76EF890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23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38F-90BA-4A03-98B1-0641CD482A95}" type="datetimeFigureOut">
              <a:rPr lang="pt-BR" smtClean="0"/>
              <a:t>06/08/2018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718-3F2D-4F76-9FD2-8AE76EF890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68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38F-90BA-4A03-98B1-0641CD482A95}" type="datetimeFigureOut">
              <a:rPr lang="pt-BR" smtClean="0"/>
              <a:t>06/08/2018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718-3F2D-4F76-9FD2-8AE76EF890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474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38F-90BA-4A03-98B1-0641CD482A95}" type="datetimeFigureOut">
              <a:rPr lang="pt-BR" smtClean="0"/>
              <a:t>06/08/2018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718-3F2D-4F76-9FD2-8AE76EF890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817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38F-90BA-4A03-98B1-0641CD482A95}" type="datetimeFigureOut">
              <a:rPr lang="pt-BR" smtClean="0"/>
              <a:t>06/08/2018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718-3F2D-4F76-9FD2-8AE76EF890EB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4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38F-90BA-4A03-98B1-0641CD482A95}" type="datetimeFigureOut">
              <a:rPr lang="pt-BR" smtClean="0"/>
              <a:t>06/08/2018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718-3F2D-4F76-9FD2-8AE76EF890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08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38F-90BA-4A03-98B1-0641CD482A95}" type="datetimeFigureOut">
              <a:rPr lang="pt-BR" smtClean="0"/>
              <a:t>06/08/2018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718-3F2D-4F76-9FD2-8AE76EF890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4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F38F-90BA-4A03-98B1-0641CD482A95}" type="datetimeFigureOut">
              <a:rPr lang="pt-BR" smtClean="0"/>
              <a:t>06/08/2018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718-3F2D-4F76-9FD2-8AE76EF890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483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23AF38F-90BA-4A03-98B1-0641CD482A95}" type="datetimeFigureOut">
              <a:rPr lang="pt-BR" smtClean="0"/>
              <a:t>06/08/2018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718-3F2D-4F76-9FD2-8AE76EF890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10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23AF38F-90BA-4A03-98B1-0641CD482A95}" type="datetimeFigureOut">
              <a:rPr lang="pt-BR" smtClean="0"/>
              <a:t>06/08/2018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989E718-3F2D-4F76-9FD2-8AE76EF890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62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74EE-0E3D-48CE-9E2B-93E7DEE3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531" y="1296785"/>
            <a:ext cx="8596668" cy="1897150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Bahnschrift Light" panose="020B0502040204020203" pitchFamily="34" charset="0"/>
              </a:rPr>
              <a:t>English </a:t>
            </a:r>
            <a:br>
              <a:rPr lang="en-US" sz="7200" dirty="0">
                <a:latin typeface="Bahnschrift Light" panose="020B0502040204020203" pitchFamily="34" charset="0"/>
              </a:rPr>
            </a:br>
            <a:r>
              <a:rPr lang="en-US" sz="7200" dirty="0">
                <a:latin typeface="Bahnschrift Light" panose="020B0502040204020203" pitchFamily="34" charset="0"/>
              </a:rPr>
              <a:t>Homework</a:t>
            </a:r>
            <a:endParaRPr lang="pt-BR" sz="7200" dirty="0">
              <a:latin typeface="Bahnschrift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931C-4AD0-40BE-A18C-1056F1F53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218" y="4030952"/>
            <a:ext cx="8596668" cy="3880773"/>
          </a:xfrm>
        </p:spPr>
        <p:txBody>
          <a:bodyPr/>
          <a:lstStyle/>
          <a:p>
            <a:r>
              <a:rPr lang="en-US" dirty="0" err="1"/>
              <a:t>Discentes</a:t>
            </a:r>
            <a:r>
              <a:rPr lang="en-US" dirty="0"/>
              <a:t>:                                                                                                    </a:t>
            </a:r>
            <a:r>
              <a:rPr lang="en-US" dirty="0" err="1"/>
              <a:t>Docente</a:t>
            </a:r>
            <a:r>
              <a:rPr lang="en-US" dirty="0"/>
              <a:t>:                                                                   </a:t>
            </a:r>
          </a:p>
          <a:p>
            <a:r>
              <a:rPr lang="en-US" dirty="0"/>
              <a:t>Nicolas Lopes                                                                              Cristiane Brito Cruz</a:t>
            </a:r>
          </a:p>
          <a:p>
            <a:r>
              <a:rPr lang="en-US" dirty="0"/>
              <a:t>Luís Eduardo</a:t>
            </a:r>
          </a:p>
          <a:p>
            <a:r>
              <a:rPr lang="en-US" dirty="0" err="1"/>
              <a:t>Jobel</a:t>
            </a:r>
            <a:r>
              <a:rPr lang="en-US" dirty="0"/>
              <a:t> Araújo</a:t>
            </a:r>
          </a:p>
          <a:p>
            <a:r>
              <a:rPr lang="en-US" dirty="0" err="1"/>
              <a:t>Sérgio</a:t>
            </a:r>
            <a:r>
              <a:rPr lang="en-US" dirty="0"/>
              <a:t> Victor</a:t>
            </a:r>
          </a:p>
          <a:p>
            <a:r>
              <a:rPr lang="en-US" dirty="0" err="1"/>
              <a:t>Thervyson</a:t>
            </a:r>
            <a:r>
              <a:rPr lang="en-US" dirty="0"/>
              <a:t> </a:t>
            </a:r>
            <a:r>
              <a:rPr lang="en-US" dirty="0" err="1"/>
              <a:t>Elyedson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925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6CC3-370D-4258-A756-7D8C98A3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Luis Eduardo  is winning the </a:t>
            </a:r>
            <a:r>
              <a:rPr lang="en-US" dirty="0" err="1"/>
              <a:t>Juverns</a:t>
            </a:r>
            <a:endParaRPr lang="pt-B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09FE85-F260-4D84-A81E-6863ECB03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06" y="2674418"/>
            <a:ext cx="5096587" cy="3822441"/>
          </a:xfrm>
        </p:spPr>
      </p:pic>
    </p:spTree>
    <p:extLst>
      <p:ext uri="{BB962C8B-B14F-4D97-AF65-F5344CB8AC3E}">
        <p14:creationId xmlns:p14="http://schemas.microsoft.com/office/powerpoint/2010/main" val="273691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6CC3-370D-4258-A756-7D8C98A3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Luis Eduardo getting married</a:t>
            </a:r>
            <a:endParaRPr lang="pt-B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8B0F93-7064-4516-A0C0-25FE76747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16" y="2320896"/>
            <a:ext cx="3298767" cy="4398356"/>
          </a:xfrm>
        </p:spPr>
      </p:pic>
    </p:spTree>
    <p:extLst>
      <p:ext uri="{BB962C8B-B14F-4D97-AF65-F5344CB8AC3E}">
        <p14:creationId xmlns:p14="http://schemas.microsoft.com/office/powerpoint/2010/main" val="278772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EF11-2521-4717-918A-23EAB290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Jobel</a:t>
            </a:r>
            <a:r>
              <a:rPr lang="en-US" dirty="0"/>
              <a:t> in soccer match with your friends</a:t>
            </a:r>
            <a:endParaRPr lang="pt-B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AD881A-D954-4067-B248-64B0DB47E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52" y="2531823"/>
            <a:ext cx="5028895" cy="3773843"/>
          </a:xfrm>
        </p:spPr>
      </p:pic>
    </p:spTree>
    <p:extLst>
      <p:ext uri="{BB962C8B-B14F-4D97-AF65-F5344CB8AC3E}">
        <p14:creationId xmlns:p14="http://schemas.microsoft.com/office/powerpoint/2010/main" val="175366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B471-A3A5-4F06-A6BF-034DCF4F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Sergio is alone and sad at the vacation</a:t>
            </a:r>
            <a:endParaRPr lang="pt-B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FD0BB0-BB79-43F6-8A58-6089D2E70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3" y="2153412"/>
            <a:ext cx="2634673" cy="4654591"/>
          </a:xfrm>
        </p:spPr>
      </p:pic>
    </p:spTree>
    <p:extLst>
      <p:ext uri="{BB962C8B-B14F-4D97-AF65-F5344CB8AC3E}">
        <p14:creationId xmlns:p14="http://schemas.microsoft.com/office/powerpoint/2010/main" val="386532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7C7B-7E55-40B4-87F3-E99DD7DF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Thervyson</a:t>
            </a:r>
            <a:r>
              <a:rPr lang="en-US" dirty="0"/>
              <a:t> is remixing at the Swing </a:t>
            </a:r>
            <a:r>
              <a:rPr lang="en-US" dirty="0" err="1"/>
              <a:t>Variado’s</a:t>
            </a:r>
            <a:r>
              <a:rPr lang="en-US" dirty="0"/>
              <a:t> show</a:t>
            </a:r>
            <a:endParaRPr lang="pt-BR" dirty="0"/>
          </a:p>
        </p:txBody>
      </p:sp>
      <p:pic>
        <p:nvPicPr>
          <p:cNvPr id="4" name="WhatsApp Video 2018-07-30 at 07.56.06">
            <a:hlinkClick r:id="" action="ppaction://media"/>
            <a:extLst>
              <a:ext uri="{FF2B5EF4-FFF2-40B4-BE49-F238E27FC236}">
                <a16:creationId xmlns:a16="http://schemas.microsoft.com/office/drawing/2014/main" id="{9DFE0B57-0750-4278-8C5F-9D13B275B4B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6919" y="2271528"/>
            <a:ext cx="5378161" cy="4034137"/>
          </a:xfrm>
        </p:spPr>
      </p:pic>
    </p:spTree>
    <p:extLst>
      <p:ext uri="{BB962C8B-B14F-4D97-AF65-F5344CB8AC3E}">
        <p14:creationId xmlns:p14="http://schemas.microsoft.com/office/powerpoint/2010/main" val="35040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1DE9-3630-4A4C-B16D-4E9C7009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Jobel</a:t>
            </a:r>
            <a:r>
              <a:rPr lang="en-US"/>
              <a:t> is crying </a:t>
            </a:r>
            <a:r>
              <a:rPr lang="en-US" dirty="0"/>
              <a:t>with </a:t>
            </a:r>
            <a:r>
              <a:rPr lang="en-US" dirty="0" err="1"/>
              <a:t>Jonaldo’s</a:t>
            </a:r>
            <a:r>
              <a:rPr lang="en-US" dirty="0"/>
              <a:t> activity</a:t>
            </a:r>
            <a:endParaRPr lang="pt-B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A1CE58-A2D2-4C74-A09D-E5E5E3262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35" y="2153412"/>
            <a:ext cx="2646329" cy="4704588"/>
          </a:xfrm>
        </p:spPr>
      </p:pic>
    </p:spTree>
    <p:extLst>
      <p:ext uri="{BB962C8B-B14F-4D97-AF65-F5344CB8AC3E}">
        <p14:creationId xmlns:p14="http://schemas.microsoft.com/office/powerpoint/2010/main" val="305900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461B-1D20-4946-A112-25FB0BEBB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Thervyson</a:t>
            </a:r>
            <a:r>
              <a:rPr lang="en-US" dirty="0"/>
              <a:t> is walking with your dog</a:t>
            </a:r>
            <a:endParaRPr lang="pt-B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77D73F-A584-4439-994C-71A4E0555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85" y="2368609"/>
            <a:ext cx="3063803" cy="4085070"/>
          </a:xfrm>
        </p:spPr>
      </p:pic>
    </p:spTree>
    <p:extLst>
      <p:ext uri="{BB962C8B-B14F-4D97-AF65-F5344CB8AC3E}">
        <p14:creationId xmlns:p14="http://schemas.microsoft.com/office/powerpoint/2010/main" val="192880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972C-C41D-47EB-B0E9-8D8BDB7C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on IFRN’s São Pedro</a:t>
            </a:r>
            <a:endParaRPr lang="pt-B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66BCEA-ACE7-426A-B4E4-B5487516D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82" y="2287169"/>
            <a:ext cx="5601835" cy="4201377"/>
          </a:xfrm>
        </p:spPr>
      </p:pic>
    </p:spTree>
    <p:extLst>
      <p:ext uri="{BB962C8B-B14F-4D97-AF65-F5344CB8AC3E}">
        <p14:creationId xmlns:p14="http://schemas.microsoft.com/office/powerpoint/2010/main" val="339833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4523C-307D-4A4C-9C61-78968542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following </a:t>
            </a:r>
            <a:r>
              <a:rPr lang="en-US" dirty="0" err="1"/>
              <a:t>Sant’Ana</a:t>
            </a:r>
            <a:endParaRPr lang="pt-B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646809-CFD6-4464-BF26-A7572DB93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93" y="2501570"/>
            <a:ext cx="3058813" cy="4078417"/>
          </a:xfrm>
        </p:spPr>
      </p:pic>
    </p:spTree>
    <p:extLst>
      <p:ext uri="{BB962C8B-B14F-4D97-AF65-F5344CB8AC3E}">
        <p14:creationId xmlns:p14="http://schemas.microsoft.com/office/powerpoint/2010/main" val="149271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4E38-4425-4413-9247-762B3AF67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Thervyson</a:t>
            </a:r>
            <a:r>
              <a:rPr lang="en-US" dirty="0"/>
              <a:t>  is taking a picture</a:t>
            </a:r>
            <a:endParaRPr lang="pt-B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4D15D0-42B1-4E35-AFCE-A871B4A42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05" y="2464984"/>
            <a:ext cx="3111190" cy="4148254"/>
          </a:xfrm>
        </p:spPr>
      </p:pic>
    </p:spTree>
    <p:extLst>
      <p:ext uri="{BB962C8B-B14F-4D97-AF65-F5344CB8AC3E}">
        <p14:creationId xmlns:p14="http://schemas.microsoft.com/office/powerpoint/2010/main" val="124986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8EA6-5951-4F02-82C5-0D4CAB0E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Nicolas is going to IFRN’s São Pedro</a:t>
            </a:r>
            <a:endParaRPr lang="pt-B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CADFB7-0041-4A9A-803E-5503DCD4B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13" y="2481396"/>
            <a:ext cx="2967373" cy="3956498"/>
          </a:xfrm>
        </p:spPr>
      </p:pic>
    </p:spTree>
    <p:extLst>
      <p:ext uri="{BB962C8B-B14F-4D97-AF65-F5344CB8AC3E}">
        <p14:creationId xmlns:p14="http://schemas.microsoft.com/office/powerpoint/2010/main" val="62997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57F17-A9EC-4DA6-8311-7F85414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Nicolas is going to João Pessoa</a:t>
            </a:r>
            <a:endParaRPr lang="pt-B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00661B-54FF-419F-8E9E-077C0DE8A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41" y="2153412"/>
            <a:ext cx="2604917" cy="4627420"/>
          </a:xfrm>
        </p:spPr>
      </p:pic>
    </p:spTree>
    <p:extLst>
      <p:ext uri="{BB962C8B-B14F-4D97-AF65-F5344CB8AC3E}">
        <p14:creationId xmlns:p14="http://schemas.microsoft.com/office/powerpoint/2010/main" val="114120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76D7-890D-4BD4-9A20-51D86447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Luis Eduardo with your girlfriend</a:t>
            </a:r>
            <a:endParaRPr lang="pt-B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268746-206F-45F8-A64E-5CFD1AB58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47" y="2190819"/>
            <a:ext cx="3323705" cy="4431607"/>
          </a:xfrm>
        </p:spPr>
      </p:pic>
    </p:spTree>
    <p:extLst>
      <p:ext uri="{BB962C8B-B14F-4D97-AF65-F5344CB8AC3E}">
        <p14:creationId xmlns:p14="http://schemas.microsoft.com/office/powerpoint/2010/main" val="349066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65AC-0A53-4580-B92A-D73611A7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Luis Eduardo is going </a:t>
            </a:r>
            <a:r>
              <a:rPr lang="en-US" dirty="0" err="1"/>
              <a:t>Sant’Ana’s</a:t>
            </a:r>
            <a:r>
              <a:rPr lang="en-US" dirty="0"/>
              <a:t> party</a:t>
            </a:r>
            <a:endParaRPr lang="pt-B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8ABE01-9DC2-4AAA-BB93-8577A48EE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66" y="2366155"/>
            <a:ext cx="4172268" cy="4172268"/>
          </a:xfrm>
        </p:spPr>
      </p:pic>
    </p:spTree>
    <p:extLst>
      <p:ext uri="{BB962C8B-B14F-4D97-AF65-F5344CB8AC3E}">
        <p14:creationId xmlns:p14="http://schemas.microsoft.com/office/powerpoint/2010/main" val="83659776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32</TotalTime>
  <Words>100</Words>
  <Application>Microsoft Office PowerPoint</Application>
  <PresentationFormat>Widescreen</PresentationFormat>
  <Paragraphs>21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Bahnschrift Light</vt:lpstr>
      <vt:lpstr>Gill Sans MT</vt:lpstr>
      <vt:lpstr>Parcel</vt:lpstr>
      <vt:lpstr>English  Homework</vt:lpstr>
      <vt:lpstr>Thervyson is walking with your dog</vt:lpstr>
      <vt:lpstr>We on IFRN’s São Pedro</vt:lpstr>
      <vt:lpstr>We following Sant’Ana</vt:lpstr>
      <vt:lpstr>Thervyson  is taking a picture</vt:lpstr>
      <vt:lpstr>Nicolas is going to IFRN’s São Pedro</vt:lpstr>
      <vt:lpstr>Nicolas is going to João Pessoa</vt:lpstr>
      <vt:lpstr>Luis Eduardo with your girlfriend</vt:lpstr>
      <vt:lpstr>Luis Eduardo is going Sant’Ana’s party</vt:lpstr>
      <vt:lpstr>Luis Eduardo  is winning the Juverns</vt:lpstr>
      <vt:lpstr>Luis Eduardo getting married</vt:lpstr>
      <vt:lpstr>Jobel in soccer match with your friends</vt:lpstr>
      <vt:lpstr>Sergio is alone and sad at the vacation</vt:lpstr>
      <vt:lpstr>Thervyson is remixing at the Swing Variado’s show</vt:lpstr>
      <vt:lpstr>Jobel is crying with Jonaldo’s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Thervyson walking with your dog</dc:title>
  <dc:creator>nicolas aquino</dc:creator>
  <cp:lastModifiedBy>nicolas aquino</cp:lastModifiedBy>
  <cp:revision>9</cp:revision>
  <dcterms:created xsi:type="dcterms:W3CDTF">2018-07-30T11:06:51Z</dcterms:created>
  <dcterms:modified xsi:type="dcterms:W3CDTF">2018-08-06T11:26:32Z</dcterms:modified>
</cp:coreProperties>
</file>