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7387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2967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8010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93299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523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14633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4740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86566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31282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33102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2359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7DD45B-1F26-4544-87DE-E72E466E5991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136584-A2E1-4160-B0C5-01FE1FA9603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015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2" y="724901"/>
            <a:ext cx="10318418" cy="4880808"/>
          </a:xfrm>
        </p:spPr>
        <p:txBody>
          <a:bodyPr/>
          <a:lstStyle/>
          <a:p>
            <a:r>
              <a:rPr lang="pt-BR" sz="8000" dirty="0"/>
              <a:t>English assignment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5045" y="5605710"/>
            <a:ext cx="8045373" cy="1115766"/>
          </a:xfrm>
        </p:spPr>
        <p:txBody>
          <a:bodyPr/>
          <a:lstStyle/>
          <a:p>
            <a:r>
              <a:rPr lang="en-US" dirty="0"/>
              <a:t>members: alyce, alyson, evandro, joalison and </a:t>
            </a:r>
            <a:r>
              <a:rPr lang="en-US" dirty="0" smtClean="0"/>
              <a:t>virna.</a:t>
            </a:r>
          </a:p>
          <a:p>
            <a:r>
              <a:rPr lang="en-US" dirty="0" smtClean="0"/>
              <a:t>Date: 06.08.2018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03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7" b="22027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3625403"/>
          </a:xfrm>
        </p:spPr>
        <p:txBody>
          <a:bodyPr/>
          <a:lstStyle/>
          <a:p>
            <a:r>
              <a:rPr lang="en-US" dirty="0"/>
              <a:t>once again Virna having fun, this time with her friends in a volleyball game.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378816"/>
            <a:ext cx="3092117" cy="1526683"/>
          </a:xfrm>
        </p:spPr>
        <p:txBody>
          <a:bodyPr/>
          <a:lstStyle/>
          <a:p>
            <a:r>
              <a:rPr lang="pt-BR" dirty="0"/>
              <a:t>TRADUÇÃO: mais uma vez Virna se divertindo, dessa vez com as amigas em um jogo de vôlei.</a:t>
            </a:r>
          </a:p>
        </p:txBody>
      </p:sp>
    </p:spTree>
    <p:extLst>
      <p:ext uri="{BB962C8B-B14F-4D97-AF65-F5344CB8AC3E}">
        <p14:creationId xmlns:p14="http://schemas.microsoft.com/office/powerpoint/2010/main" val="6142090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23775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3818586"/>
          </a:xfrm>
        </p:spPr>
        <p:txBody>
          <a:bodyPr/>
          <a:lstStyle/>
          <a:p>
            <a:r>
              <a:rPr lang="en-US" dirty="0"/>
              <a:t>we also had the participation of cute kittens during the holidays of </a:t>
            </a:r>
            <a:r>
              <a:rPr lang="en-US" dirty="0" smtClean="0"/>
              <a:t>evandro.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533362"/>
            <a:ext cx="3092117" cy="1372137"/>
          </a:xfrm>
        </p:spPr>
        <p:txBody>
          <a:bodyPr/>
          <a:lstStyle/>
          <a:p>
            <a:r>
              <a:rPr lang="pt-BR" dirty="0"/>
              <a:t>TRADUÇÃO: também tivemos a participação de gatinhos fofos durante as férias de </a:t>
            </a:r>
            <a:r>
              <a:rPr lang="pt-BR" dirty="0" smtClean="0"/>
              <a:t>Evandro.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6051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3573888"/>
          </a:xfrm>
        </p:spPr>
        <p:txBody>
          <a:bodyPr/>
          <a:lstStyle/>
          <a:p>
            <a:r>
              <a:rPr lang="en-US" dirty="0"/>
              <a:t>Alyce leaves school, but the school does not leave Alyce.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610638"/>
            <a:ext cx="3092117" cy="1700010"/>
          </a:xfrm>
        </p:spPr>
        <p:txBody>
          <a:bodyPr/>
          <a:lstStyle/>
          <a:p>
            <a:r>
              <a:rPr lang="pt-BR" dirty="0"/>
              <a:t>TRADUÇÃO: Alyce sai da escola, mas a escola não sai de Alyce. </a:t>
            </a:r>
          </a:p>
        </p:txBody>
      </p:sp>
    </p:spTree>
    <p:extLst>
      <p:ext uri="{BB962C8B-B14F-4D97-AF65-F5344CB8AC3E}">
        <p14:creationId xmlns:p14="http://schemas.microsoft.com/office/powerpoint/2010/main" val="4974414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3960254"/>
          </a:xfrm>
        </p:spPr>
        <p:txBody>
          <a:bodyPr/>
          <a:lstStyle/>
          <a:p>
            <a:r>
              <a:rPr lang="en-US" dirty="0"/>
              <a:t>The only thing that makes Alyce go out on vacation: birthdays (with food, of course).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958365"/>
            <a:ext cx="3092117" cy="1256227"/>
          </a:xfrm>
        </p:spPr>
        <p:txBody>
          <a:bodyPr/>
          <a:lstStyle/>
          <a:p>
            <a:r>
              <a:rPr lang="pt-BR" dirty="0"/>
              <a:t>TRADUÇÃO: única coisa que faz Alyce sair de casa nas férias: aniversários (com comida, é claro)</a:t>
            </a:r>
          </a:p>
        </p:txBody>
      </p:sp>
    </p:spTree>
    <p:extLst>
      <p:ext uri="{BB962C8B-B14F-4D97-AF65-F5344CB8AC3E}">
        <p14:creationId xmlns:p14="http://schemas.microsoft.com/office/powerpoint/2010/main" val="282603450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2814035"/>
          </a:xfrm>
        </p:spPr>
        <p:txBody>
          <a:bodyPr/>
          <a:lstStyle/>
          <a:p>
            <a:r>
              <a:rPr lang="en-US" dirty="0"/>
              <a:t>Joalison is an adventurous boy.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675030"/>
            <a:ext cx="3092117" cy="1230469"/>
          </a:xfrm>
        </p:spPr>
        <p:txBody>
          <a:bodyPr/>
          <a:lstStyle/>
          <a:p>
            <a:r>
              <a:rPr lang="pt-BR" dirty="0"/>
              <a:t>TRADUÇÃO: Joalison é um menino aventureiro.</a:t>
            </a:r>
          </a:p>
        </p:txBody>
      </p:sp>
    </p:spTree>
    <p:extLst>
      <p:ext uri="{BB962C8B-B14F-4D97-AF65-F5344CB8AC3E}">
        <p14:creationId xmlns:p14="http://schemas.microsoft.com/office/powerpoint/2010/main" val="3927906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23775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3226158"/>
          </a:xfrm>
        </p:spPr>
        <p:txBody>
          <a:bodyPr/>
          <a:lstStyle/>
          <a:p>
            <a:r>
              <a:rPr lang="en-US" dirty="0"/>
              <a:t>the famous math list. Why, Jonaldo, why?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855334"/>
            <a:ext cx="3092117" cy="1050165"/>
          </a:xfrm>
        </p:spPr>
        <p:txBody>
          <a:bodyPr/>
          <a:lstStyle/>
          <a:p>
            <a:r>
              <a:rPr lang="pt-BR" dirty="0"/>
              <a:t>TRADUÇÃO: a famosa lista de matemática. por quê, </a:t>
            </a:r>
            <a:r>
              <a:rPr lang="pt-BR" dirty="0" smtClean="0"/>
              <a:t>Jonaldo</a:t>
            </a:r>
            <a:r>
              <a:rPr lang="pt-BR" dirty="0"/>
              <a:t>, por quê?</a:t>
            </a:r>
          </a:p>
        </p:txBody>
      </p:sp>
    </p:spTree>
    <p:extLst>
      <p:ext uri="{BB962C8B-B14F-4D97-AF65-F5344CB8AC3E}">
        <p14:creationId xmlns:p14="http://schemas.microsoft.com/office/powerpoint/2010/main" val="180692642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2723883"/>
          </a:xfrm>
        </p:spPr>
        <p:txBody>
          <a:bodyPr/>
          <a:lstStyle/>
          <a:p>
            <a:r>
              <a:rPr lang="en-US" dirty="0"/>
              <a:t>and food again to close with the golden key. Who does not love good food?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5112912"/>
            <a:ext cx="3092117" cy="1269106"/>
          </a:xfrm>
        </p:spPr>
        <p:txBody>
          <a:bodyPr/>
          <a:lstStyle/>
          <a:p>
            <a:r>
              <a:rPr lang="pt-BR" dirty="0"/>
              <a:t>TRADUÇÃO: e comida de novo para fechar com chave de ouro. quem não ama uma boa comida?</a:t>
            </a: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r="21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56839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2859110"/>
            <a:ext cx="10178322" cy="9015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Thank you for your </a:t>
            </a:r>
            <a:r>
              <a:rPr lang="en-US" sz="5400" dirty="0" smtClean="0"/>
              <a:t>attention!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04150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8791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193182"/>
            <a:ext cx="3092117" cy="2897747"/>
          </a:xfrm>
        </p:spPr>
        <p:txBody>
          <a:bodyPr>
            <a:normAutofit/>
          </a:bodyPr>
          <a:lstStyle/>
          <a:p>
            <a:r>
              <a:rPr lang="en-US" dirty="0"/>
              <a:t>this image represents the beginning of everyone's vacation perfectly.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3696236"/>
            <a:ext cx="3092117" cy="2588653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TRADUÇÃO: </a:t>
            </a:r>
            <a:r>
              <a:rPr lang="pt-B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esta imagem representa o começo das férias de todos perfeitamente.</a:t>
            </a:r>
          </a:p>
        </p:txBody>
      </p:sp>
    </p:spTree>
    <p:extLst>
      <p:ext uri="{BB962C8B-B14F-4D97-AF65-F5344CB8AC3E}">
        <p14:creationId xmlns:p14="http://schemas.microsoft.com/office/powerpoint/2010/main" val="1278814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2749639"/>
          </a:xfrm>
        </p:spPr>
        <p:txBody>
          <a:bodyPr/>
          <a:lstStyle/>
          <a:p>
            <a:r>
              <a:rPr lang="en-US" dirty="0"/>
              <a:t>literally us when we got home.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3902299"/>
            <a:ext cx="3092117" cy="2003201"/>
          </a:xfrm>
        </p:spPr>
        <p:txBody>
          <a:bodyPr/>
          <a:lstStyle/>
          <a:p>
            <a:r>
              <a:rPr lang="pt-BR" dirty="0"/>
              <a:t>TRADUÇÃO: literalmente nós quando chegamos em casa.</a:t>
            </a: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19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12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3071611"/>
          </a:xfrm>
        </p:spPr>
        <p:txBody>
          <a:bodyPr/>
          <a:lstStyle/>
          <a:p>
            <a:r>
              <a:rPr lang="en-US" dirty="0"/>
              <a:t>Netflix was also our friend during the holidays.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3902298"/>
            <a:ext cx="3092117" cy="2003201"/>
          </a:xfrm>
        </p:spPr>
        <p:txBody>
          <a:bodyPr/>
          <a:lstStyle/>
          <a:p>
            <a:r>
              <a:rPr lang="pt-BR" dirty="0"/>
              <a:t>TRADUÇÃO: netflix também foi nossa amiga durante as férias.</a:t>
            </a: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r="19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52727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r="17264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2994338"/>
          </a:xfrm>
        </p:spPr>
        <p:txBody>
          <a:bodyPr/>
          <a:lstStyle/>
          <a:p>
            <a:r>
              <a:rPr lang="en-US" dirty="0"/>
              <a:t>Virna had lots of fun while on vacation.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224270"/>
            <a:ext cx="3092117" cy="2125015"/>
          </a:xfrm>
        </p:spPr>
        <p:txBody>
          <a:bodyPr/>
          <a:lstStyle/>
          <a:p>
            <a:r>
              <a:rPr lang="pt-BR" dirty="0"/>
              <a:t>TRADUÇÃO: </a:t>
            </a:r>
            <a:r>
              <a:rPr lang="pt-BR" dirty="0" smtClean="0"/>
              <a:t>Virna </a:t>
            </a:r>
            <a:r>
              <a:rPr lang="pt-BR" dirty="0"/>
              <a:t>teve muita diversão durante as férias.</a:t>
            </a:r>
          </a:p>
        </p:txBody>
      </p:sp>
    </p:spTree>
    <p:extLst>
      <p:ext uri="{BB962C8B-B14F-4D97-AF65-F5344CB8AC3E}">
        <p14:creationId xmlns:p14="http://schemas.microsoft.com/office/powerpoint/2010/main" val="11500845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19837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2" y="2192627"/>
            <a:ext cx="3092117" cy="1236372"/>
          </a:xfrm>
        </p:spPr>
        <p:txBody>
          <a:bodyPr/>
          <a:lstStyle/>
          <a:p>
            <a:r>
              <a:rPr lang="pt-BR" dirty="0"/>
              <a:t>and found friends too.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456090"/>
            <a:ext cx="3092117" cy="1449410"/>
          </a:xfrm>
        </p:spPr>
        <p:txBody>
          <a:bodyPr/>
          <a:lstStyle/>
          <a:p>
            <a:r>
              <a:rPr lang="pt-BR" dirty="0"/>
              <a:t>TRADUÇÃO: e encontrou amigos também.</a:t>
            </a:r>
          </a:p>
        </p:txBody>
      </p:sp>
    </p:spTree>
    <p:extLst>
      <p:ext uri="{BB962C8B-B14F-4D97-AF65-F5344CB8AC3E}">
        <p14:creationId xmlns:p14="http://schemas.microsoft.com/office/powerpoint/2010/main" val="10854036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3136006"/>
          </a:xfrm>
        </p:spPr>
        <p:txBody>
          <a:bodyPr/>
          <a:lstStyle/>
          <a:p>
            <a:r>
              <a:rPr lang="en-US" dirty="0"/>
              <a:t>alyce still cries thinking about this ice </a:t>
            </a:r>
            <a:r>
              <a:rPr lang="en-US" dirty="0" smtClean="0"/>
              <a:t>cream.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430332"/>
            <a:ext cx="3092117" cy="1925927"/>
          </a:xfrm>
        </p:spPr>
        <p:txBody>
          <a:bodyPr/>
          <a:lstStyle/>
          <a:p>
            <a:r>
              <a:rPr lang="pt-BR" dirty="0"/>
              <a:t>TRADUÇÃO: </a:t>
            </a:r>
            <a:r>
              <a:rPr lang="pt-BR" dirty="0" smtClean="0"/>
              <a:t>Alyce </a:t>
            </a:r>
            <a:r>
              <a:rPr lang="pt-BR" dirty="0"/>
              <a:t>ainda chora pensando nesse </a:t>
            </a:r>
            <a:r>
              <a:rPr lang="pt-BR" dirty="0" smtClean="0"/>
              <a:t>sorvete.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6633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23775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3483735"/>
          </a:xfrm>
        </p:spPr>
        <p:txBody>
          <a:bodyPr/>
          <a:lstStyle/>
          <a:p>
            <a:r>
              <a:rPr lang="en-US" dirty="0"/>
              <a:t>we can see that Joalison is an athletic boy who attended the gym during the holidays.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327300"/>
            <a:ext cx="3092117" cy="1578199"/>
          </a:xfrm>
        </p:spPr>
        <p:txBody>
          <a:bodyPr/>
          <a:lstStyle/>
          <a:p>
            <a:r>
              <a:rPr lang="pt-BR" dirty="0"/>
              <a:t>TRADUÇÃO: podemos ver que Joalison é um menino atlético que frequentou a academia durante as férias.</a:t>
            </a:r>
          </a:p>
        </p:txBody>
      </p:sp>
    </p:spTree>
    <p:extLst>
      <p:ext uri="{BB962C8B-B14F-4D97-AF65-F5344CB8AC3E}">
        <p14:creationId xmlns:p14="http://schemas.microsoft.com/office/powerpoint/2010/main" val="28750278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23775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3367825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US" dirty="0" smtClean="0"/>
              <a:t>“o santo e a porca" </a:t>
            </a:r>
            <a:r>
              <a:rPr lang="en-US" dirty="0"/>
              <a:t>(we all did it, thank you, jahynne).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4494727"/>
            <a:ext cx="3092117" cy="1970467"/>
          </a:xfrm>
        </p:spPr>
        <p:txBody>
          <a:bodyPr/>
          <a:lstStyle/>
          <a:p>
            <a:r>
              <a:rPr lang="pt-BR" dirty="0"/>
              <a:t>TRADUÇÃO: lendo "o santo e a porca" (todos fizemos isso, obrigada, </a:t>
            </a:r>
            <a:r>
              <a:rPr lang="pt-BR" dirty="0" smtClean="0"/>
              <a:t>Jahynne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095444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36</TotalTime>
  <Words>414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Impact</vt:lpstr>
      <vt:lpstr>Badge</vt:lpstr>
      <vt:lpstr>English assignment</vt:lpstr>
      <vt:lpstr>this image represents the beginning of everyone's vacation perfectly.</vt:lpstr>
      <vt:lpstr>literally us when we got home.</vt:lpstr>
      <vt:lpstr>Netflix was also our friend during the holidays.</vt:lpstr>
      <vt:lpstr>Virna had lots of fun while on vacation.</vt:lpstr>
      <vt:lpstr>and found friends too.</vt:lpstr>
      <vt:lpstr>alyce still cries thinking about this ice cream.</vt:lpstr>
      <vt:lpstr>we can see that Joalison is an athletic boy who attended the gym during the holidays.</vt:lpstr>
      <vt:lpstr>reading “o santo e a porca" (we all did it, thank you, jahynne).</vt:lpstr>
      <vt:lpstr>once again Virna having fun, this time with her friends in a volleyball game.</vt:lpstr>
      <vt:lpstr>we also had the participation of cute kittens during the holidays of evandro.</vt:lpstr>
      <vt:lpstr>Alyce leaves school, but the school does not leave Alyce.</vt:lpstr>
      <vt:lpstr>The only thing that makes Alyce go out on vacation: birthdays (with food, of course).</vt:lpstr>
      <vt:lpstr>Joalison is an adventurous boy.</vt:lpstr>
      <vt:lpstr>the famous math list. Why, Jonaldo, why?</vt:lpstr>
      <vt:lpstr>and food again to close with the golden key. Who does not love good food?</vt:lpstr>
      <vt:lpstr>Thank you for your attention!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assignment</dc:title>
  <dc:creator>Alyce Ewellin</dc:creator>
  <cp:lastModifiedBy>Alyce Ewellin</cp:lastModifiedBy>
  <cp:revision>6</cp:revision>
  <dcterms:created xsi:type="dcterms:W3CDTF">2018-08-05T17:09:59Z</dcterms:created>
  <dcterms:modified xsi:type="dcterms:W3CDTF">2018-08-05T17:47:58Z</dcterms:modified>
</cp:coreProperties>
</file>