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76" r:id="rId4"/>
    <p:sldId id="273" r:id="rId5"/>
    <p:sldId id="274" r:id="rId6"/>
    <p:sldId id="275" r:id="rId7"/>
    <p:sldId id="282" r:id="rId8"/>
    <p:sldId id="301" r:id="rId9"/>
    <p:sldId id="302" r:id="rId10"/>
    <p:sldId id="277" r:id="rId11"/>
    <p:sldId id="270" r:id="rId12"/>
    <p:sldId id="271" r:id="rId13"/>
    <p:sldId id="280" r:id="rId14"/>
    <p:sldId id="283" r:id="rId15"/>
    <p:sldId id="284" r:id="rId16"/>
    <p:sldId id="285" r:id="rId17"/>
    <p:sldId id="286" r:id="rId18"/>
    <p:sldId id="288" r:id="rId19"/>
    <p:sldId id="287" r:id="rId20"/>
    <p:sldId id="289" r:id="rId21"/>
    <p:sldId id="290" r:id="rId22"/>
    <p:sldId id="295" r:id="rId23"/>
    <p:sldId id="296" r:id="rId24"/>
    <p:sldId id="297" r:id="rId25"/>
    <p:sldId id="298" r:id="rId26"/>
    <p:sldId id="299" r:id="rId27"/>
    <p:sldId id="300" r:id="rId28"/>
    <p:sldId id="291" r:id="rId29"/>
    <p:sldId id="292" r:id="rId30"/>
    <p:sldId id="293" r:id="rId31"/>
    <p:sldId id="294" r:id="rId32"/>
    <p:sldId id="279" r:id="rId33"/>
    <p:sldId id="281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54EBA9A-CA0D-4350-AF95-B29C382E403B}">
          <p14:sldIdLst>
            <p14:sldId id="262"/>
            <p14:sldId id="278"/>
            <p14:sldId id="276"/>
            <p14:sldId id="273"/>
            <p14:sldId id="274"/>
            <p14:sldId id="275"/>
            <p14:sldId id="282"/>
            <p14:sldId id="301"/>
            <p14:sldId id="302"/>
            <p14:sldId id="277"/>
            <p14:sldId id="270"/>
            <p14:sldId id="271"/>
            <p14:sldId id="280"/>
            <p14:sldId id="283"/>
            <p14:sldId id="284"/>
            <p14:sldId id="285"/>
            <p14:sldId id="286"/>
            <p14:sldId id="288"/>
            <p14:sldId id="287"/>
            <p14:sldId id="289"/>
            <p14:sldId id="290"/>
            <p14:sldId id="295"/>
            <p14:sldId id="296"/>
            <p14:sldId id="297"/>
            <p14:sldId id="298"/>
            <p14:sldId id="299"/>
            <p14:sldId id="300"/>
            <p14:sldId id="291"/>
            <p14:sldId id="292"/>
            <p14:sldId id="293"/>
            <p14:sldId id="294"/>
            <p14:sldId id="279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14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31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010411"/>
          </a:xfrm>
          <a:prstGeom prst="rect">
            <a:avLst/>
          </a:prstGeo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181350" y="788988"/>
            <a:ext cx="8418513" cy="12277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 smtClean="0"/>
              <a:t>Título</a:t>
            </a:r>
          </a:p>
          <a:p>
            <a:pPr lvl="0"/>
            <a:endParaRPr lang="pt-BR" dirty="0" smtClean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4" y="3576181"/>
            <a:ext cx="2881729" cy="32818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86" y="5295524"/>
            <a:ext cx="3280581" cy="15519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88" y="5718472"/>
            <a:ext cx="1773236" cy="7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9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73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83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37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96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79945"/>
          </a:xfrm>
          <a:prstGeom prst="rect">
            <a:avLst/>
          </a:prstGeom>
        </p:spPr>
      </p:pic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4058629" y="364017"/>
            <a:ext cx="6976801" cy="914400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Título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1"/>
          </p:nvPr>
        </p:nvSpPr>
        <p:spPr>
          <a:xfrm>
            <a:off x="514350" y="2254250"/>
            <a:ext cx="11198225" cy="32940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36" y="5807922"/>
            <a:ext cx="1357614" cy="54057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37" y="5656848"/>
            <a:ext cx="2385332" cy="831459"/>
          </a:xfrm>
          <a:prstGeom prst="rect">
            <a:avLst/>
          </a:prstGeom>
        </p:spPr>
      </p:pic>
      <p:sp>
        <p:nvSpPr>
          <p:cNvPr id="13" name="CaixaDeTexto 12"/>
          <p:cNvSpPr txBox="1"/>
          <p:nvPr userDrawn="1"/>
        </p:nvSpPr>
        <p:spPr>
          <a:xfrm>
            <a:off x="2054270" y="5847694"/>
            <a:ext cx="413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dirty="0" smtClean="0">
                <a:solidFill>
                  <a:srgbClr val="CF3034"/>
                </a:solidFill>
                <a:effectLst/>
                <a:latin typeface="ABeeZee" panose="02000000000000000000" pitchFamily="2" charset="0"/>
              </a:rPr>
              <a:t>VII EXPOSIÇÃO CIENTÍFICA, TECNOLÓGICA E CULTURAL</a:t>
            </a:r>
            <a:endParaRPr lang="pt-BR" sz="1200" b="1" dirty="0" smtClean="0">
              <a:solidFill>
                <a:srgbClr val="CF3034"/>
              </a:solidFill>
              <a:latin typeface="ABeeZee" panose="02000000000000000000" pitchFamily="2" charset="0"/>
            </a:endParaRPr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2054269" y="6141870"/>
            <a:ext cx="4032000" cy="0"/>
          </a:xfrm>
          <a:prstGeom prst="line">
            <a:avLst/>
          </a:prstGeom>
          <a:ln w="28575">
            <a:solidFill>
              <a:srgbClr val="3FA1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 userDrawn="1"/>
        </p:nvSpPr>
        <p:spPr>
          <a:xfrm>
            <a:off x="2054268" y="6209999"/>
            <a:ext cx="404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dirty="0" smtClean="0">
                <a:solidFill>
                  <a:srgbClr val="CF3034"/>
                </a:solidFill>
                <a:effectLst/>
                <a:latin typeface="ABeeZee" panose="02000000000000000000" pitchFamily="2" charset="0"/>
              </a:rPr>
              <a:t>A</a:t>
            </a:r>
            <a:r>
              <a:rPr lang="pt-BR" sz="1200" b="1" i="0" baseline="0" dirty="0" smtClean="0">
                <a:solidFill>
                  <a:srgbClr val="CF3034"/>
                </a:solidFill>
                <a:effectLst/>
                <a:latin typeface="ABeeZee" panose="02000000000000000000" pitchFamily="2" charset="0"/>
              </a:rPr>
              <a:t> TECNOLOGIA COMO MEIO PARA A HUMANIZAÇÃO</a:t>
            </a:r>
            <a:endParaRPr lang="pt-BR" sz="1200" b="1" dirty="0" smtClean="0">
              <a:solidFill>
                <a:srgbClr val="CF3034"/>
              </a:solidFill>
              <a:latin typeface="ABeeZee" panose="02000000000000000000" pitchFamily="2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9" y="5676938"/>
            <a:ext cx="929863" cy="9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23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44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73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4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67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8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51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90BFD-76A4-4A39-930E-D6E85B8C49D3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75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7908966" y="676894"/>
            <a:ext cx="3690897" cy="1339796"/>
          </a:xfrm>
        </p:spPr>
        <p:txBody>
          <a:bodyPr>
            <a:normAutofit/>
          </a:bodyPr>
          <a:lstStyle/>
          <a:p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Inglês I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4483672" y="2255389"/>
            <a:ext cx="7116191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Profª</a:t>
            </a:r>
            <a:r>
              <a:rPr lang="pt-B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Esp. Cristiane de Brito Cruz</a:t>
            </a:r>
          </a:p>
          <a:p>
            <a:r>
              <a:rPr lang="pt-B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cristiane.cruz@ifrn.edu.br</a:t>
            </a:r>
          </a:p>
          <a:p>
            <a:r>
              <a:rPr lang="pt-B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(84) 996-087-119</a:t>
            </a:r>
            <a:endParaRPr lang="pt-B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9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269507" y="2889502"/>
            <a:ext cx="7009696" cy="894767"/>
          </a:xfrm>
        </p:spPr>
        <p:txBody>
          <a:bodyPr>
            <a:noAutofit/>
          </a:bodyPr>
          <a:lstStyle/>
          <a:p>
            <a:pPr algn="ct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4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025735" y="364017"/>
            <a:ext cx="7803408" cy="942269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Resultado de imagem para how are yo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17"/>
          <a:stretch/>
        </p:blipFill>
        <p:spPr bwMode="auto">
          <a:xfrm>
            <a:off x="666836" y="2139269"/>
            <a:ext cx="6717798" cy="35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Texto 2"/>
          <p:cNvSpPr txBox="1">
            <a:spLocks/>
          </p:cNvSpPr>
          <p:nvPr/>
        </p:nvSpPr>
        <p:spPr>
          <a:xfrm>
            <a:off x="7539923" y="2322286"/>
            <a:ext cx="4913333" cy="336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 err="1" smtClean="0"/>
              <a:t>How</a:t>
            </a:r>
            <a:r>
              <a:rPr lang="pt-BR" sz="3000" b="1" dirty="0" smtClean="0"/>
              <a:t> are </a:t>
            </a:r>
            <a:r>
              <a:rPr lang="pt-BR" sz="3000" b="1" dirty="0" err="1" smtClean="0"/>
              <a:t>you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today</a:t>
            </a:r>
            <a:r>
              <a:rPr lang="pt-BR" sz="3000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 err="1" smtClean="0">
                <a:solidFill>
                  <a:srgbClr val="FF0000"/>
                </a:solidFill>
              </a:rPr>
              <a:t>I’m</a:t>
            </a:r>
            <a:r>
              <a:rPr lang="pt-BR" sz="3000" b="1" dirty="0" smtClean="0">
                <a:solidFill>
                  <a:srgbClr val="FF0000"/>
                </a:solidFill>
              </a:rPr>
              <a:t> fine. </a:t>
            </a:r>
            <a:r>
              <a:rPr lang="pt-BR" sz="3000" b="1" dirty="0" err="1" smtClean="0">
                <a:solidFill>
                  <a:srgbClr val="FF0000"/>
                </a:solidFill>
              </a:rPr>
              <a:t>Thank</a:t>
            </a:r>
            <a:r>
              <a:rPr lang="pt-BR" sz="3000" b="1" dirty="0" smtClean="0">
                <a:solidFill>
                  <a:srgbClr val="FF0000"/>
                </a:solidFill>
              </a:rPr>
              <a:t> </a:t>
            </a:r>
            <a:r>
              <a:rPr lang="pt-BR" sz="3000" b="1" dirty="0" err="1" smtClean="0">
                <a:solidFill>
                  <a:srgbClr val="FF0000"/>
                </a:solidFill>
              </a:rPr>
              <a:t>you</a:t>
            </a:r>
            <a:r>
              <a:rPr lang="pt-BR" sz="3000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 err="1" smtClean="0">
                <a:solidFill>
                  <a:srgbClr val="FF0000"/>
                </a:solidFill>
              </a:rPr>
              <a:t>I’m</a:t>
            </a:r>
            <a:r>
              <a:rPr lang="pt-BR" sz="3000" b="1" dirty="0" smtClean="0">
                <a:solidFill>
                  <a:srgbClr val="FF0000"/>
                </a:solidFill>
              </a:rPr>
              <a:t> </a:t>
            </a:r>
            <a:r>
              <a:rPr lang="pt-BR" sz="3000" b="1" dirty="0" err="1" smtClean="0">
                <a:solidFill>
                  <a:srgbClr val="FF0000"/>
                </a:solidFill>
              </a:rPr>
              <a:t>tired</a:t>
            </a:r>
            <a:r>
              <a:rPr lang="pt-BR" sz="3000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 err="1" smtClean="0">
                <a:solidFill>
                  <a:srgbClr val="FF0000"/>
                </a:solidFill>
              </a:rPr>
              <a:t>I’m</a:t>
            </a:r>
            <a:r>
              <a:rPr lang="pt-BR" sz="3000" b="1" dirty="0" smtClean="0">
                <a:solidFill>
                  <a:srgbClr val="FF0000"/>
                </a:solidFill>
              </a:rPr>
              <a:t> </a:t>
            </a:r>
            <a:r>
              <a:rPr lang="pt-BR" sz="3000" b="1" dirty="0" err="1" smtClean="0">
                <a:solidFill>
                  <a:srgbClr val="FF0000"/>
                </a:solidFill>
              </a:rPr>
              <a:t>sad</a:t>
            </a:r>
            <a:r>
              <a:rPr lang="pt-BR" sz="3000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 err="1" smtClean="0">
                <a:solidFill>
                  <a:srgbClr val="FF0000"/>
                </a:solidFill>
              </a:rPr>
              <a:t>I’m</a:t>
            </a:r>
            <a:r>
              <a:rPr lang="pt-BR" sz="3000" b="1" dirty="0" smtClean="0">
                <a:solidFill>
                  <a:srgbClr val="FF0000"/>
                </a:solidFill>
              </a:rPr>
              <a:t> </a:t>
            </a:r>
            <a:r>
              <a:rPr lang="pt-BR" sz="3000" b="1" dirty="0" err="1" smtClean="0">
                <a:solidFill>
                  <a:srgbClr val="FF0000"/>
                </a:solidFill>
              </a:rPr>
              <a:t>exausted</a:t>
            </a:r>
            <a:r>
              <a:rPr lang="pt-BR" sz="3000" b="1" dirty="0" smtClean="0">
                <a:solidFill>
                  <a:srgbClr val="FF0000"/>
                </a:solidFill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 err="1" smtClean="0"/>
              <a:t>How</a:t>
            </a:r>
            <a:r>
              <a:rPr lang="pt-BR" sz="3000" b="1" dirty="0" smtClean="0"/>
              <a:t> do </a:t>
            </a:r>
            <a:r>
              <a:rPr lang="pt-BR" sz="3000" b="1" dirty="0" err="1" smtClean="0"/>
              <a:t>you</a:t>
            </a:r>
            <a:r>
              <a:rPr lang="pt-BR" sz="3000" b="1" dirty="0" smtClean="0"/>
              <a:t> do?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531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8" y="942269"/>
            <a:ext cx="11760654" cy="46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156364" y="0"/>
            <a:ext cx="7803408" cy="942269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Adjectives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04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748479" y="2671788"/>
            <a:ext cx="7009696" cy="2190498"/>
          </a:xfrm>
        </p:spPr>
        <p:txBody>
          <a:bodyPr>
            <a:noAutofit/>
          </a:bodyPr>
          <a:lstStyle/>
          <a:p>
            <a:pPr algn="ct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0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Nationalities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4888485" y="2517657"/>
            <a:ext cx="6413028" cy="313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 smtClean="0">
                <a:solidFill>
                  <a:srgbClr val="00B050"/>
                </a:solidFill>
              </a:rPr>
              <a:t>her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 err="1" smtClean="0"/>
              <a:t>name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She’s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Katy</a:t>
            </a:r>
            <a:r>
              <a:rPr lang="pt-BR" b="1" dirty="0" smtClean="0">
                <a:solidFill>
                  <a:srgbClr val="FF0000"/>
                </a:solidFill>
              </a:rPr>
              <a:t> Perry.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Where</a:t>
            </a:r>
            <a:r>
              <a:rPr lang="pt-BR" b="1" dirty="0" smtClean="0"/>
              <a:t> </a:t>
            </a:r>
            <a:r>
              <a:rPr lang="pt-BR" b="1" dirty="0" err="1" smtClean="0"/>
              <a:t>is</a:t>
            </a:r>
            <a:r>
              <a:rPr lang="pt-BR" b="1" dirty="0" smtClean="0"/>
              <a:t> </a:t>
            </a:r>
            <a:r>
              <a:rPr lang="pt-BR" b="1" dirty="0" err="1" smtClean="0"/>
              <a:t>she</a:t>
            </a:r>
            <a:r>
              <a:rPr lang="pt-BR" b="1" dirty="0" smtClean="0"/>
              <a:t> </a:t>
            </a:r>
            <a:r>
              <a:rPr lang="pt-BR" b="1" dirty="0" err="1" smtClean="0"/>
              <a:t>from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She’s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from</a:t>
            </a:r>
            <a:r>
              <a:rPr lang="pt-BR" b="1" dirty="0" smtClean="0">
                <a:solidFill>
                  <a:srgbClr val="FF0000"/>
                </a:solidFill>
              </a:rPr>
              <a:t> United </a:t>
            </a:r>
            <a:r>
              <a:rPr lang="pt-BR" b="1" dirty="0" err="1" smtClean="0">
                <a:solidFill>
                  <a:srgbClr val="FF0000"/>
                </a:solidFill>
              </a:rPr>
              <a:t>States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of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America</a:t>
            </a:r>
            <a:r>
              <a:rPr lang="pt-BR" b="1" dirty="0" smtClean="0">
                <a:solidFill>
                  <a:srgbClr val="FF0000"/>
                </a:solidFill>
              </a:rPr>
              <a:t>. </a:t>
            </a:r>
            <a:r>
              <a:rPr lang="pt-BR" b="1" dirty="0" err="1" smtClean="0">
                <a:solidFill>
                  <a:srgbClr val="FF0000"/>
                </a:solidFill>
              </a:rPr>
              <a:t>She’s</a:t>
            </a:r>
            <a:r>
              <a:rPr lang="pt-BR" b="1" dirty="0" smtClean="0">
                <a:solidFill>
                  <a:srgbClr val="FF0000"/>
                </a:solidFill>
              </a:rPr>
              <a:t> American.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9" y="2060899"/>
            <a:ext cx="2530976" cy="34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76" y="1596572"/>
            <a:ext cx="2675809" cy="24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Nationalities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Resultado de imagem para countries and nationalit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36664" r="28846" b="30995"/>
          <a:stretch/>
        </p:blipFill>
        <p:spPr bwMode="auto">
          <a:xfrm>
            <a:off x="624116" y="2308418"/>
            <a:ext cx="4238170" cy="30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86" y="2224305"/>
            <a:ext cx="4369708" cy="3175010"/>
          </a:xfrm>
          <a:prstGeom prst="rect">
            <a:avLst/>
          </a:prstGeom>
        </p:spPr>
      </p:pic>
      <p:sp>
        <p:nvSpPr>
          <p:cNvPr id="9" name="Espaço Reservado para Texto 2"/>
          <p:cNvSpPr txBox="1">
            <a:spLocks/>
          </p:cNvSpPr>
          <p:nvPr/>
        </p:nvSpPr>
        <p:spPr>
          <a:xfrm>
            <a:off x="9100456" y="3592693"/>
            <a:ext cx="2655206" cy="1313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Where</a:t>
            </a:r>
            <a:r>
              <a:rPr lang="pt-BR" b="1" dirty="0" smtClean="0"/>
              <a:t> are </a:t>
            </a:r>
            <a:r>
              <a:rPr lang="pt-BR" b="1" dirty="0" err="1" smtClean="0"/>
              <a:t>they</a:t>
            </a:r>
            <a:r>
              <a:rPr lang="pt-BR" b="1" dirty="0" smtClean="0"/>
              <a:t> </a:t>
            </a:r>
            <a:r>
              <a:rPr lang="pt-BR" b="1" dirty="0" err="1" smtClean="0"/>
              <a:t>from</a:t>
            </a:r>
            <a:r>
              <a:rPr lang="pt-BR" b="1" dirty="0" smtClean="0"/>
              <a:t>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879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161143" y="2570188"/>
            <a:ext cx="9681028" cy="2190498"/>
          </a:xfrm>
        </p:spPr>
        <p:txBody>
          <a:bodyPr>
            <a:noAutofit/>
          </a:bodyPr>
          <a:lstStyle/>
          <a:p>
            <a:pPr algn="ct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do?</a:t>
            </a:r>
          </a:p>
          <a:p>
            <a:pPr algn="ct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2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Nationalities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106199" y="2208288"/>
            <a:ext cx="6519744" cy="3539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 smtClean="0">
                <a:solidFill>
                  <a:srgbClr val="00B050"/>
                </a:solidFill>
              </a:rPr>
              <a:t>her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 err="1" smtClean="0"/>
              <a:t>name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She’s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Katy</a:t>
            </a:r>
            <a:r>
              <a:rPr lang="pt-BR" b="1" dirty="0" smtClean="0">
                <a:solidFill>
                  <a:srgbClr val="FF0000"/>
                </a:solidFill>
              </a:rPr>
              <a:t> Perry.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Where</a:t>
            </a:r>
            <a:r>
              <a:rPr lang="pt-BR" b="1" dirty="0" smtClean="0"/>
              <a:t> </a:t>
            </a:r>
            <a:r>
              <a:rPr lang="pt-BR" b="1" dirty="0" err="1" smtClean="0"/>
              <a:t>is</a:t>
            </a:r>
            <a:r>
              <a:rPr lang="pt-BR" b="1" dirty="0" smtClean="0"/>
              <a:t> </a:t>
            </a:r>
            <a:r>
              <a:rPr lang="pt-BR" b="1" dirty="0" err="1" smtClean="0"/>
              <a:t>she</a:t>
            </a:r>
            <a:r>
              <a:rPr lang="pt-BR" b="1" dirty="0" smtClean="0"/>
              <a:t> </a:t>
            </a:r>
            <a:r>
              <a:rPr lang="pt-BR" b="1" dirty="0" err="1" smtClean="0"/>
              <a:t>from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She’s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from</a:t>
            </a:r>
            <a:r>
              <a:rPr lang="pt-BR" b="1" dirty="0" smtClean="0">
                <a:solidFill>
                  <a:srgbClr val="FF0000"/>
                </a:solidFill>
              </a:rPr>
              <a:t> United </a:t>
            </a:r>
            <a:r>
              <a:rPr lang="pt-BR" b="1" dirty="0" err="1" smtClean="0">
                <a:solidFill>
                  <a:srgbClr val="FF0000"/>
                </a:solidFill>
              </a:rPr>
              <a:t>States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of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America</a:t>
            </a:r>
            <a:r>
              <a:rPr lang="pt-BR" b="1" dirty="0" smtClean="0">
                <a:solidFill>
                  <a:srgbClr val="FF0000"/>
                </a:solidFill>
              </a:rPr>
              <a:t>. </a:t>
            </a:r>
            <a:r>
              <a:rPr lang="pt-BR" b="1" dirty="0" err="1" smtClean="0">
                <a:solidFill>
                  <a:srgbClr val="FF0000"/>
                </a:solidFill>
              </a:rPr>
              <a:t>She’s</a:t>
            </a:r>
            <a:r>
              <a:rPr lang="pt-BR" b="1" dirty="0" smtClean="0">
                <a:solidFill>
                  <a:srgbClr val="FF0000"/>
                </a:solidFill>
              </a:rPr>
              <a:t> American.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does</a:t>
            </a:r>
            <a:r>
              <a:rPr lang="pt-BR" b="1" dirty="0" smtClean="0"/>
              <a:t> </a:t>
            </a:r>
            <a:r>
              <a:rPr lang="pt-BR" b="1" dirty="0" err="1" smtClean="0"/>
              <a:t>she</a:t>
            </a:r>
            <a:r>
              <a:rPr lang="pt-BR" b="1" dirty="0" smtClean="0"/>
              <a:t> do?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She’s</a:t>
            </a:r>
            <a:r>
              <a:rPr lang="pt-BR" b="1" dirty="0" smtClean="0">
                <a:solidFill>
                  <a:srgbClr val="FF0000"/>
                </a:solidFill>
              </a:rPr>
              <a:t> a </a:t>
            </a:r>
            <a:r>
              <a:rPr lang="pt-BR" b="1" dirty="0" err="1" smtClean="0">
                <a:solidFill>
                  <a:srgbClr val="FF0000"/>
                </a:solidFill>
              </a:rPr>
              <a:t>singer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9" y="2060899"/>
            <a:ext cx="2530976" cy="34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76" y="1596572"/>
            <a:ext cx="2675809" cy="24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m para jobs and occup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05697"/>
            <a:ext cx="11354254" cy="42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Jobs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9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079500" y="2659088"/>
            <a:ext cx="10287000" cy="2190498"/>
          </a:xfrm>
        </p:spPr>
        <p:txBody>
          <a:bodyPr>
            <a:noAutofit/>
          </a:bodyPr>
          <a:lstStyle/>
          <a:p>
            <a:pPr algn="ct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0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269507" y="2889502"/>
            <a:ext cx="7009696" cy="894767"/>
          </a:xfrm>
        </p:spPr>
        <p:txBody>
          <a:bodyPr>
            <a:noAutofit/>
          </a:bodyPr>
          <a:lstStyle/>
          <a:p>
            <a:pPr algn="ct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7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295900" y="2203903"/>
            <a:ext cx="6713309" cy="3879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Hello</a:t>
            </a:r>
            <a:r>
              <a:rPr lang="pt-BR" b="1" dirty="0" smtClean="0"/>
              <a:t>, Lucy.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Hi</a:t>
            </a:r>
            <a:r>
              <a:rPr lang="pt-BR" b="1" dirty="0" smtClean="0"/>
              <a:t>, David. </a:t>
            </a:r>
            <a:r>
              <a:rPr lang="pt-BR" b="1" dirty="0" err="1" smtClean="0"/>
              <a:t>Long</a:t>
            </a:r>
            <a:r>
              <a:rPr lang="pt-BR" b="1" dirty="0" smtClean="0"/>
              <a:t> time no </a:t>
            </a:r>
            <a:r>
              <a:rPr lang="pt-BR" b="1" dirty="0" err="1" smtClean="0"/>
              <a:t>see</a:t>
            </a:r>
            <a:r>
              <a:rPr lang="pt-BR" b="1" dirty="0" smtClean="0"/>
              <a:t>. </a:t>
            </a:r>
            <a:endParaRPr lang="pt-BR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Yes. </a:t>
            </a:r>
            <a:r>
              <a:rPr lang="pt-BR" b="1" dirty="0" err="1" smtClean="0"/>
              <a:t>Listen</a:t>
            </a:r>
            <a:r>
              <a:rPr lang="pt-BR" b="1" dirty="0" smtClean="0"/>
              <a:t> I </a:t>
            </a:r>
            <a:r>
              <a:rPr lang="pt-BR" b="1" dirty="0" err="1" smtClean="0"/>
              <a:t>have</a:t>
            </a:r>
            <a:r>
              <a:rPr lang="pt-BR" b="1" dirty="0" smtClean="0"/>
              <a:t> </a:t>
            </a:r>
            <a:r>
              <a:rPr lang="pt-BR" b="1" dirty="0" err="1" smtClean="0"/>
              <a:t>to</a:t>
            </a:r>
            <a:r>
              <a:rPr lang="pt-BR" b="1" dirty="0" smtClean="0"/>
              <a:t> go. </a:t>
            </a: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 smtClean="0"/>
              <a:t>your</a:t>
            </a:r>
            <a:r>
              <a:rPr lang="pt-BR" b="1" dirty="0" smtClean="0"/>
              <a:t> </a:t>
            </a:r>
            <a:r>
              <a:rPr lang="pt-BR" b="1" dirty="0" err="1" smtClean="0"/>
              <a:t>phone</a:t>
            </a:r>
            <a:r>
              <a:rPr lang="pt-BR" b="1" dirty="0" smtClean="0"/>
              <a:t> </a:t>
            </a:r>
            <a:r>
              <a:rPr lang="pt-BR" b="1" dirty="0" err="1" smtClean="0"/>
              <a:t>number</a:t>
            </a:r>
            <a:r>
              <a:rPr lang="pt-BR" b="1" dirty="0" smtClean="0"/>
              <a:t>? </a:t>
            </a:r>
            <a:r>
              <a:rPr lang="pt-BR" b="1" dirty="0" err="1" smtClean="0"/>
              <a:t>I’ve</a:t>
            </a:r>
            <a:r>
              <a:rPr lang="pt-BR" b="1" dirty="0" smtClean="0"/>
              <a:t> </a:t>
            </a:r>
            <a:r>
              <a:rPr lang="pt-BR" b="1" dirty="0" err="1" smtClean="0"/>
              <a:t>lost</a:t>
            </a:r>
            <a:r>
              <a:rPr lang="pt-BR" b="1" dirty="0" smtClean="0"/>
              <a:t> it.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It’s</a:t>
            </a:r>
            <a:r>
              <a:rPr lang="pt-BR" b="1" dirty="0" smtClean="0"/>
              <a:t> 999-865-562.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Thanks</a:t>
            </a:r>
            <a:r>
              <a:rPr lang="pt-BR" b="1" dirty="0" smtClean="0"/>
              <a:t>. I </a:t>
            </a:r>
            <a:r>
              <a:rPr lang="pt-BR" b="1" dirty="0" err="1" smtClean="0"/>
              <a:t>call</a:t>
            </a:r>
            <a:r>
              <a:rPr lang="pt-BR" b="1" dirty="0" smtClean="0"/>
              <a:t> </a:t>
            </a:r>
            <a:r>
              <a:rPr lang="pt-BR" b="1" dirty="0" err="1" smtClean="0"/>
              <a:t>you</a:t>
            </a:r>
            <a:r>
              <a:rPr lang="pt-BR" b="1" dirty="0" smtClean="0"/>
              <a:t> later </a:t>
            </a:r>
            <a:r>
              <a:rPr lang="pt-BR" b="1" dirty="0" err="1" smtClean="0"/>
              <a:t>or</a:t>
            </a:r>
            <a:r>
              <a:rPr lang="pt-BR" b="1" dirty="0" smtClean="0"/>
              <a:t> </a:t>
            </a:r>
            <a:r>
              <a:rPr lang="pt-BR" b="1" dirty="0" err="1" smtClean="0"/>
              <a:t>text</a:t>
            </a:r>
            <a:r>
              <a:rPr lang="pt-BR" b="1" dirty="0" smtClean="0"/>
              <a:t> </a:t>
            </a:r>
            <a:r>
              <a:rPr lang="pt-BR" b="1" dirty="0" err="1" smtClean="0"/>
              <a:t>you</a:t>
            </a:r>
            <a:r>
              <a:rPr lang="pt-BR" b="1" dirty="0" smtClean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That’s</a:t>
            </a:r>
            <a:r>
              <a:rPr lang="pt-BR" b="1" dirty="0" smtClean="0"/>
              <a:t> fine. </a:t>
            </a:r>
            <a:r>
              <a:rPr lang="pt-BR" b="1" dirty="0" err="1" smtClean="0"/>
              <a:t>See</a:t>
            </a:r>
            <a:r>
              <a:rPr lang="pt-BR" b="1" dirty="0" smtClean="0"/>
              <a:t> </a:t>
            </a:r>
            <a:r>
              <a:rPr lang="pt-BR" b="1" dirty="0" err="1" smtClean="0"/>
              <a:t>you</a:t>
            </a:r>
            <a:r>
              <a:rPr lang="pt-BR" b="1" dirty="0" smtClean="0"/>
              <a:t> later.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3316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119856"/>
            <a:ext cx="5127625" cy="341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281726" y="2203903"/>
            <a:ext cx="6713309" cy="3879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300" b="1" dirty="0" err="1" smtClean="0"/>
              <a:t>Good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morning</a:t>
            </a:r>
            <a:r>
              <a:rPr lang="pt-BR" sz="2300" b="1" dirty="0" smtClean="0"/>
              <a:t>, </a:t>
            </a:r>
            <a:r>
              <a:rPr lang="pt-BR" sz="2300" b="1" dirty="0" err="1" smtClean="0"/>
              <a:t>Teacher</a:t>
            </a:r>
            <a:r>
              <a:rPr lang="pt-BR" sz="2300" b="1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300" b="1" dirty="0" err="1" smtClean="0"/>
              <a:t>Good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morning</a:t>
            </a:r>
            <a:r>
              <a:rPr lang="pt-BR" sz="2300" b="1" dirty="0" smtClean="0"/>
              <a:t>, </a:t>
            </a:r>
            <a:r>
              <a:rPr lang="pt-BR" sz="2300" b="1" dirty="0" err="1" smtClean="0"/>
              <a:t>what’s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your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name</a:t>
            </a:r>
            <a:r>
              <a:rPr lang="pt-BR" sz="2300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300" b="1" dirty="0" err="1" smtClean="0"/>
              <a:t>My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name’s</a:t>
            </a:r>
            <a:r>
              <a:rPr lang="pt-BR" sz="2300" b="1" dirty="0" smtClean="0"/>
              <a:t> Elisabeth. </a:t>
            </a:r>
            <a:r>
              <a:rPr lang="pt-BR" sz="2300" b="1" dirty="0" err="1" smtClean="0"/>
              <a:t>But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you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can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call</a:t>
            </a:r>
            <a:r>
              <a:rPr lang="pt-BR" sz="2300" b="1" dirty="0" smtClean="0"/>
              <a:t> me Beth.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300" b="1" dirty="0" smtClean="0"/>
              <a:t>Ok, Beth. </a:t>
            </a:r>
            <a:r>
              <a:rPr lang="pt-BR" sz="2300" b="1" dirty="0" err="1" smtClean="0"/>
              <a:t>How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old</a:t>
            </a:r>
            <a:r>
              <a:rPr lang="pt-BR" sz="2300" b="1" dirty="0" smtClean="0"/>
              <a:t> are </a:t>
            </a:r>
            <a:r>
              <a:rPr lang="pt-BR" sz="2300" b="1" dirty="0" err="1" smtClean="0"/>
              <a:t>you</a:t>
            </a:r>
            <a:r>
              <a:rPr lang="pt-BR" sz="2300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300" b="1" dirty="0" err="1" smtClean="0"/>
              <a:t>I’m</a:t>
            </a:r>
            <a:r>
              <a:rPr lang="pt-BR" sz="2300" b="1" dirty="0" smtClean="0"/>
              <a:t> 12 </a:t>
            </a:r>
            <a:r>
              <a:rPr lang="pt-BR" sz="2300" b="1" dirty="0" err="1" smtClean="0"/>
              <a:t>years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old</a:t>
            </a:r>
            <a:r>
              <a:rPr lang="pt-BR" sz="2300" b="1" dirty="0" smtClean="0"/>
              <a:t>. </a:t>
            </a:r>
            <a:r>
              <a:rPr lang="pt-BR" sz="2300" b="1" dirty="0" err="1" smtClean="0"/>
              <a:t>And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you</a:t>
            </a:r>
            <a:r>
              <a:rPr lang="pt-BR" sz="2300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300" b="1" dirty="0" err="1" smtClean="0"/>
              <a:t>I’m</a:t>
            </a:r>
            <a:r>
              <a:rPr lang="pt-BR" sz="2300" b="1" dirty="0" smtClean="0"/>
              <a:t> 39. </a:t>
            </a:r>
            <a:r>
              <a:rPr lang="pt-BR" sz="2300" b="1" dirty="0" err="1" smtClean="0"/>
              <a:t>Please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call</a:t>
            </a:r>
            <a:r>
              <a:rPr lang="pt-BR" sz="2300" b="1" dirty="0" smtClean="0"/>
              <a:t> me Mrs. Anderson.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300" b="1" dirty="0" smtClean="0"/>
              <a:t>Oh, ok, </a:t>
            </a:r>
            <a:r>
              <a:rPr lang="pt-BR" sz="2300" b="1" dirty="0" err="1" smtClean="0"/>
              <a:t>sorry</a:t>
            </a:r>
            <a:r>
              <a:rPr lang="pt-BR" sz="2300" b="1" dirty="0" smtClean="0"/>
              <a:t> Mrs. Anderson.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300" b="1" dirty="0" err="1" smtClean="0"/>
              <a:t>That’s</a:t>
            </a:r>
            <a:r>
              <a:rPr lang="pt-BR" sz="2300" b="1" dirty="0" smtClean="0"/>
              <a:t> ok Beth. </a:t>
            </a:r>
            <a:r>
              <a:rPr lang="pt-BR" sz="2300" b="1" dirty="0" err="1" smtClean="0"/>
              <a:t>Sit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down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please</a:t>
            </a:r>
            <a:r>
              <a:rPr lang="pt-BR" sz="2300" b="1" dirty="0" smtClean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203903"/>
            <a:ext cx="5011851" cy="33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3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Resultado de imagem para numb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6244" r="853" b="20390"/>
          <a:stretch/>
        </p:blipFill>
        <p:spPr bwMode="auto">
          <a:xfrm>
            <a:off x="177800" y="2229303"/>
            <a:ext cx="5689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2"/>
          <p:cNvSpPr txBox="1">
            <a:spLocks/>
          </p:cNvSpPr>
          <p:nvPr/>
        </p:nvSpPr>
        <p:spPr>
          <a:xfrm>
            <a:off x="328726" y="4756603"/>
            <a:ext cx="6713309" cy="1212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300" b="1" dirty="0" smtClean="0"/>
              <a:t>ONE        TWO        THREE       FOUR       FIVE </a:t>
            </a:r>
          </a:p>
          <a:p>
            <a:r>
              <a:rPr lang="pt-BR" sz="2300" b="1" dirty="0" smtClean="0"/>
              <a:t>SIX          SEVEN      EIGHT        NINE        TEN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6117524" y="2102303"/>
            <a:ext cx="5891685" cy="349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/>
              <a:t>TIPS: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TEEN </a:t>
            </a:r>
            <a:r>
              <a:rPr lang="pt-BR" b="1" dirty="0" smtClean="0">
                <a:solidFill>
                  <a:srgbClr val="FF0000"/>
                </a:solidFill>
              </a:rPr>
              <a:t>– 13 – 19</a:t>
            </a: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TY </a:t>
            </a:r>
            <a:r>
              <a:rPr lang="pt-BR" b="1" dirty="0" smtClean="0">
                <a:solidFill>
                  <a:srgbClr val="FF0000"/>
                </a:solidFill>
              </a:rPr>
              <a:t>– 20 – 90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HUNDRED </a:t>
            </a:r>
            <a:r>
              <a:rPr lang="pt-BR" b="1" dirty="0" smtClean="0">
                <a:solidFill>
                  <a:srgbClr val="FF0000"/>
                </a:solidFill>
              </a:rPr>
              <a:t>– 100 – 900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THOUSAND </a:t>
            </a:r>
            <a:r>
              <a:rPr lang="pt-BR" b="1" dirty="0" smtClean="0">
                <a:solidFill>
                  <a:srgbClr val="FF0000"/>
                </a:solidFill>
              </a:rPr>
              <a:t>= MIL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M.B.TR. </a:t>
            </a:r>
            <a:r>
              <a:rPr lang="pt-BR" b="1" dirty="0" smtClean="0">
                <a:solidFill>
                  <a:srgbClr val="FF0000"/>
                </a:solidFill>
              </a:rPr>
              <a:t>= MILLION, BILLION, TRILLION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Resultado de imagem para numb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6244" r="853" b="20390"/>
          <a:stretch/>
        </p:blipFill>
        <p:spPr bwMode="auto">
          <a:xfrm>
            <a:off x="177800" y="2229303"/>
            <a:ext cx="5689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2"/>
          <p:cNvSpPr txBox="1">
            <a:spLocks/>
          </p:cNvSpPr>
          <p:nvPr/>
        </p:nvSpPr>
        <p:spPr>
          <a:xfrm>
            <a:off x="328726" y="4756603"/>
            <a:ext cx="6713309" cy="1212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300" b="1" dirty="0" smtClean="0"/>
              <a:t>ONE        TWO        THREE       FOUR       FIVE </a:t>
            </a:r>
          </a:p>
          <a:p>
            <a:r>
              <a:rPr lang="pt-BR" sz="2300" b="1" dirty="0" smtClean="0"/>
              <a:t>SIX          SEVEN      EIGHT        NINE        TEN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6117525" y="2102303"/>
            <a:ext cx="3153476" cy="3490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TEEN – 13 – 19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11 – ELEVEN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12 – TWELVE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13 – TH</a:t>
            </a:r>
            <a:r>
              <a:rPr lang="pt-BR" b="1" u="sng" dirty="0" smtClean="0">
                <a:solidFill>
                  <a:srgbClr val="FF0000"/>
                </a:solidFill>
              </a:rPr>
              <a:t>IR</a:t>
            </a:r>
            <a:r>
              <a:rPr lang="pt-BR" b="1" dirty="0" smtClean="0"/>
              <a:t>TEEN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14 – FOUR</a:t>
            </a:r>
            <a:r>
              <a:rPr lang="pt-BR" b="1" dirty="0" smtClean="0"/>
              <a:t>TEEN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15 – FI</a:t>
            </a:r>
            <a:r>
              <a:rPr lang="pt-BR" b="1" u="sng" dirty="0" smtClean="0">
                <a:solidFill>
                  <a:srgbClr val="FF0000"/>
                </a:solidFill>
              </a:rPr>
              <a:t>F</a:t>
            </a:r>
            <a:r>
              <a:rPr lang="pt-BR" b="1" dirty="0" smtClean="0"/>
              <a:t>TEEN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16 – SIX</a:t>
            </a:r>
            <a:r>
              <a:rPr lang="pt-BR" b="1" dirty="0" smtClean="0"/>
              <a:t>TEEN</a:t>
            </a:r>
          </a:p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9152825" y="2109106"/>
            <a:ext cx="3153476" cy="349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TEEN – 13 – 19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17 – SEVEN</a:t>
            </a:r>
            <a:r>
              <a:rPr lang="pt-BR" b="1" dirty="0" smtClean="0"/>
              <a:t>TEEN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18 – EIGH</a:t>
            </a:r>
            <a:r>
              <a:rPr lang="pt-BR" b="1" dirty="0" smtClean="0"/>
              <a:t>TEEN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19 – NINE</a:t>
            </a:r>
            <a:r>
              <a:rPr lang="pt-BR" b="1" dirty="0" smtClean="0"/>
              <a:t>TEEN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20 – TWENTY </a:t>
            </a:r>
          </a:p>
          <a:p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Resultado de imagem para numb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6244" r="853" b="20390"/>
          <a:stretch/>
        </p:blipFill>
        <p:spPr bwMode="auto">
          <a:xfrm>
            <a:off x="177800" y="2229303"/>
            <a:ext cx="5689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2"/>
          <p:cNvSpPr txBox="1">
            <a:spLocks/>
          </p:cNvSpPr>
          <p:nvPr/>
        </p:nvSpPr>
        <p:spPr>
          <a:xfrm>
            <a:off x="328726" y="4756603"/>
            <a:ext cx="6713309" cy="1212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300" b="1" dirty="0" smtClean="0"/>
              <a:t>ONE        TWO        THREE       FOUR       FIVE </a:t>
            </a:r>
          </a:p>
          <a:p>
            <a:r>
              <a:rPr lang="pt-BR" sz="2300" b="1" dirty="0" smtClean="0"/>
              <a:t>SIX          SEVEN      EIGHT        NINE        TEN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6117525" y="2102303"/>
            <a:ext cx="3153476" cy="349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TY – 20 – 90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20 – TWEN</a:t>
            </a:r>
            <a:r>
              <a:rPr lang="pt-BR" b="1" dirty="0" smtClean="0"/>
              <a:t>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30 – THIR</a:t>
            </a:r>
            <a:r>
              <a:rPr lang="pt-BR" b="1" dirty="0" smtClean="0"/>
              <a:t>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40 – FOUR</a:t>
            </a:r>
            <a:r>
              <a:rPr lang="pt-BR" b="1" dirty="0" smtClean="0"/>
              <a:t>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50 – FIF</a:t>
            </a:r>
            <a:r>
              <a:rPr lang="pt-BR" b="1" dirty="0" smtClean="0"/>
              <a:t>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60 – SIX</a:t>
            </a:r>
            <a:r>
              <a:rPr lang="pt-BR" b="1" dirty="0" smtClean="0"/>
              <a:t>TY</a:t>
            </a:r>
          </a:p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9038524" y="2109106"/>
            <a:ext cx="3153476" cy="349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TY – 20 – 90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70 – SEVEN</a:t>
            </a:r>
            <a:r>
              <a:rPr lang="pt-BR" b="1" dirty="0" smtClean="0"/>
              <a:t>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8</a:t>
            </a:r>
            <a:r>
              <a:rPr lang="pt-BR" b="1" dirty="0" smtClean="0">
                <a:solidFill>
                  <a:srgbClr val="FF0000"/>
                </a:solidFill>
              </a:rPr>
              <a:t>0 – EIGH</a:t>
            </a:r>
            <a:r>
              <a:rPr lang="pt-BR" b="1" dirty="0" smtClean="0"/>
              <a:t>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9</a:t>
            </a:r>
            <a:r>
              <a:rPr lang="pt-BR" b="1" dirty="0" smtClean="0">
                <a:solidFill>
                  <a:srgbClr val="FF0000"/>
                </a:solidFill>
              </a:rPr>
              <a:t>0 – NINE</a:t>
            </a:r>
            <a:r>
              <a:rPr lang="pt-BR" b="1" dirty="0" smtClean="0"/>
              <a:t>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21 – TWENTY-ONE </a:t>
            </a:r>
          </a:p>
          <a:p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Resultado de imagem para numb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6244" r="853" b="20390"/>
          <a:stretch/>
        </p:blipFill>
        <p:spPr bwMode="auto">
          <a:xfrm>
            <a:off x="177800" y="2229303"/>
            <a:ext cx="5689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2"/>
          <p:cNvSpPr txBox="1">
            <a:spLocks/>
          </p:cNvSpPr>
          <p:nvPr/>
        </p:nvSpPr>
        <p:spPr>
          <a:xfrm>
            <a:off x="328726" y="4756603"/>
            <a:ext cx="6713309" cy="1212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300" b="1" dirty="0" smtClean="0"/>
              <a:t>ONE        TWO        THREE       FOUR       FIVE </a:t>
            </a:r>
          </a:p>
          <a:p>
            <a:r>
              <a:rPr lang="pt-BR" sz="2300" b="1" dirty="0" smtClean="0"/>
              <a:t>SIX          SEVEN      EIGHT        NINE        TEN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5990524" y="2109105"/>
            <a:ext cx="6112576" cy="349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HUNDRED – 100 – 900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100 – ONE </a:t>
            </a:r>
            <a:r>
              <a:rPr lang="pt-BR" b="1" dirty="0" smtClean="0"/>
              <a:t>HUNDRED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200 – TWO </a:t>
            </a:r>
            <a:r>
              <a:rPr lang="pt-BR" b="1" dirty="0" smtClean="0"/>
              <a:t>HUNDRED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500 – FIVE </a:t>
            </a:r>
            <a:r>
              <a:rPr lang="pt-BR" b="1" dirty="0" smtClean="0"/>
              <a:t>HUNDRED</a:t>
            </a:r>
          </a:p>
          <a:p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965 – NINE </a:t>
            </a:r>
            <a:r>
              <a:rPr lang="pt-BR" b="1" dirty="0" smtClean="0"/>
              <a:t>HUNDRED</a:t>
            </a:r>
            <a:r>
              <a:rPr lang="pt-BR" b="1" dirty="0" smtClean="0">
                <a:solidFill>
                  <a:srgbClr val="FF0000"/>
                </a:solidFill>
              </a:rPr>
              <a:t> SIXTY FIVE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5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Resultado de imagem para numb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6244" r="853" b="20390"/>
          <a:stretch/>
        </p:blipFill>
        <p:spPr bwMode="auto">
          <a:xfrm>
            <a:off x="177800" y="2229303"/>
            <a:ext cx="5689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2"/>
          <p:cNvSpPr txBox="1">
            <a:spLocks/>
          </p:cNvSpPr>
          <p:nvPr/>
        </p:nvSpPr>
        <p:spPr>
          <a:xfrm>
            <a:off x="328726" y="4756603"/>
            <a:ext cx="6713309" cy="1212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300" b="1" dirty="0" smtClean="0"/>
              <a:t>ONE        TWO        THREE       FOUR       FIVE </a:t>
            </a:r>
          </a:p>
          <a:p>
            <a:r>
              <a:rPr lang="pt-BR" sz="2300" b="1" dirty="0" smtClean="0"/>
              <a:t>SIX          SEVEN      EIGHT        NINE        TEN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5990524" y="2109105"/>
            <a:ext cx="6112576" cy="3490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THOUSAND = MIL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1,000 – ONE </a:t>
            </a:r>
            <a:r>
              <a:rPr lang="pt-BR" b="1" dirty="0"/>
              <a:t>THOUSAND </a:t>
            </a: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8,000 – EIGHT </a:t>
            </a:r>
            <a:r>
              <a:rPr lang="pt-BR" b="1" dirty="0"/>
              <a:t>THOUSAND </a:t>
            </a: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16,000 – SIXTEEN </a:t>
            </a:r>
            <a:r>
              <a:rPr lang="pt-BR" b="1" dirty="0"/>
              <a:t>THOUSAND </a:t>
            </a:r>
            <a:endParaRPr lang="pt-BR" b="1" dirty="0" smtClean="0"/>
          </a:p>
          <a:p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215,897 – TWO HUNDRED FIFTEEN </a:t>
            </a:r>
            <a:r>
              <a:rPr lang="pt-BR" b="1" dirty="0" smtClean="0"/>
              <a:t>THOUSAND</a:t>
            </a:r>
            <a:r>
              <a:rPr lang="pt-BR" b="1" dirty="0" smtClean="0">
                <a:solidFill>
                  <a:srgbClr val="FF0000"/>
                </a:solidFill>
              </a:rPr>
              <a:t> EIGHT HUNDRED NINETY SEVEN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Resultado de imagem para numb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6244" r="853" b="20390"/>
          <a:stretch/>
        </p:blipFill>
        <p:spPr bwMode="auto">
          <a:xfrm>
            <a:off x="177800" y="2229303"/>
            <a:ext cx="5689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2"/>
          <p:cNvSpPr txBox="1">
            <a:spLocks/>
          </p:cNvSpPr>
          <p:nvPr/>
        </p:nvSpPr>
        <p:spPr>
          <a:xfrm>
            <a:off x="328726" y="4756603"/>
            <a:ext cx="6713309" cy="1212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300" b="1" dirty="0" smtClean="0"/>
              <a:t>ONE        TWO        THREE       FOUR       FIVE </a:t>
            </a:r>
          </a:p>
          <a:p>
            <a:r>
              <a:rPr lang="pt-BR" sz="2300" b="1" dirty="0" smtClean="0"/>
              <a:t>SIX          SEVEN      EIGHT        NINE        TEN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5896632" y="2109105"/>
            <a:ext cx="6295367" cy="401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700" b="1" dirty="0" smtClean="0"/>
              <a:t>M.B.TR = MILLION, BILLION, TRILLION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700" b="1" dirty="0" smtClean="0">
                <a:solidFill>
                  <a:srgbClr val="FF0000"/>
                </a:solidFill>
              </a:rPr>
              <a:t>1,000,000 – ONE </a:t>
            </a:r>
            <a:r>
              <a:rPr lang="pt-BR" sz="2700" b="1" dirty="0"/>
              <a:t>MILLION</a:t>
            </a:r>
            <a:endParaRPr lang="pt-BR" sz="27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700" b="1" dirty="0" smtClean="0">
                <a:solidFill>
                  <a:srgbClr val="FF0000"/>
                </a:solidFill>
              </a:rPr>
              <a:t>85,000,000 – EIGHTY-FIVE </a:t>
            </a:r>
            <a:r>
              <a:rPr lang="pt-BR" sz="2700" b="1" dirty="0"/>
              <a:t>BILLION</a:t>
            </a:r>
            <a:endParaRPr lang="pt-BR" sz="27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700" b="1" dirty="0" smtClean="0">
                <a:solidFill>
                  <a:srgbClr val="FF0000"/>
                </a:solidFill>
              </a:rPr>
              <a:t>65,000,000,000 – SIXTY-FIVE </a:t>
            </a:r>
            <a:r>
              <a:rPr lang="pt-BR" sz="2700" b="1" dirty="0"/>
              <a:t>TRILLION</a:t>
            </a:r>
            <a:endParaRPr lang="pt-BR" sz="2700" b="1" dirty="0" smtClean="0"/>
          </a:p>
          <a:p>
            <a:endParaRPr lang="pt-BR" sz="27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700" b="1" dirty="0" smtClean="0">
                <a:solidFill>
                  <a:srgbClr val="FF0000"/>
                </a:solidFill>
              </a:rPr>
              <a:t>895,245,607,589,814</a:t>
            </a:r>
            <a:endParaRPr lang="pt-BR" sz="27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Resultado de imagem para SHOK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12" y="4045855"/>
            <a:ext cx="1673997" cy="16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800100" y="2963888"/>
            <a:ext cx="10287000" cy="2190498"/>
          </a:xfrm>
        </p:spPr>
        <p:txBody>
          <a:bodyPr>
            <a:noAutofit/>
          </a:bodyPr>
          <a:lstStyle/>
          <a:p>
            <a:pPr algn="ctr"/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....?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892801" y="2603500"/>
            <a:ext cx="5257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Homer Simpson – </a:t>
            </a:r>
            <a:r>
              <a:rPr lang="pt-BR" b="1" dirty="0" err="1"/>
              <a:t>F</a:t>
            </a:r>
            <a:r>
              <a:rPr lang="pt-BR" b="1" dirty="0" err="1" smtClean="0"/>
              <a:t>ather</a:t>
            </a: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Marge Simpson – </a:t>
            </a:r>
            <a:r>
              <a:rPr lang="pt-BR" b="1" dirty="0" err="1" smtClean="0"/>
              <a:t>Mother</a:t>
            </a: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Lisa Simpson – </a:t>
            </a:r>
            <a:r>
              <a:rPr lang="pt-BR" b="1" dirty="0" err="1" smtClean="0"/>
              <a:t>Sister</a:t>
            </a: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Bart Simpson – Brother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I’m</a:t>
            </a:r>
            <a:r>
              <a:rPr lang="pt-BR" b="1" dirty="0" smtClean="0"/>
              <a:t> Maggie Simpson!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5366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2184400"/>
            <a:ext cx="4998018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945081" y="328391"/>
            <a:ext cx="9064127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Possessives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22466" y="1779237"/>
            <a:ext cx="1706333" cy="457406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You</a:t>
            </a: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He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She</a:t>
            </a: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It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We</a:t>
            </a: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You</a:t>
            </a: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They</a:t>
            </a:r>
            <a:r>
              <a:rPr lang="pt-BR" b="1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/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1828799" y="1779236"/>
            <a:ext cx="1706333" cy="4574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My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Your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His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Her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Its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Our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Your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Their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3933795" y="2204685"/>
            <a:ext cx="4220296" cy="40179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 smtClean="0"/>
              <a:t>your</a:t>
            </a:r>
            <a:r>
              <a:rPr lang="pt-BR" b="1" dirty="0" smtClean="0"/>
              <a:t> </a:t>
            </a:r>
            <a:r>
              <a:rPr lang="pt-BR" b="1" dirty="0" err="1" smtClean="0"/>
              <a:t>name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My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name’s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Kelen</a:t>
            </a:r>
            <a:r>
              <a:rPr lang="pt-BR" b="1" dirty="0" smtClean="0">
                <a:solidFill>
                  <a:srgbClr val="FF0000"/>
                </a:solidFill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 smtClean="0"/>
              <a:t>my</a:t>
            </a:r>
            <a:r>
              <a:rPr lang="pt-BR" b="1" dirty="0" smtClean="0"/>
              <a:t> </a:t>
            </a:r>
            <a:r>
              <a:rPr lang="pt-BR" b="1" dirty="0" err="1" smtClean="0"/>
              <a:t>name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Your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name’s</a:t>
            </a:r>
            <a:r>
              <a:rPr lang="pt-BR" b="1" dirty="0" smtClean="0">
                <a:solidFill>
                  <a:srgbClr val="FF0000"/>
                </a:solidFill>
              </a:rPr>
              <a:t> Cristiane.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 smtClean="0"/>
              <a:t>his</a:t>
            </a:r>
            <a:r>
              <a:rPr lang="pt-BR" b="1" dirty="0" smtClean="0"/>
              <a:t> </a:t>
            </a:r>
            <a:r>
              <a:rPr lang="pt-BR" b="1" dirty="0" err="1" smtClean="0"/>
              <a:t>name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He’s</a:t>
            </a:r>
            <a:r>
              <a:rPr lang="pt-BR" b="1" dirty="0" smtClean="0">
                <a:solidFill>
                  <a:srgbClr val="FF0000"/>
                </a:solidFill>
              </a:rPr>
              <a:t> John.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her</a:t>
            </a:r>
            <a:r>
              <a:rPr lang="pt-BR" b="1" dirty="0"/>
              <a:t> </a:t>
            </a:r>
            <a:r>
              <a:rPr lang="pt-BR" b="1" dirty="0" err="1"/>
              <a:t>name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She’s</a:t>
            </a:r>
            <a:r>
              <a:rPr lang="pt-BR" b="1" dirty="0" smtClean="0">
                <a:solidFill>
                  <a:srgbClr val="FF0000"/>
                </a:solidFill>
              </a:rPr>
              <a:t> Lucy.</a:t>
            </a: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7750276" y="2323437"/>
            <a:ext cx="4069278" cy="313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What’s</a:t>
            </a:r>
            <a:r>
              <a:rPr lang="pt-BR" b="1" dirty="0" smtClean="0"/>
              <a:t> its </a:t>
            </a:r>
            <a:r>
              <a:rPr lang="pt-BR" b="1" dirty="0" err="1" smtClean="0"/>
              <a:t>name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She’s</a:t>
            </a:r>
            <a:r>
              <a:rPr lang="pt-BR" b="1" dirty="0" smtClean="0">
                <a:solidFill>
                  <a:srgbClr val="FF0000"/>
                </a:solidFill>
              </a:rPr>
              <a:t> Brenda.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</a:t>
            </a:r>
            <a:r>
              <a:rPr lang="pt-BR" b="1" dirty="0"/>
              <a:t> </a:t>
            </a:r>
            <a:r>
              <a:rPr lang="pt-BR" b="1" dirty="0" smtClean="0"/>
              <a:t>are </a:t>
            </a:r>
            <a:r>
              <a:rPr lang="pt-BR" b="1" dirty="0" err="1" smtClean="0"/>
              <a:t>our</a:t>
            </a:r>
            <a:r>
              <a:rPr lang="pt-BR" b="1" dirty="0" smtClean="0"/>
              <a:t> </a:t>
            </a:r>
            <a:r>
              <a:rPr lang="pt-BR" b="1" dirty="0" err="1" smtClean="0"/>
              <a:t>names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You’re</a:t>
            </a:r>
            <a:r>
              <a:rPr lang="pt-BR" b="1" dirty="0" smtClean="0">
                <a:solidFill>
                  <a:srgbClr val="FF0000"/>
                </a:solidFill>
              </a:rPr>
              <a:t> Lucy </a:t>
            </a:r>
            <a:r>
              <a:rPr lang="pt-BR" b="1" dirty="0" err="1" smtClean="0">
                <a:solidFill>
                  <a:srgbClr val="FF0000"/>
                </a:solidFill>
              </a:rPr>
              <a:t>and</a:t>
            </a:r>
            <a:r>
              <a:rPr lang="pt-BR" b="1" dirty="0" smtClean="0">
                <a:solidFill>
                  <a:srgbClr val="FF0000"/>
                </a:solidFill>
              </a:rPr>
              <a:t> Tom.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</a:t>
            </a:r>
            <a:r>
              <a:rPr lang="pt-BR" b="1" dirty="0"/>
              <a:t> </a:t>
            </a:r>
            <a:r>
              <a:rPr lang="pt-BR" b="1" dirty="0" smtClean="0"/>
              <a:t>are </a:t>
            </a:r>
            <a:r>
              <a:rPr lang="pt-BR" b="1" dirty="0" err="1" smtClean="0"/>
              <a:t>their</a:t>
            </a:r>
            <a:r>
              <a:rPr lang="pt-BR" b="1" dirty="0" smtClean="0"/>
              <a:t> </a:t>
            </a:r>
            <a:r>
              <a:rPr lang="pt-BR" b="1" dirty="0" err="1" smtClean="0"/>
              <a:t>names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They’re</a:t>
            </a:r>
            <a:r>
              <a:rPr lang="pt-BR" b="1" dirty="0" smtClean="0">
                <a:solidFill>
                  <a:srgbClr val="FF0000"/>
                </a:solidFill>
              </a:rPr>
              <a:t> Peter </a:t>
            </a:r>
            <a:r>
              <a:rPr lang="pt-BR" b="1" dirty="0" err="1" smtClean="0">
                <a:solidFill>
                  <a:srgbClr val="FF0000"/>
                </a:solidFill>
              </a:rPr>
              <a:t>and</a:t>
            </a:r>
            <a:r>
              <a:rPr lang="pt-BR" b="1" dirty="0" smtClean="0">
                <a:solidFill>
                  <a:srgbClr val="FF0000"/>
                </a:solidFill>
              </a:rPr>
              <a:t> Liz.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994401" y="2425700"/>
            <a:ext cx="6014808" cy="262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Abraham </a:t>
            </a:r>
            <a:r>
              <a:rPr lang="pt-BR" b="1" dirty="0" err="1" smtClean="0"/>
              <a:t>and</a:t>
            </a:r>
            <a:r>
              <a:rPr lang="pt-BR" b="1" dirty="0" smtClean="0"/>
              <a:t> </a:t>
            </a:r>
            <a:r>
              <a:rPr lang="pt-BR" b="1" dirty="0" err="1" smtClean="0"/>
              <a:t>Clancy</a:t>
            </a:r>
            <a:r>
              <a:rPr lang="pt-BR" b="1" dirty="0" smtClean="0"/>
              <a:t> – </a:t>
            </a:r>
            <a:r>
              <a:rPr lang="pt-BR" b="1" dirty="0" err="1" smtClean="0"/>
              <a:t>Grandfathers</a:t>
            </a: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Mona </a:t>
            </a:r>
            <a:r>
              <a:rPr lang="pt-BR" b="1" dirty="0" err="1" smtClean="0"/>
              <a:t>and</a:t>
            </a:r>
            <a:r>
              <a:rPr lang="pt-BR" b="1" dirty="0" smtClean="0"/>
              <a:t> Jackie – </a:t>
            </a:r>
            <a:r>
              <a:rPr lang="pt-BR" b="1" dirty="0" err="1"/>
              <a:t>G</a:t>
            </a:r>
            <a:r>
              <a:rPr lang="pt-BR" b="1" dirty="0" err="1" smtClean="0"/>
              <a:t>randmothers</a:t>
            </a: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Herb</a:t>
            </a:r>
            <a:r>
              <a:rPr lang="pt-BR" b="1" dirty="0" smtClean="0"/>
              <a:t> – </a:t>
            </a:r>
            <a:r>
              <a:rPr lang="pt-BR" b="1" dirty="0" err="1" smtClean="0"/>
              <a:t>Uncle</a:t>
            </a: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Patty </a:t>
            </a:r>
            <a:r>
              <a:rPr lang="pt-BR" b="1" dirty="0" err="1" smtClean="0"/>
              <a:t>and</a:t>
            </a:r>
            <a:r>
              <a:rPr lang="pt-BR" b="1" dirty="0" smtClean="0"/>
              <a:t> Selma – </a:t>
            </a:r>
            <a:r>
              <a:rPr lang="pt-BR" b="1" dirty="0" err="1" smtClean="0"/>
              <a:t>Aunts</a:t>
            </a:r>
            <a:r>
              <a:rPr lang="pt-BR" b="1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Ling</a:t>
            </a:r>
            <a:r>
              <a:rPr lang="pt-BR" b="1" dirty="0" smtClean="0"/>
              <a:t> – </a:t>
            </a:r>
            <a:r>
              <a:rPr lang="pt-BR" b="1" dirty="0" err="1" smtClean="0"/>
              <a:t>Cousin</a:t>
            </a:r>
            <a:r>
              <a:rPr lang="pt-BR" b="1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-122" r="9386" b="6105"/>
          <a:stretch/>
        </p:blipFill>
        <p:spPr bwMode="auto">
          <a:xfrm>
            <a:off x="215899" y="158750"/>
            <a:ext cx="5576160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8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893230" y="2159000"/>
            <a:ext cx="6014808" cy="360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b="1" dirty="0" smtClean="0"/>
              <a:t>Homer </a:t>
            </a:r>
            <a:r>
              <a:rPr lang="pt-BR" sz="2500" b="1" dirty="0" err="1" smtClean="0"/>
              <a:t>is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Clancy’s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son</a:t>
            </a:r>
            <a:r>
              <a:rPr lang="pt-BR" sz="2500" b="1" dirty="0" smtClean="0"/>
              <a:t>-</a:t>
            </a:r>
            <a:r>
              <a:rPr lang="pt-BR" sz="2500" b="1" dirty="0" err="1" smtClean="0"/>
              <a:t>in-law</a:t>
            </a:r>
            <a:endParaRPr lang="pt-BR" sz="25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b="1" dirty="0" smtClean="0"/>
              <a:t>Marge </a:t>
            </a:r>
            <a:r>
              <a:rPr lang="pt-BR" sz="2500" b="1" dirty="0" err="1" smtClean="0"/>
              <a:t>is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Abraham’s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daughter</a:t>
            </a:r>
            <a:r>
              <a:rPr lang="pt-BR" sz="2500" b="1" dirty="0" smtClean="0"/>
              <a:t>-</a:t>
            </a:r>
            <a:r>
              <a:rPr lang="pt-BR" sz="2500" b="1" dirty="0" err="1" smtClean="0"/>
              <a:t>in-law</a:t>
            </a:r>
            <a:endParaRPr lang="pt-BR" sz="25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b="1" dirty="0" smtClean="0"/>
              <a:t>Patty </a:t>
            </a:r>
            <a:r>
              <a:rPr lang="pt-BR" sz="2500" b="1" dirty="0" err="1" smtClean="0"/>
              <a:t>is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Homer’s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sister</a:t>
            </a:r>
            <a:r>
              <a:rPr lang="pt-BR" sz="2500" b="1" dirty="0" smtClean="0"/>
              <a:t>-</a:t>
            </a:r>
            <a:r>
              <a:rPr lang="pt-BR" sz="2500" b="1" dirty="0" err="1" smtClean="0"/>
              <a:t>in-law</a:t>
            </a:r>
            <a:endParaRPr lang="pt-BR" sz="25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b="1" dirty="0" err="1" smtClean="0"/>
              <a:t>Herb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is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Marge’s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brother</a:t>
            </a:r>
            <a:r>
              <a:rPr lang="pt-BR" sz="2500" b="1" dirty="0" smtClean="0"/>
              <a:t>-</a:t>
            </a:r>
            <a:r>
              <a:rPr lang="pt-BR" sz="2500" b="1" dirty="0" err="1" smtClean="0"/>
              <a:t>in-law</a:t>
            </a:r>
            <a:endParaRPr lang="pt-BR" sz="25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b="1" dirty="0" err="1" smtClean="0"/>
              <a:t>Ling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is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Marge’s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niece</a:t>
            </a:r>
            <a:endParaRPr lang="pt-BR" sz="25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b="1" dirty="0" smtClean="0"/>
              <a:t>Maggie </a:t>
            </a:r>
            <a:r>
              <a:rPr lang="pt-BR" sz="2500" b="1" dirty="0" err="1" smtClean="0"/>
              <a:t>is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Homer’s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daughter</a:t>
            </a:r>
            <a:endParaRPr lang="pt-BR" sz="25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b="1" dirty="0" smtClean="0"/>
              <a:t>Bart </a:t>
            </a:r>
            <a:r>
              <a:rPr lang="pt-BR" sz="2500" b="1" dirty="0" err="1" smtClean="0"/>
              <a:t>is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Patty’s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nephew</a:t>
            </a:r>
            <a:endParaRPr lang="pt-BR" sz="25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b="1" dirty="0" smtClean="0"/>
              <a:t>Homer </a:t>
            </a:r>
            <a:r>
              <a:rPr lang="pt-BR" sz="2500" b="1" dirty="0" err="1" smtClean="0"/>
              <a:t>is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Abraham’s</a:t>
            </a:r>
            <a:r>
              <a:rPr lang="pt-BR" sz="2500" b="1" dirty="0" smtClean="0"/>
              <a:t> </a:t>
            </a:r>
            <a:r>
              <a:rPr lang="pt-BR" sz="2500" b="1" dirty="0" err="1" smtClean="0"/>
              <a:t>son</a:t>
            </a:r>
            <a:endParaRPr lang="pt-BR" sz="25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5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5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5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-122" r="9386" b="6105"/>
          <a:stretch/>
        </p:blipFill>
        <p:spPr bwMode="auto">
          <a:xfrm>
            <a:off x="215899" y="158750"/>
            <a:ext cx="5576160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998192" y="160817"/>
            <a:ext cx="7009696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514351" y="2254250"/>
            <a:ext cx="5257058" cy="32940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your</a:t>
            </a:r>
            <a:r>
              <a:rPr lang="pt-BR" b="1" dirty="0"/>
              <a:t> </a:t>
            </a:r>
            <a:r>
              <a:rPr lang="pt-BR" b="1" dirty="0" err="1"/>
              <a:t>name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Are </a:t>
            </a:r>
            <a:r>
              <a:rPr lang="pt-BR" b="1" dirty="0" err="1"/>
              <a:t>you</a:t>
            </a:r>
            <a:r>
              <a:rPr lang="pt-BR" b="1" dirty="0"/>
              <a:t> </a:t>
            </a:r>
            <a:r>
              <a:rPr lang="pt-BR" b="1" dirty="0" err="1"/>
              <a:t>married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Where</a:t>
            </a:r>
            <a:r>
              <a:rPr lang="pt-BR" b="1" dirty="0" smtClean="0"/>
              <a:t> </a:t>
            </a:r>
            <a:r>
              <a:rPr lang="pt-BR" b="1" dirty="0"/>
              <a:t>are </a:t>
            </a:r>
            <a:r>
              <a:rPr lang="pt-BR" b="1" dirty="0" err="1"/>
              <a:t>you</a:t>
            </a:r>
            <a:r>
              <a:rPr lang="pt-BR" b="1" dirty="0"/>
              <a:t> </a:t>
            </a:r>
            <a:r>
              <a:rPr lang="pt-BR" b="1" dirty="0" err="1"/>
              <a:t>from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/>
              <a:t>your</a:t>
            </a:r>
            <a:r>
              <a:rPr lang="pt-BR" b="1" dirty="0"/>
              <a:t> </a:t>
            </a:r>
            <a:r>
              <a:rPr lang="pt-BR" b="1" dirty="0" err="1"/>
              <a:t>occupation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How</a:t>
            </a:r>
            <a:r>
              <a:rPr lang="pt-BR" b="1" dirty="0" smtClean="0"/>
              <a:t> </a:t>
            </a:r>
            <a:r>
              <a:rPr lang="pt-BR" b="1" dirty="0" err="1"/>
              <a:t>old</a:t>
            </a:r>
            <a:r>
              <a:rPr lang="pt-BR" b="1" dirty="0"/>
              <a:t> are </a:t>
            </a:r>
            <a:r>
              <a:rPr lang="pt-BR" b="1" dirty="0" err="1"/>
              <a:t>you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/>
              <a:t>your</a:t>
            </a:r>
            <a:r>
              <a:rPr lang="pt-BR" b="1" dirty="0"/>
              <a:t> </a:t>
            </a:r>
            <a:r>
              <a:rPr lang="pt-BR" b="1" dirty="0" err="1"/>
              <a:t>phone</a:t>
            </a:r>
            <a:r>
              <a:rPr lang="pt-BR" b="1" dirty="0"/>
              <a:t> </a:t>
            </a:r>
            <a:r>
              <a:rPr lang="pt-BR" b="1" dirty="0" err="1"/>
              <a:t>number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6176901" y="2254249"/>
            <a:ext cx="5257058" cy="329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My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name’s</a:t>
            </a:r>
            <a:r>
              <a:rPr lang="pt-BR" b="1" dirty="0" smtClean="0">
                <a:solidFill>
                  <a:srgbClr val="FF0000"/>
                </a:solidFill>
              </a:rPr>
              <a:t>..../</a:t>
            </a:r>
            <a:r>
              <a:rPr lang="pt-BR" b="1" dirty="0" err="1" smtClean="0">
                <a:solidFill>
                  <a:srgbClr val="FF0000"/>
                </a:solidFill>
              </a:rPr>
              <a:t>I’m</a:t>
            </a:r>
            <a:r>
              <a:rPr lang="pt-BR" b="1" dirty="0" smtClean="0">
                <a:solidFill>
                  <a:srgbClr val="FF0000"/>
                </a:solidFill>
              </a:rPr>
              <a:t>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Yes, I </a:t>
            </a:r>
            <a:r>
              <a:rPr lang="pt-BR" b="1" dirty="0" err="1" smtClean="0">
                <a:solidFill>
                  <a:srgbClr val="FF0000"/>
                </a:solidFill>
              </a:rPr>
              <a:t>am</a:t>
            </a:r>
            <a:r>
              <a:rPr lang="pt-BR" b="1" dirty="0" smtClean="0">
                <a:solidFill>
                  <a:srgbClr val="FF0000"/>
                </a:solidFill>
              </a:rPr>
              <a:t>/ No, </a:t>
            </a:r>
            <a:r>
              <a:rPr lang="pt-BR" b="1" dirty="0" err="1" smtClean="0">
                <a:solidFill>
                  <a:srgbClr val="FF0000"/>
                </a:solidFill>
              </a:rPr>
              <a:t>I’m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not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I’m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from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Brazil</a:t>
            </a:r>
            <a:r>
              <a:rPr lang="pt-BR" b="1" dirty="0" smtClean="0">
                <a:solidFill>
                  <a:srgbClr val="FF0000"/>
                </a:solidFill>
              </a:rPr>
              <a:t>. </a:t>
            </a:r>
            <a:r>
              <a:rPr lang="pt-BR" b="1" dirty="0" err="1" smtClean="0">
                <a:solidFill>
                  <a:srgbClr val="FF0000"/>
                </a:solidFill>
              </a:rPr>
              <a:t>I’m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Brazilian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I’m</a:t>
            </a:r>
            <a:r>
              <a:rPr lang="pt-BR" b="1" dirty="0" smtClean="0">
                <a:solidFill>
                  <a:srgbClr val="FF0000"/>
                </a:solidFill>
              </a:rPr>
              <a:t> a/an...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I’m</a:t>
            </a:r>
            <a:r>
              <a:rPr lang="pt-BR" b="1" dirty="0" smtClean="0">
                <a:solidFill>
                  <a:srgbClr val="FF0000"/>
                </a:solidFill>
              </a:rPr>
              <a:t>... </a:t>
            </a:r>
            <a:r>
              <a:rPr lang="pt-BR" b="1" dirty="0" err="1" smtClean="0">
                <a:solidFill>
                  <a:srgbClr val="FF0000"/>
                </a:solidFill>
              </a:rPr>
              <a:t>years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old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It’s</a:t>
            </a:r>
            <a:r>
              <a:rPr lang="pt-BR" b="1" dirty="0" smtClean="0">
                <a:solidFill>
                  <a:srgbClr val="FF0000"/>
                </a:solidFill>
              </a:rPr>
              <a:t> .....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03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12751" y="2622550"/>
            <a:ext cx="5257058" cy="32940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How</a:t>
            </a:r>
            <a:r>
              <a:rPr lang="pt-BR" b="1" dirty="0"/>
              <a:t> are </a:t>
            </a:r>
            <a:r>
              <a:rPr lang="pt-BR" b="1" dirty="0" err="1"/>
              <a:t>you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Who’s</a:t>
            </a:r>
            <a:r>
              <a:rPr lang="pt-BR" b="1" dirty="0" smtClean="0"/>
              <a:t> </a:t>
            </a:r>
            <a:r>
              <a:rPr lang="pt-BR" b="1" dirty="0"/>
              <a:t>David?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How</a:t>
            </a:r>
            <a:r>
              <a:rPr lang="pt-BR" b="1" dirty="0" smtClean="0"/>
              <a:t> </a:t>
            </a:r>
            <a:r>
              <a:rPr lang="pt-BR" b="1" dirty="0"/>
              <a:t>do </a:t>
            </a:r>
            <a:r>
              <a:rPr lang="pt-BR" b="1" dirty="0" err="1"/>
              <a:t>you</a:t>
            </a:r>
            <a:r>
              <a:rPr lang="pt-BR" b="1" dirty="0"/>
              <a:t> </a:t>
            </a:r>
            <a:r>
              <a:rPr lang="pt-BR" b="1" dirty="0" err="1"/>
              <a:t>spell</a:t>
            </a:r>
            <a:r>
              <a:rPr lang="pt-BR" b="1" dirty="0"/>
              <a:t> </a:t>
            </a:r>
            <a:r>
              <a:rPr lang="pt-BR" b="1" dirty="0" err="1"/>
              <a:t>that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Is</a:t>
            </a:r>
            <a:r>
              <a:rPr lang="pt-BR" b="1" dirty="0" smtClean="0"/>
              <a:t> </a:t>
            </a:r>
            <a:r>
              <a:rPr lang="pt-BR" b="1" dirty="0" err="1"/>
              <a:t>he</a:t>
            </a:r>
            <a:r>
              <a:rPr lang="pt-BR" b="1" dirty="0"/>
              <a:t> David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Do </a:t>
            </a:r>
            <a:r>
              <a:rPr lang="pt-BR" b="1" dirty="0" err="1" smtClean="0"/>
              <a:t>you</a:t>
            </a:r>
            <a:r>
              <a:rPr lang="pt-BR" b="1" dirty="0" smtClean="0"/>
              <a:t> </a:t>
            </a:r>
            <a:r>
              <a:rPr lang="pt-BR" b="1" dirty="0" err="1" smtClean="0"/>
              <a:t>have</a:t>
            </a:r>
            <a:r>
              <a:rPr lang="pt-BR" b="1" dirty="0" smtClean="0"/>
              <a:t> </a:t>
            </a:r>
            <a:r>
              <a:rPr lang="pt-BR" b="1" dirty="0" err="1" smtClean="0"/>
              <a:t>kids</a:t>
            </a:r>
            <a:r>
              <a:rPr lang="pt-BR" b="1" dirty="0" smtClean="0"/>
              <a:t>/</a:t>
            </a:r>
            <a:r>
              <a:rPr lang="pt-BR" b="1" dirty="0" err="1" smtClean="0"/>
              <a:t>children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5474524" y="2616200"/>
            <a:ext cx="6717476" cy="329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I’m</a:t>
            </a:r>
            <a:r>
              <a:rPr lang="pt-BR" b="1" dirty="0" smtClean="0">
                <a:solidFill>
                  <a:srgbClr val="FF0000"/>
                </a:solidFill>
              </a:rPr>
              <a:t> fine, </a:t>
            </a:r>
            <a:r>
              <a:rPr lang="pt-BR" b="1" dirty="0" err="1" smtClean="0">
                <a:solidFill>
                  <a:srgbClr val="FF0000"/>
                </a:solidFill>
              </a:rPr>
              <a:t>thanks</a:t>
            </a:r>
            <a:r>
              <a:rPr lang="pt-BR" b="1" dirty="0" smtClean="0">
                <a:solidFill>
                  <a:srgbClr val="FF0000"/>
                </a:solidFill>
              </a:rPr>
              <a:t>. </a:t>
            </a:r>
            <a:r>
              <a:rPr lang="pt-BR" b="1" dirty="0" err="1" smtClean="0">
                <a:solidFill>
                  <a:srgbClr val="FF0000"/>
                </a:solidFill>
              </a:rPr>
              <a:t>What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about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you</a:t>
            </a:r>
            <a:r>
              <a:rPr lang="pt-BR" b="1" dirty="0" smtClean="0">
                <a:solidFill>
                  <a:srgbClr val="FF00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He’s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my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brother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It’s</a:t>
            </a:r>
            <a:r>
              <a:rPr lang="pt-BR" b="1" dirty="0" smtClean="0">
                <a:solidFill>
                  <a:srgbClr val="FF0000"/>
                </a:solidFill>
              </a:rPr>
              <a:t> S-T-E-V-E-N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Yes, I </a:t>
            </a:r>
            <a:r>
              <a:rPr lang="pt-BR" b="1" dirty="0" err="1" smtClean="0">
                <a:solidFill>
                  <a:srgbClr val="FF0000"/>
                </a:solidFill>
              </a:rPr>
              <a:t>am</a:t>
            </a:r>
            <a:r>
              <a:rPr lang="pt-BR" b="1" dirty="0" smtClean="0">
                <a:solidFill>
                  <a:srgbClr val="FF0000"/>
                </a:solidFill>
              </a:rPr>
              <a:t>/ No, </a:t>
            </a:r>
            <a:r>
              <a:rPr lang="pt-BR" b="1" dirty="0" err="1" smtClean="0">
                <a:solidFill>
                  <a:srgbClr val="FF0000"/>
                </a:solidFill>
              </a:rPr>
              <a:t>he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isn’t</a:t>
            </a:r>
            <a:r>
              <a:rPr lang="pt-BR" b="1" dirty="0" smtClean="0">
                <a:solidFill>
                  <a:srgbClr val="FF0000"/>
                </a:solidFill>
              </a:rPr>
              <a:t>/ No, </a:t>
            </a:r>
            <a:r>
              <a:rPr lang="pt-BR" b="1" dirty="0" err="1" smtClean="0">
                <a:solidFill>
                  <a:srgbClr val="FF0000"/>
                </a:solidFill>
              </a:rPr>
              <a:t>he’s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not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No, I </a:t>
            </a:r>
            <a:r>
              <a:rPr lang="pt-BR" b="1" dirty="0" err="1" smtClean="0">
                <a:solidFill>
                  <a:srgbClr val="FF0000"/>
                </a:solidFill>
              </a:rPr>
              <a:t>don’t</a:t>
            </a:r>
            <a:r>
              <a:rPr lang="pt-BR" b="1" dirty="0" smtClean="0">
                <a:solidFill>
                  <a:srgbClr val="FF0000"/>
                </a:solidFill>
              </a:rPr>
              <a:t>/Yes, I </a:t>
            </a:r>
            <a:r>
              <a:rPr lang="pt-BR" b="1" dirty="0" err="1" smtClean="0">
                <a:solidFill>
                  <a:srgbClr val="FF0000"/>
                </a:solidFill>
              </a:rPr>
              <a:t>have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two</a:t>
            </a:r>
            <a:r>
              <a:rPr lang="pt-BR" b="1" dirty="0" smtClean="0">
                <a:solidFill>
                  <a:srgbClr val="FF0000"/>
                </a:solidFill>
              </a:rPr>
              <a:t>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998192" y="160817"/>
            <a:ext cx="7009696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1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945081" y="328391"/>
            <a:ext cx="9064127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Possessives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493965" y="2323437"/>
            <a:ext cx="6413028" cy="313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 smtClean="0">
                <a:solidFill>
                  <a:srgbClr val="00B050"/>
                </a:solidFill>
              </a:rPr>
              <a:t>his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 err="1" smtClean="0"/>
              <a:t>name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He’s</a:t>
            </a:r>
            <a:r>
              <a:rPr lang="pt-BR" b="1" dirty="0" smtClean="0">
                <a:solidFill>
                  <a:srgbClr val="FF0000"/>
                </a:solidFill>
              </a:rPr>
              <a:t> Kit </a:t>
            </a:r>
            <a:r>
              <a:rPr lang="pt-BR" b="1" dirty="0" err="1" smtClean="0">
                <a:solidFill>
                  <a:srgbClr val="FF0000"/>
                </a:solidFill>
              </a:rPr>
              <a:t>Harington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His </a:t>
            </a:r>
            <a:r>
              <a:rPr lang="pt-BR" b="1" dirty="0" err="1" smtClean="0">
                <a:solidFill>
                  <a:srgbClr val="FF0000"/>
                </a:solidFill>
              </a:rPr>
              <a:t>name’s</a:t>
            </a:r>
            <a:r>
              <a:rPr lang="pt-BR" b="1" dirty="0" smtClean="0">
                <a:solidFill>
                  <a:srgbClr val="FF0000"/>
                </a:solidFill>
              </a:rPr>
              <a:t> Kit </a:t>
            </a:r>
            <a:r>
              <a:rPr lang="pt-BR" b="1" dirty="0" err="1">
                <a:solidFill>
                  <a:srgbClr val="FF0000"/>
                </a:solidFill>
              </a:rPr>
              <a:t>Harington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 smtClean="0"/>
              <a:t>his</a:t>
            </a:r>
            <a:r>
              <a:rPr lang="pt-BR" b="1" dirty="0" smtClean="0"/>
              <a:t> </a:t>
            </a:r>
            <a:r>
              <a:rPr lang="pt-BR" b="1" dirty="0" err="1" smtClean="0"/>
              <a:t>character’s</a:t>
            </a:r>
            <a:r>
              <a:rPr lang="pt-BR" b="1" dirty="0" smtClean="0"/>
              <a:t> </a:t>
            </a:r>
            <a:r>
              <a:rPr lang="pt-BR" b="1" dirty="0" err="1" smtClean="0"/>
              <a:t>name</a:t>
            </a:r>
            <a:r>
              <a:rPr lang="pt-BR" b="1" dirty="0" smtClean="0"/>
              <a:t> in G.O.T?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Jon </a:t>
            </a:r>
            <a:r>
              <a:rPr lang="pt-BR" b="1" dirty="0" err="1" smtClean="0">
                <a:solidFill>
                  <a:srgbClr val="FF0000"/>
                </a:solidFill>
              </a:rPr>
              <a:t>Snow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sultado de imagem para actors game of thr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5" y="2225338"/>
            <a:ext cx="4859771" cy="32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945081" y="328391"/>
            <a:ext cx="9064127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Possessives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493965" y="2323437"/>
            <a:ext cx="6413028" cy="313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 smtClean="0">
                <a:solidFill>
                  <a:srgbClr val="00B050"/>
                </a:solidFill>
              </a:rPr>
              <a:t>her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 err="1" smtClean="0"/>
              <a:t>name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She’s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Emilia</a:t>
            </a:r>
            <a:r>
              <a:rPr lang="pt-BR" b="1" dirty="0" smtClean="0">
                <a:solidFill>
                  <a:srgbClr val="FF0000"/>
                </a:solidFill>
              </a:rPr>
              <a:t> Clarke.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Her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name’s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Emilia</a:t>
            </a:r>
            <a:r>
              <a:rPr lang="pt-BR" b="1" dirty="0">
                <a:solidFill>
                  <a:srgbClr val="FF0000"/>
                </a:solidFill>
              </a:rPr>
              <a:t> Clarke.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 smtClean="0"/>
              <a:t>her</a:t>
            </a:r>
            <a:r>
              <a:rPr lang="pt-BR" b="1" dirty="0" smtClean="0"/>
              <a:t> </a:t>
            </a:r>
            <a:r>
              <a:rPr lang="pt-BR" b="1" dirty="0" err="1" smtClean="0"/>
              <a:t>character’s</a:t>
            </a:r>
            <a:r>
              <a:rPr lang="pt-BR" b="1" dirty="0" smtClean="0"/>
              <a:t> </a:t>
            </a:r>
            <a:r>
              <a:rPr lang="pt-BR" b="1" dirty="0" err="1" smtClean="0"/>
              <a:t>name</a:t>
            </a:r>
            <a:r>
              <a:rPr lang="pt-BR" b="1" dirty="0" smtClean="0"/>
              <a:t> in G.O.T?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She’s</a:t>
            </a:r>
            <a:r>
              <a:rPr lang="pt-BR" b="1" dirty="0" smtClean="0">
                <a:solidFill>
                  <a:srgbClr val="FF0000"/>
                </a:solidFill>
              </a:rPr>
              <a:t> Jon </a:t>
            </a:r>
            <a:r>
              <a:rPr lang="pt-BR" b="1" dirty="0" err="1" smtClean="0">
                <a:solidFill>
                  <a:srgbClr val="FF0000"/>
                </a:solidFill>
              </a:rPr>
              <a:t>Snow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Daenerys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Targaryen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Resultado de imagem para daener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5" y="2071811"/>
            <a:ext cx="2338244" cy="35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daenerys act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99" y="2071812"/>
            <a:ext cx="2540769" cy="35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945081" y="328391"/>
            <a:ext cx="9064127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Possessives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087565" y="2483095"/>
            <a:ext cx="6921643" cy="327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</a:t>
            </a:r>
            <a:r>
              <a:rPr lang="pt-BR" b="1" dirty="0"/>
              <a:t> </a:t>
            </a:r>
            <a:r>
              <a:rPr lang="pt-BR" b="1" dirty="0" smtClean="0"/>
              <a:t>are </a:t>
            </a:r>
            <a:r>
              <a:rPr lang="pt-BR" b="1" dirty="0" err="1" smtClean="0">
                <a:solidFill>
                  <a:srgbClr val="00B050"/>
                </a:solidFill>
              </a:rPr>
              <a:t>their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 err="1" smtClean="0"/>
              <a:t>names</a:t>
            </a:r>
            <a:r>
              <a:rPr lang="pt-BR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They’re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Sophie</a:t>
            </a:r>
            <a:r>
              <a:rPr lang="pt-BR" dirty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Turner, </a:t>
            </a:r>
            <a:r>
              <a:rPr lang="pt-BR" dirty="0"/>
              <a:t> </a:t>
            </a:r>
            <a:r>
              <a:rPr lang="pt-BR" b="1" dirty="0" err="1">
                <a:solidFill>
                  <a:srgbClr val="FF0000"/>
                </a:solidFill>
              </a:rPr>
              <a:t>Maisie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Williams </a:t>
            </a:r>
            <a:r>
              <a:rPr lang="pt-BR" b="1" dirty="0" err="1" smtClean="0">
                <a:solidFill>
                  <a:srgbClr val="FF0000"/>
                </a:solidFill>
              </a:rPr>
              <a:t>and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Isaac </a:t>
            </a:r>
            <a:r>
              <a:rPr lang="pt-BR" b="1" dirty="0" err="1" smtClean="0">
                <a:solidFill>
                  <a:srgbClr val="FF0000"/>
                </a:solidFill>
              </a:rPr>
              <a:t>Hempstead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/>
              <a:t>What</a:t>
            </a:r>
            <a:r>
              <a:rPr lang="pt-BR" b="1" dirty="0" smtClean="0"/>
              <a:t> are </a:t>
            </a:r>
            <a:r>
              <a:rPr lang="pt-BR" b="1" dirty="0" err="1" smtClean="0"/>
              <a:t>their</a:t>
            </a:r>
            <a:r>
              <a:rPr lang="pt-BR" b="1" dirty="0" smtClean="0"/>
              <a:t> </a:t>
            </a:r>
            <a:r>
              <a:rPr lang="pt-BR" b="1" dirty="0" err="1" smtClean="0"/>
              <a:t>character’s</a:t>
            </a:r>
            <a:r>
              <a:rPr lang="pt-BR" b="1" dirty="0" smtClean="0"/>
              <a:t> </a:t>
            </a:r>
            <a:r>
              <a:rPr lang="pt-BR" b="1" dirty="0" err="1" smtClean="0"/>
              <a:t>name</a:t>
            </a:r>
            <a:r>
              <a:rPr lang="pt-BR" b="1" dirty="0" smtClean="0"/>
              <a:t> in G.O.T?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They’re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Sansa</a:t>
            </a:r>
            <a:r>
              <a:rPr lang="pt-BR" b="1" dirty="0" smtClean="0">
                <a:solidFill>
                  <a:srgbClr val="FF0000"/>
                </a:solidFill>
              </a:rPr>
              <a:t>, </a:t>
            </a:r>
            <a:r>
              <a:rPr lang="pt-BR" b="1" dirty="0" err="1" smtClean="0">
                <a:solidFill>
                  <a:srgbClr val="FF0000"/>
                </a:solidFill>
              </a:rPr>
              <a:t>Arya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and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Brandon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Stark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Resultado de imagem para game of thro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 t="2709" r="22175"/>
          <a:stretch/>
        </p:blipFill>
        <p:spPr bwMode="auto">
          <a:xfrm>
            <a:off x="405081" y="2111739"/>
            <a:ext cx="4384634" cy="337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3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025735" y="364017"/>
            <a:ext cx="7009696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253094" y="2430319"/>
            <a:ext cx="3285752" cy="255731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B.C.D.E.G.P.T.V.Z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A.J.K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F.L.M.N.S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I.O.U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R.H.W.X.Y</a:t>
            </a:r>
            <a:endParaRPr lang="pt-BR" b="1" dirty="0"/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3538846" y="2430320"/>
            <a:ext cx="4512624" cy="2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Bi.Ci.Di.Ei.Gi.Pi.Ti.Vi.Zi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Ei.Djei.Kei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éF.éL.éM.éN.éSS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Ai.Ou.Iu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áR.Eitch.Dabliu.éCX.Uai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7946324" y="2430319"/>
            <a:ext cx="4245675" cy="2557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C.R.I.S.T.I.A.N.E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rgbClr val="FF0000"/>
                </a:solidFill>
              </a:rPr>
              <a:t>Ci.áR.Ai.éS.Ti.Ai.Êi.éN.I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VITÓRIA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DAVID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smtClean="0"/>
              <a:t>ROBERT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404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574306" y="2508502"/>
            <a:ext cx="7649193" cy="1923798"/>
          </a:xfrm>
        </p:spPr>
        <p:txBody>
          <a:bodyPr>
            <a:noAutofit/>
          </a:bodyPr>
          <a:lstStyle/>
          <a:p>
            <a:pPr algn="ctr"/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/single?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7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945081" y="328391"/>
            <a:ext cx="9064127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Marital Status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8096244" y="1978764"/>
            <a:ext cx="2578100" cy="131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 smtClean="0"/>
              <a:t>MARRIED</a:t>
            </a:r>
          </a:p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rgbClr val="FF0000"/>
                </a:solidFill>
              </a:rPr>
              <a:t>HUSBAND</a:t>
            </a:r>
          </a:p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rgbClr val="FF0000"/>
                </a:solidFill>
              </a:rPr>
              <a:t>WIFE 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t="1672" r="36015" b="49621"/>
          <a:stretch/>
        </p:blipFill>
        <p:spPr bwMode="auto">
          <a:xfrm>
            <a:off x="6061840" y="1138900"/>
            <a:ext cx="2034404" cy="26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Resultado de imagem para marital st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63" y="3406223"/>
            <a:ext cx="3524322" cy="23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Texto 2"/>
          <p:cNvSpPr txBox="1">
            <a:spLocks/>
          </p:cNvSpPr>
          <p:nvPr/>
        </p:nvSpPr>
        <p:spPr>
          <a:xfrm>
            <a:off x="5480668" y="4053068"/>
            <a:ext cx="2367932" cy="1525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 smtClean="0"/>
              <a:t>SEPARATED/ </a:t>
            </a:r>
          </a:p>
          <a:p>
            <a:pPr>
              <a:spcBef>
                <a:spcPts val="0"/>
              </a:spcBef>
            </a:pPr>
            <a:r>
              <a:rPr lang="pt-BR" b="1" dirty="0" smtClean="0"/>
              <a:t>DIVORCED</a:t>
            </a:r>
          </a:p>
          <a:p>
            <a:pPr>
              <a:spcBef>
                <a:spcPts val="0"/>
              </a:spcBef>
            </a:pPr>
            <a:r>
              <a:rPr lang="pt-BR" b="1" dirty="0" smtClean="0"/>
              <a:t>EX-</a:t>
            </a:r>
            <a:r>
              <a:rPr lang="pt-BR" b="1" dirty="0" smtClean="0">
                <a:solidFill>
                  <a:srgbClr val="FF0000"/>
                </a:solidFill>
              </a:rPr>
              <a:t>HUSBAND</a:t>
            </a:r>
            <a:endParaRPr lang="pt-BR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pt-BR" b="1" dirty="0" smtClean="0"/>
              <a:t>EX-</a:t>
            </a:r>
            <a:r>
              <a:rPr lang="pt-BR" b="1" dirty="0" smtClean="0">
                <a:solidFill>
                  <a:srgbClr val="FF0000"/>
                </a:solidFill>
              </a:rPr>
              <a:t>WIFE </a:t>
            </a:r>
            <a:endParaRPr lang="pt-BR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pt-BR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4582" name="Picture 6" descr="Resultado de imagem para marital status WIDO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22430"/>
          <a:stretch/>
        </p:blipFill>
        <p:spPr bwMode="auto">
          <a:xfrm>
            <a:off x="114515" y="3407173"/>
            <a:ext cx="2072693" cy="179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exto 2"/>
          <p:cNvSpPr txBox="1">
            <a:spLocks/>
          </p:cNvSpPr>
          <p:nvPr/>
        </p:nvSpPr>
        <p:spPr>
          <a:xfrm>
            <a:off x="189085" y="5270168"/>
            <a:ext cx="1612900" cy="55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WIDOW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4584" name="Picture 8" descr="Resultado de imagem para ENGAG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53" y="46458"/>
            <a:ext cx="2905532" cy="19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3072294" y="2102599"/>
            <a:ext cx="2586754" cy="160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 smtClean="0"/>
              <a:t>ENGAGED </a:t>
            </a:r>
          </a:p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rgbClr val="FF0000"/>
                </a:solidFill>
              </a:rPr>
              <a:t>FIANCÉ (HE) </a:t>
            </a:r>
          </a:p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rgbClr val="FF0000"/>
                </a:solidFill>
              </a:rPr>
              <a:t>FIANCÉE (SHE) 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4586" name="Picture 10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5" y="48447"/>
            <a:ext cx="2796588" cy="19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Texto 2"/>
          <p:cNvSpPr txBox="1">
            <a:spLocks/>
          </p:cNvSpPr>
          <p:nvPr/>
        </p:nvSpPr>
        <p:spPr>
          <a:xfrm>
            <a:off x="229412" y="1981201"/>
            <a:ext cx="3165186" cy="156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 smtClean="0"/>
              <a:t>DATING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 smtClean="0">
                <a:solidFill>
                  <a:srgbClr val="FF0000"/>
                </a:solidFill>
              </a:rPr>
              <a:t>BOYFRIEND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 smtClean="0">
                <a:solidFill>
                  <a:srgbClr val="FF0000"/>
                </a:solidFill>
              </a:rPr>
              <a:t>GIRLFRIEND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5" name="Espaço Reservado para Texto 2"/>
          <p:cNvSpPr txBox="1">
            <a:spLocks/>
          </p:cNvSpPr>
          <p:nvPr/>
        </p:nvSpPr>
        <p:spPr>
          <a:xfrm>
            <a:off x="9384940" y="5361490"/>
            <a:ext cx="2255608" cy="60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PARTNER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4590" name="Picture 14" descr="31 Same-Sex Celebrity Couples Who Put a Ring on I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b="61410"/>
          <a:stretch/>
        </p:blipFill>
        <p:spPr bwMode="auto">
          <a:xfrm>
            <a:off x="8208484" y="3225269"/>
            <a:ext cx="3800724" cy="211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p"/>
      <p:bldP spid="9" grpId="0" build="p"/>
      <p:bldP spid="11" grpId="0" build="p"/>
      <p:bldP spid="13" grpId="0" build="p"/>
      <p:bldP spid="1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900</Words>
  <Application>Microsoft Office PowerPoint</Application>
  <PresentationFormat>Widescreen</PresentationFormat>
  <Paragraphs>254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ABeeZee</vt:lpstr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Yasmin Ranulfo</dc:creator>
  <cp:lastModifiedBy>Ariane Kelly Silva de Araújo</cp:lastModifiedBy>
  <cp:revision>32</cp:revision>
  <dcterms:created xsi:type="dcterms:W3CDTF">2017-10-24T16:55:53Z</dcterms:created>
  <dcterms:modified xsi:type="dcterms:W3CDTF">2018-03-19T18:03:36Z</dcterms:modified>
</cp:coreProperties>
</file>