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Lato" charset="0"/>
      <p:regular r:id="rId12"/>
      <p:bold r:id="rId13"/>
      <p:italic r:id="rId14"/>
      <p:boldItalic r:id="rId15"/>
    </p:embeddedFont>
    <p:embeddedFont>
      <p:font typeface="Playfair Display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13A07B0B-F6D0-4D55-8DDF-B9F910AB32B8}">
  <a:tblStyle styleId="{13A07B0B-F6D0-4D55-8DDF-B9F910AB32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09437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damateria.com.br/verbo-to-b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2967900" y="1631250"/>
            <a:ext cx="3208200" cy="188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PAST </a:t>
            </a:r>
            <a:endParaRPr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CONTINUOUS (PAST PROGRESSIVE)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 que é? 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Descreve ações ou eventos ocorridos em um período anterior ao presente, ou seja, utilizado para indicar ações que estavam ocorrendo em determinado momento do passado;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Ações no passado e que ainda estão ocorrendo no momento da fala;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Expressa uma ação incompleta ou não concluída no passado. 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É quando se quer falar coisas como por exemplo: 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457200" algn="just" rtl="0">
              <a:spcBef>
                <a:spcPts val="19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Eu estava estudando ontem a tarde. -&gt; </a:t>
            </a: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I was studying last afternoon.</a:t>
            </a:r>
            <a:endParaRPr sz="1400" b="1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45720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Ela estava passeando com o seu cachorro. -&gt; </a:t>
            </a: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She was walking with her dog.</a:t>
            </a:r>
            <a:endParaRPr sz="1400" b="1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45720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Eu estava jogando no fim de semana. -&gt; </a:t>
            </a: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I was playing on the weekend.</a:t>
            </a:r>
            <a:endParaRPr sz="1400" b="1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45720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Eles estavam conversando no restaurante. -&gt; </a:t>
            </a: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They were talking in the restaurant.</a:t>
            </a:r>
            <a:endParaRPr sz="1400" b="1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457200" algn="just" rtl="0">
              <a:spcBef>
                <a:spcPts val="800"/>
              </a:spcBef>
              <a:spcAft>
                <a:spcPts val="0"/>
              </a:spcAft>
              <a:buNone/>
            </a:pPr>
            <a:endParaRPr sz="1400" b="1">
              <a:solidFill>
                <a:srgbClr val="333333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just" rtl="0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200">
              <a:solidFill>
                <a:srgbClr val="5555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1900"/>
              </a:spcBef>
              <a:spcAft>
                <a:spcPts val="0"/>
              </a:spcAft>
              <a:buNone/>
            </a:pPr>
            <a:endParaRPr sz="1000" b="1">
              <a:solidFill>
                <a:srgbClr val="55555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9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Verb to be como verbo auxiliar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11700" y="11275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O </a:t>
            </a:r>
            <a:r>
              <a:rPr lang="pt-BR" sz="1400">
                <a:solidFill>
                  <a:srgbClr val="000000"/>
                </a:solidFill>
                <a:uFill>
                  <a:noFill/>
                </a:uFill>
                <a:latin typeface="Playfair Display"/>
                <a:ea typeface="Playfair Display"/>
                <a:cs typeface="Playfair Display"/>
                <a:sym typeface="Playfair Display"/>
                <a:hlinkClick r:id="rId3"/>
              </a:rPr>
              <a:t>verbo to be</a:t>
            </a: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é o auxiliar do past continuous, ou seja, sempre necessário para utilizar um verbo no present continuous;  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Relembrando a conjugação no simple past: 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72" name="Shape 72"/>
          <p:cNvGraphicFramePr/>
          <p:nvPr/>
        </p:nvGraphicFramePr>
        <p:xfrm>
          <a:off x="1160375" y="2316660"/>
          <a:ext cx="2574625" cy="2381875"/>
        </p:xfrm>
        <a:graphic>
          <a:graphicData uri="http://schemas.openxmlformats.org/drawingml/2006/table">
            <a:tbl>
              <a:tblPr>
                <a:noFill/>
                <a:tableStyleId>{13A07B0B-F6D0-4D55-8DDF-B9F910AB32B8}</a:tableStyleId>
              </a:tblPr>
              <a:tblGrid>
                <a:gridCol w="1327975"/>
                <a:gridCol w="1246650"/>
              </a:tblGrid>
              <a:tr h="40082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I 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WAS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9002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YOU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WERE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9002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HE/SHE/IT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WAS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9002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WERE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9002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YOU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WERE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900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THEY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WERE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Formando o Past Continuous </a:t>
            </a: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O "past continuous" de qualquer verbo é composto por duas partes: o passado do verbo </a:t>
            </a:r>
            <a:r>
              <a:rPr lang="pt-BR" sz="1400" i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"to be" (was/were)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 e o radical do verbo principal + </a:t>
            </a:r>
            <a:r>
              <a:rPr lang="pt-BR" sz="1400" i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ing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: 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graphicFrame>
        <p:nvGraphicFramePr>
          <p:cNvPr id="79" name="Shape 79"/>
          <p:cNvGraphicFramePr/>
          <p:nvPr/>
        </p:nvGraphicFramePr>
        <p:xfrm>
          <a:off x="952500" y="2190750"/>
          <a:ext cx="7239000" cy="1401990"/>
        </p:xfrm>
        <a:graphic>
          <a:graphicData uri="http://schemas.openxmlformats.org/drawingml/2006/table">
            <a:tbl>
              <a:tblPr>
                <a:noFill/>
                <a:tableStyleId>{13A07B0B-F6D0-4D55-8DDF-B9F910AB32B8}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SUJEITO 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VERB TO BE (WAS/WERE)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RADICAL + ing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COMPLEMENTO (Facultativo)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They 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were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watching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TV.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She 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was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reading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>
                          <a:latin typeface="Playfair Display"/>
                          <a:ea typeface="Playfair Display"/>
                          <a:cs typeface="Playfair Display"/>
                          <a:sym typeface="Playfair Display"/>
                        </a:rPr>
                        <a:t>a book last night.</a:t>
                      </a:r>
                      <a:endParaRPr>
                        <a:latin typeface="Playfair Display"/>
                        <a:ea typeface="Playfair Display"/>
                        <a:cs typeface="Playfair Display"/>
                        <a:sym typeface="Playfair Display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WHEN </a:t>
            </a: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199350" y="11275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When 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(quando) é utilizado para fazer a descrição de um fato ou contar uma sequência de eventos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Exemplos: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We were sleeping when we heard that weird noise.                                                                                      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(Estávamos dormindo quando ouvimos um barulho estranho.)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It was not wasn’t raining when I met her                                                                                                                        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(Não estava chovendo quando eu a encontrei.)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145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WHILE</a:t>
            </a: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 b="1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While</a:t>
            </a: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 (enquanto) é utilizado quando duas ações (ou mais) estavam em progresso ao mesmo tempo.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Playfair Display"/>
              <a:buChar char="●"/>
            </a:pPr>
            <a:r>
              <a:rPr lang="pt-BR" sz="1400">
                <a:solidFill>
                  <a:srgbClr val="000000"/>
                </a:solidFill>
                <a:highlight>
                  <a:srgbClr val="FFFFFF"/>
                </a:highlight>
                <a:latin typeface="Playfair Display"/>
                <a:ea typeface="Playfair Display"/>
                <a:cs typeface="Playfair Display"/>
                <a:sym typeface="Playfair Display"/>
              </a:rPr>
              <a:t>Exemplos:</a:t>
            </a:r>
            <a:endParaRPr sz="1400">
              <a:solidFill>
                <a:srgbClr val="000000"/>
              </a:solidFill>
              <a:highlight>
                <a:srgbClr val="FFFFFF"/>
              </a:highlight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Stella was talking while the teacher was explaining the task.                                                                                                                                          </a:t>
            </a: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(Stella estava falando enquanto a professora estava explicando a tarefa.)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 was having lunch while they were training for the match.                                                                                                                                           </a:t>
            </a: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(Eu estava almoçando enquanto eles estavam treinando para a partida.) 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45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EXERCISE</a:t>
            </a: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1</a:t>
            </a: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. Preencha as lacunas com o past continuous dos verbos em parênteses: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a) She _______ (watch) TV when he called.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b) When the phone rang, they _______ (write) a letter.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c) He ______ (study) while she _______ (make) dinner.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d) ______ (you/speak) in english?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e) He _______ (play/not) football.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EXERCISE</a:t>
            </a: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solidFill>
                  <a:srgbClr val="40404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</a:t>
            </a: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. Qual das frases abaixo está no past continuous?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a) I was not in my home when she arrived.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b) My father was worried in your job.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c) Melissa and Juan are happy.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d) We have been being lovers.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e) I was being evil with my mom.</a:t>
            </a:r>
            <a:endParaRPr sz="140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5467675" y="3712125"/>
            <a:ext cx="43698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OBRIGADA!</a:t>
            </a:r>
            <a:endParaRPr/>
          </a:p>
        </p:txBody>
      </p:sp>
      <p:sp>
        <p:nvSpPr>
          <p:cNvPr id="109" name="Shape 109"/>
          <p:cNvSpPr txBox="1"/>
          <p:nvPr/>
        </p:nvSpPr>
        <p:spPr>
          <a:xfrm>
            <a:off x="811475" y="661675"/>
            <a:ext cx="35082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COMPONENTES: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Alexia Leisy Araújo Costa 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Aparecida Beatriz Araújo Silva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Daémilly Moura da Silva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Gabriela da Costa Xavier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Isadora Bezerra Silva 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Juliana Lara Dantas Haussler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Playfair Display"/>
                <a:ea typeface="Playfair Display"/>
                <a:cs typeface="Playfair Display"/>
                <a:sym typeface="Playfair Display"/>
              </a:rPr>
              <a:t>Laianny Kelly da Silva Neves 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Apresentação na tela (16:9)</PresentationFormat>
  <Paragraphs>80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Lato</vt:lpstr>
      <vt:lpstr>Playfair Display</vt:lpstr>
      <vt:lpstr>Coral</vt:lpstr>
      <vt:lpstr>PAST  CONTINUOUS (PAST PROGRESSIVE)</vt:lpstr>
      <vt:lpstr>O que é? </vt:lpstr>
      <vt:lpstr>Verb to be como verbo auxiliar</vt:lpstr>
      <vt:lpstr>Formando o Past Continuous </vt:lpstr>
      <vt:lpstr>WHEN </vt:lpstr>
      <vt:lpstr>WHILE</vt:lpstr>
      <vt:lpstr>EXERCISE</vt:lpstr>
      <vt:lpstr>EXERCISE</vt:lpstr>
      <vt:lpstr>OBRIGADA!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 CONTINUOUS (PAST PROGRESSIVE)</dc:title>
  <dc:creator>Cristiane de Brito Cruz</dc:creator>
  <cp:lastModifiedBy>Cristiane de Brito Cruz</cp:lastModifiedBy>
  <cp:revision>1</cp:revision>
  <dcterms:modified xsi:type="dcterms:W3CDTF">2018-04-04T12:19:21Z</dcterms:modified>
</cp:coreProperties>
</file>