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Verdana" panose="020B0604030504040204" pitchFamily="34" charset="0"/>
      <p:regular r:id="rId13"/>
      <p:bold r:id="rId14"/>
      <p:italic r:id="rId15"/>
      <p:boldItalic r:id="rId16"/>
    </p:embeddedFont>
    <p:embeddedFont>
      <p:font typeface="Lato" panose="020B0604020202020204" charset="0"/>
      <p:regular r:id="rId17"/>
      <p:bold r:id="rId18"/>
      <p:italic r:id="rId19"/>
      <p:boldItalic r:id="rId20"/>
    </p:embeddedFont>
    <p:embeddedFont>
      <p:font typeface="Raleway" panose="020B060402020202020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2.fntdata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Shape 11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Shape 1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ubTitle" idx="1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Shape 74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Shape 7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Shape 18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Shape 1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Shape 20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Shape 2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Shape 2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Shape 3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Shape 3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Shape 3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Shape 4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Shape 4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Shape 4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Shape 4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Shape 50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Shape 56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Shape 5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Shape 5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Shape 6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Shape 6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Shape 6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odamateria.com.br/simple-past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todamateria.com.br/past-participle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727650" y="2260050"/>
            <a:ext cx="76887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/>
              <a:t>PAST PERFECT</a:t>
            </a:r>
            <a:endParaRPr sz="3000"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7038500" y="3201425"/>
            <a:ext cx="2001000" cy="178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rgbClr val="000000"/>
                </a:solidFill>
              </a:rPr>
              <a:t>Ana Carolina;</a:t>
            </a:r>
            <a:endParaRPr sz="1400" b="1">
              <a:solidFill>
                <a:srgbClr val="000000"/>
              </a:solidFill>
            </a:endParaRPr>
          </a:p>
          <a:p>
            <a:pPr marL="0" lvl="0" indent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rgbClr val="000000"/>
                </a:solidFill>
              </a:rPr>
              <a:t>Anthonny Rafael;</a:t>
            </a:r>
            <a:endParaRPr sz="1400" b="1"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rgbClr val="000000"/>
                </a:solidFill>
              </a:rPr>
              <a:t>Luísa Isabele;</a:t>
            </a:r>
            <a:endParaRPr sz="1400" b="1"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rgbClr val="000000"/>
                </a:solidFill>
              </a:rPr>
              <a:t>Míria Gabrielly;</a:t>
            </a:r>
            <a:endParaRPr sz="1400" b="1">
              <a:solidFill>
                <a:srgbClr val="000000"/>
              </a:solidFill>
            </a:endParaRPr>
          </a:p>
          <a:p>
            <a:pPr marL="0" lvl="0" indent="0" algn="ctr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pt-BR" sz="1400" b="1">
                <a:solidFill>
                  <a:srgbClr val="000000"/>
                </a:solidFill>
              </a:rPr>
              <a:t>Paulo Roberto.</a:t>
            </a:r>
            <a:endParaRPr sz="1400" b="1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6F149F7A-82F4-4FD2-8C87-AAB532BAD1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3528" y="958275"/>
            <a:ext cx="5316944" cy="41852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/>
              <a:t>USO</a:t>
            </a:r>
            <a:endParaRPr sz="2600"/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727650" y="1853850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6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</a:t>
            </a:r>
            <a:r>
              <a:rPr lang="pt-BR" sz="18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Past Perfect </a:t>
            </a:r>
            <a:r>
              <a:rPr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 um tempo verbal usado para </a:t>
            </a:r>
            <a:r>
              <a:rPr lang="pt-BR" sz="18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expressar ações passadas que aconteceram antes de outra ação que também ocorrera no passado</a:t>
            </a:r>
            <a:r>
              <a:rPr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625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Nesse tempo verbal é comum as frases serem formadas por alguns advérbios. Os mais utilizados são: when (quando), just (há pouco; agora mesmo), already (já), by the time (até o momento), ever (já; alguma vez), never (nunca), before (antes), after (depois), etc.</a:t>
            </a:r>
            <a:endParaRPr sz="19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727650" y="1165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FORMA DE UTILIZAÇÃO</a:t>
            </a:r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727650" y="1930300"/>
            <a:ext cx="7688700" cy="260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Usa-se to have (had) conjugado no </a:t>
            </a:r>
            <a:r>
              <a:rPr lang="pt-BR" sz="1800">
                <a:solidFill>
                  <a:srgbClr val="000000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simple past</a:t>
            </a:r>
            <a:r>
              <a:rPr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(passado simples) + </a:t>
            </a:r>
            <a:r>
              <a:rPr lang="pt-BR" sz="1800">
                <a:solidFill>
                  <a:srgbClr val="000000"/>
                </a:solidFill>
                <a:uFill>
                  <a:noFill/>
                </a:uFill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  <a:t>past participle</a:t>
            </a:r>
            <a:r>
              <a:rPr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(particípio passado) do verbo principal;</a:t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 verbos regulares no particípio passado são formados pelo acréscimo de –d, –ed ou –ied;</a:t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Já os verbos irregulares não seguem essa formação, sendo necessário consultar uma tabela;</a:t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 sz="1400">
              <a:solidFill>
                <a:srgbClr val="40404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727650" y="1285650"/>
            <a:ext cx="7688700" cy="49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/>
              <a:t>EXEMPLOS</a:t>
            </a:r>
            <a:endParaRPr sz="2600"/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727650" y="1906600"/>
            <a:ext cx="7688700" cy="304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Verdana"/>
              <a:buChar char="●"/>
            </a:pPr>
            <a:r>
              <a:rPr lang="pt-BR" sz="18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The mall </a:t>
            </a:r>
            <a:r>
              <a:rPr lang="pt-BR" sz="1800" b="1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had</a:t>
            </a:r>
            <a:r>
              <a:rPr lang="pt-BR" sz="18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already </a:t>
            </a:r>
            <a:r>
              <a:rPr lang="pt-BR" sz="1800" b="1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closed</a:t>
            </a:r>
            <a:r>
              <a:rPr lang="pt-BR" sz="18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when I arrived there (O shopping já tinha fechado quando cheguei lá);</a:t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pt-BR" sz="18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I </a:t>
            </a:r>
            <a:r>
              <a:rPr lang="pt-BR" sz="1800" b="1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hadn't heard</a:t>
            </a:r>
            <a:r>
              <a:rPr lang="pt-BR" sz="1800">
                <a:solidFill>
                  <a:srgbClr val="000000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you knocking the door because I was sleeping (Não ouvi você bater na porta porque estava dormindo);</a:t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Verdana"/>
              <a:buChar char="●"/>
            </a:pPr>
            <a:r>
              <a:rPr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asked her if she</a:t>
            </a:r>
            <a:r>
              <a:rPr lang="pt-BR" sz="18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had ever gone</a:t>
            </a:r>
            <a:r>
              <a:rPr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to Italy (eu perguntei a ela se ela já tinha ido à Itália);</a:t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</a:t>
            </a:r>
            <a:r>
              <a:rPr lang="pt-BR" sz="18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had made</a:t>
            </a:r>
            <a:r>
              <a:rPr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cake </a:t>
            </a:r>
            <a:r>
              <a:rPr lang="pt-BR" sz="18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when</a:t>
            </a:r>
            <a:r>
              <a:rPr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my mother arrived at home (eu tinha feito um bolo quando minha mãe chegou em casa).</a:t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727650" y="1284625"/>
            <a:ext cx="7688700" cy="3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 Afirmativa (Affirmative Form):</a:t>
            </a:r>
            <a:endParaRPr sz="1800"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Sujeito + verbo to have no simple past (had) + verbo principal no past participle + complemento</a:t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Exemplo: You had changed your clothes before the end of the party.</a:t>
            </a:r>
            <a:endParaRPr sz="1800"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40404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Shape 1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9675" y="1211299"/>
            <a:ext cx="5468250" cy="333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727650" y="115682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 Negativa (Negative Form):</a:t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Sujeito + verbo to have no simple past (had) + not + verbo principal no past participle + complemento</a:t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Exemplo: You had not changed your clothes before the end of the party.</a:t>
            </a:r>
            <a:endParaRPr sz="1800"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Shape 1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41999" y="1013751"/>
            <a:ext cx="5659999" cy="3650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727650" y="1459500"/>
            <a:ext cx="7688700" cy="251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 Interrogativa (Interrogative Form)</a:t>
            </a:r>
            <a:endParaRPr sz="1800"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</a:pPr>
            <a:r>
              <a:rPr lang="pt-BR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Verbo to have no simple past + sujeito + verbo principal no past participle + complemento</a:t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Exemplo: Had you changed your clothes before the end of the party? </a:t>
            </a:r>
            <a:endParaRPr sz="1800"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374</Words>
  <Application>Microsoft Office PowerPoint</Application>
  <PresentationFormat>Apresentação na tela (16:9)</PresentationFormat>
  <Paragraphs>28</Paragraphs>
  <Slides>10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Times New Roman</vt:lpstr>
      <vt:lpstr>Verdana</vt:lpstr>
      <vt:lpstr>Lato</vt:lpstr>
      <vt:lpstr>Arial</vt:lpstr>
      <vt:lpstr>Raleway</vt:lpstr>
      <vt:lpstr>Streamline</vt:lpstr>
      <vt:lpstr>PAST PERFECT</vt:lpstr>
      <vt:lpstr>USO</vt:lpstr>
      <vt:lpstr>FORMA DE UTILIZAÇÃO</vt:lpstr>
      <vt:lpstr>EXEMPLOS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PERFECT</dc:title>
  <cp:lastModifiedBy>Anthonny Rafael</cp:lastModifiedBy>
  <cp:revision>1</cp:revision>
  <dcterms:modified xsi:type="dcterms:W3CDTF">2018-04-04T11:55:32Z</dcterms:modified>
</cp:coreProperties>
</file>