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6"/>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Lst>
  <p:sldSz cx="9144000" cy="5143500" type="screen16x9"/>
  <p:notesSz cx="6858000" cy="9144000"/>
  <p:embeddedFontLst>
    <p:embeddedFont>
      <p:font typeface="Montserrat" panose="020B0604020202020204" charset="0"/>
      <p:regular r:id="rId17"/>
      <p:bold r:id="rId18"/>
      <p:italic r:id="rId19"/>
      <p:boldItalic r:id="rId20"/>
    </p:embeddedFont>
    <p:embeddedFont>
      <p:font typeface="Alfa Slab One"/>
      <p:regular r:id="rId21"/>
    </p:embeddedFont>
    <p:embeddedFont>
      <p:font typeface="Consolas" panose="020B0609020204030204" pitchFamily="49"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
        <p:cNvGrpSpPr/>
        <p:nvPr/>
      </p:nvGrpSpPr>
      <p:grpSpPr>
        <a:xfrm>
          <a:off x="0" y="0"/>
          <a:ext cx="0" cy="0"/>
          <a:chOff x="0" y="0"/>
          <a:chExt cx="0" cy="0"/>
        </a:xfrm>
      </p:grpSpPr>
      <p:pic>
        <p:nvPicPr>
          <p:cNvPr id="13" name="Shape 13" descr="oldbookcover"/>
          <p:cNvPicPr preferRelativeResize="0"/>
          <p:nvPr/>
        </p:nvPicPr>
        <p:blipFill rotWithShape="1">
          <a:blip r:embed="rId2">
            <a:alphaModFix/>
          </a:blip>
          <a:srcRect/>
          <a:stretch/>
        </p:blipFill>
        <p:spPr>
          <a:xfrm>
            <a:off x="0" y="0"/>
            <a:ext cx="9144001" cy="5143501"/>
          </a:xfrm>
          <a:prstGeom prst="rect">
            <a:avLst/>
          </a:prstGeom>
          <a:noFill/>
          <a:ln>
            <a:noFill/>
          </a:ln>
        </p:spPr>
      </p:pic>
      <p:sp>
        <p:nvSpPr>
          <p:cNvPr id="14" name="Shape 14"/>
          <p:cNvSpPr>
            <a:spLocks noGrp="1"/>
          </p:cNvSpPr>
          <p:nvPr>
            <p:ph type="ctrTitle"/>
          </p:nvPr>
        </p:nvSpPr>
        <p:spPr>
          <a:xfrm>
            <a:off x="2771775" y="1597819"/>
            <a:ext cx="3240000" cy="1514400"/>
          </a:xfrm>
          <a:prstGeom prst="roundRect">
            <a:avLst>
              <a:gd name="adj" fmla="val 16667"/>
            </a:avLst>
          </a:prstGeom>
          <a:solidFill>
            <a:srgbClr val="FFE9C9"/>
          </a:solidFill>
          <a:ln>
            <a:noFill/>
          </a:ln>
          <a:effectLst>
            <a:outerShdw dist="45791" dir="2021404" algn="ctr" rotWithShape="0">
              <a:schemeClr val="lt2">
                <a:alpha val="49803"/>
              </a:schemeClr>
            </a:outerShdw>
          </a:effectLst>
        </p:spPr>
        <p:txBody>
          <a:bodyPr spcFirstLastPara="1" wrap="square" lIns="91425" tIns="91425" rIns="91425" bIns="91425" anchor="ctr" anchorCtr="0"/>
          <a:lstStyle>
            <a:lvl1pPr marR="0" lvl="0" algn="ctr" rtl="0">
              <a:spcBef>
                <a:spcPts val="0"/>
              </a:spcBef>
              <a:spcAft>
                <a:spcPts val="0"/>
              </a:spcAft>
              <a:buSzPts val="1400"/>
              <a:buNone/>
              <a:defRPr sz="2800" b="1" i="0" u="none" strike="noStrike" cap="none">
                <a:solidFill>
                  <a:schemeClr val="dk2"/>
                </a:solidFil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5" name="Shape 15"/>
          <p:cNvSpPr txBox="1">
            <a:spLocks noGrp="1"/>
          </p:cNvSpPr>
          <p:nvPr>
            <p:ph type="subTitle" idx="1"/>
          </p:nvPr>
        </p:nvSpPr>
        <p:spPr>
          <a:xfrm>
            <a:off x="1371600" y="3381375"/>
            <a:ext cx="6400800" cy="8478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dt" idx="10"/>
          </p:nvPr>
        </p:nvSpPr>
        <p:spPr>
          <a:xfrm>
            <a:off x="457200" y="4683919"/>
            <a:ext cx="2133600" cy="3573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ftr" idx="11"/>
          </p:nvPr>
        </p:nvSpPr>
        <p:spPr>
          <a:xfrm>
            <a:off x="3124200" y="4683919"/>
            <a:ext cx="2895600" cy="3573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30238" y="342900"/>
            <a:ext cx="2949600" cy="120000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SzPts val="1400"/>
              <a:buNone/>
              <a:defRPr sz="3200" i="0" u="none" strike="noStrike" cap="none">
                <a:solidFill>
                  <a:schemeClr val="dk2"/>
                </a:solidFil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0" name="Shape 70"/>
          <p:cNvSpPr txBox="1">
            <a:spLocks noGrp="1"/>
          </p:cNvSpPr>
          <p:nvPr>
            <p:ph type="body" idx="1"/>
          </p:nvPr>
        </p:nvSpPr>
        <p:spPr>
          <a:xfrm>
            <a:off x="3887788" y="740569"/>
            <a:ext cx="4629300" cy="36552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Consolas"/>
              <a:buChar char="•"/>
              <a:defRPr sz="3200" i="0" u="none" strike="noStrike" cap="none">
                <a:solidFill>
                  <a:schemeClr val="dk1"/>
                </a:solidFill>
                <a:latin typeface="Consolas"/>
                <a:ea typeface="Consolas"/>
                <a:cs typeface="Consolas"/>
                <a:sym typeface="Consolas"/>
              </a:defRPr>
            </a:lvl1pPr>
            <a:lvl2pPr marL="914400" marR="0" lvl="1" indent="-406400" algn="l" rtl="0">
              <a:spcBef>
                <a:spcPts val="560"/>
              </a:spcBef>
              <a:spcAft>
                <a:spcPts val="0"/>
              </a:spcAft>
              <a:buClr>
                <a:schemeClr val="dk1"/>
              </a:buClr>
              <a:buSzPts val="2800"/>
              <a:buFont typeface="Consolas"/>
              <a:buChar char="–"/>
              <a:defRPr sz="2800" i="0" u="none" strike="noStrike" cap="none">
                <a:solidFill>
                  <a:schemeClr val="dk1"/>
                </a:solidFill>
                <a:latin typeface="Consolas"/>
                <a:ea typeface="Consolas"/>
                <a:cs typeface="Consolas"/>
                <a:sym typeface="Consolas"/>
              </a:defRPr>
            </a:lvl2pPr>
            <a:lvl3pPr marL="1371600" marR="0" lvl="2" indent="-381000" algn="l" rtl="0">
              <a:spcBef>
                <a:spcPts val="480"/>
              </a:spcBef>
              <a:spcAft>
                <a:spcPts val="0"/>
              </a:spcAft>
              <a:buClr>
                <a:schemeClr val="dk1"/>
              </a:buClr>
              <a:buSzPts val="2400"/>
              <a:buFont typeface="Consolas"/>
              <a:buChar char="•"/>
              <a:defRPr sz="2400" i="0" u="none" strike="noStrike" cap="none">
                <a:solidFill>
                  <a:schemeClr val="dk1"/>
                </a:solidFill>
                <a:latin typeface="Consolas"/>
                <a:ea typeface="Consolas"/>
                <a:cs typeface="Consolas"/>
                <a:sym typeface="Consolas"/>
              </a:defRPr>
            </a:lvl3pPr>
            <a:lvl4pPr marL="1828800" marR="0" lvl="3" indent="-355600" algn="l" rtl="0">
              <a:spcBef>
                <a:spcPts val="400"/>
              </a:spcBef>
              <a:spcAft>
                <a:spcPts val="0"/>
              </a:spcAft>
              <a:buClr>
                <a:schemeClr val="dk1"/>
              </a:buClr>
              <a:buSzPts val="2000"/>
              <a:buFont typeface="Consolas"/>
              <a:buChar char="–"/>
              <a:defRPr sz="2000" i="0" u="none" strike="noStrike" cap="none">
                <a:solidFill>
                  <a:schemeClr val="dk1"/>
                </a:solidFill>
                <a:latin typeface="Consolas"/>
                <a:ea typeface="Consolas"/>
                <a:cs typeface="Consolas"/>
                <a:sym typeface="Consolas"/>
              </a:defRPr>
            </a:lvl4pPr>
            <a:lvl5pPr marL="2286000" marR="0" lvl="4" indent="-355600" algn="l" rtl="0">
              <a:spcBef>
                <a:spcPts val="400"/>
              </a:spcBef>
              <a:spcAft>
                <a:spcPts val="0"/>
              </a:spcAft>
              <a:buClr>
                <a:schemeClr val="dk1"/>
              </a:buClr>
              <a:buSzPts val="2000"/>
              <a:buFont typeface="Consolas"/>
              <a:buChar char="»"/>
              <a:defRPr sz="2000" i="0" u="none" strike="noStrike" cap="none">
                <a:solidFill>
                  <a:schemeClr val="dk1"/>
                </a:solidFill>
                <a:latin typeface="Consolas"/>
                <a:ea typeface="Consolas"/>
                <a:cs typeface="Consolas"/>
                <a:sym typeface="Consolas"/>
              </a:defRPr>
            </a:lvl5pPr>
            <a:lvl6pPr marL="2743200" marR="0" lvl="5" indent="-355600" algn="l" rtl="0">
              <a:lnSpc>
                <a:spcPct val="90000"/>
              </a:lnSpc>
              <a:spcBef>
                <a:spcPts val="500"/>
              </a:spcBef>
              <a:spcAft>
                <a:spcPts val="0"/>
              </a:spcAft>
              <a:buClr>
                <a:schemeClr val="dk1"/>
              </a:buClr>
              <a:buSzPts val="2000"/>
              <a:buFont typeface="Consolas"/>
              <a:buChar char="•"/>
              <a:defRPr sz="2000" i="0" u="none" strike="noStrike" cap="none">
                <a:solidFill>
                  <a:schemeClr val="dk1"/>
                </a:solidFill>
                <a:latin typeface="Consolas"/>
                <a:ea typeface="Consolas"/>
                <a:cs typeface="Consolas"/>
                <a:sym typeface="Consolas"/>
              </a:defRPr>
            </a:lvl6pPr>
            <a:lvl7pPr marL="3200400" marR="0" lvl="6" indent="-355600" algn="l" rtl="0">
              <a:lnSpc>
                <a:spcPct val="90000"/>
              </a:lnSpc>
              <a:spcBef>
                <a:spcPts val="500"/>
              </a:spcBef>
              <a:spcAft>
                <a:spcPts val="0"/>
              </a:spcAft>
              <a:buClr>
                <a:schemeClr val="dk1"/>
              </a:buClr>
              <a:buSzPts val="2000"/>
              <a:buFont typeface="Consolas"/>
              <a:buChar char="•"/>
              <a:defRPr sz="2000" i="0" u="none" strike="noStrike" cap="none">
                <a:solidFill>
                  <a:schemeClr val="dk1"/>
                </a:solidFill>
                <a:latin typeface="Consolas"/>
                <a:ea typeface="Consolas"/>
                <a:cs typeface="Consolas"/>
                <a:sym typeface="Consolas"/>
              </a:defRPr>
            </a:lvl7pPr>
            <a:lvl8pPr marL="3657600" marR="0" lvl="7" indent="-355600" algn="l" rtl="0">
              <a:lnSpc>
                <a:spcPct val="90000"/>
              </a:lnSpc>
              <a:spcBef>
                <a:spcPts val="500"/>
              </a:spcBef>
              <a:spcAft>
                <a:spcPts val="0"/>
              </a:spcAft>
              <a:buClr>
                <a:schemeClr val="dk1"/>
              </a:buClr>
              <a:buSzPts val="2000"/>
              <a:buFont typeface="Consolas"/>
              <a:buChar char="•"/>
              <a:defRPr sz="2000" i="0" u="none" strike="noStrike" cap="none">
                <a:solidFill>
                  <a:schemeClr val="dk1"/>
                </a:solidFill>
                <a:latin typeface="Consolas"/>
                <a:ea typeface="Consolas"/>
                <a:cs typeface="Consolas"/>
                <a:sym typeface="Consolas"/>
              </a:defRPr>
            </a:lvl8pPr>
            <a:lvl9pPr marL="4114800" marR="0" lvl="8" indent="-355600" algn="l" rtl="0">
              <a:lnSpc>
                <a:spcPct val="90000"/>
              </a:lnSpc>
              <a:spcBef>
                <a:spcPts val="500"/>
              </a:spcBef>
              <a:spcAft>
                <a:spcPts val="0"/>
              </a:spcAft>
              <a:buClr>
                <a:schemeClr val="dk1"/>
              </a:buClr>
              <a:buSzPts val="2000"/>
              <a:buFont typeface="Consolas"/>
              <a:buChar char="•"/>
              <a:defRPr sz="2000" i="0" u="none" strike="noStrike" cap="none">
                <a:solidFill>
                  <a:schemeClr val="dk1"/>
                </a:solidFill>
                <a:latin typeface="Consolas"/>
                <a:ea typeface="Consolas"/>
                <a:cs typeface="Consolas"/>
                <a:sym typeface="Consolas"/>
              </a:defRPr>
            </a:lvl9pPr>
          </a:lstStyle>
          <a:p>
            <a:endParaRPr/>
          </a:p>
        </p:txBody>
      </p:sp>
      <p:sp>
        <p:nvSpPr>
          <p:cNvPr id="71" name="Shape 71"/>
          <p:cNvSpPr txBox="1">
            <a:spLocks noGrp="1"/>
          </p:cNvSpPr>
          <p:nvPr>
            <p:ph type="body" idx="2"/>
          </p:nvPr>
        </p:nvSpPr>
        <p:spPr>
          <a:xfrm>
            <a:off x="630238" y="1543050"/>
            <a:ext cx="2949600" cy="2858700"/>
          </a:xfrm>
          <a:prstGeom prst="rect">
            <a:avLst/>
          </a:prstGeom>
          <a:noFill/>
          <a:ln>
            <a:noFill/>
          </a:ln>
        </p:spPr>
        <p:txBody>
          <a:bodyPr spcFirstLastPara="1" wrap="square" lIns="91425" tIns="91425" rIns="91425" bIns="91425" anchor="t" anchorCtr="0"/>
          <a:lstStyle>
            <a:lvl1pPr marL="457200" marR="0" lvl="0" indent="-228600" algn="l" rtl="0">
              <a:spcBef>
                <a:spcPts val="320"/>
              </a:spcBef>
              <a:spcAft>
                <a:spcPts val="0"/>
              </a:spcAft>
              <a:buClr>
                <a:schemeClr val="dk1"/>
              </a:buClr>
              <a:buSzPts val="1600"/>
              <a:buFont typeface="Consolas"/>
              <a:buNone/>
              <a:defRPr sz="1600" i="0" u="none" strike="noStrike" cap="none">
                <a:solidFill>
                  <a:schemeClr val="dk1"/>
                </a:solidFill>
                <a:latin typeface="Consolas"/>
                <a:ea typeface="Consolas"/>
                <a:cs typeface="Consolas"/>
                <a:sym typeface="Consolas"/>
              </a:defRPr>
            </a:lvl1pPr>
            <a:lvl2pPr marL="914400" marR="0" lvl="1" indent="-228600" algn="l" rtl="0">
              <a:spcBef>
                <a:spcPts val="280"/>
              </a:spcBef>
              <a:spcAft>
                <a:spcPts val="0"/>
              </a:spcAft>
              <a:buClr>
                <a:schemeClr val="dk1"/>
              </a:buClr>
              <a:buSzPts val="1400"/>
              <a:buFont typeface="Consolas"/>
              <a:buNone/>
              <a:defRPr sz="1400" i="0" u="none" strike="noStrike" cap="none">
                <a:solidFill>
                  <a:schemeClr val="dk1"/>
                </a:solidFill>
                <a:latin typeface="Consolas"/>
                <a:ea typeface="Consolas"/>
                <a:cs typeface="Consolas"/>
                <a:sym typeface="Consolas"/>
              </a:defRPr>
            </a:lvl2pPr>
            <a:lvl3pPr marL="1371600" marR="0" lvl="2" indent="-228600" algn="l" rtl="0">
              <a:spcBef>
                <a:spcPts val="240"/>
              </a:spcBef>
              <a:spcAft>
                <a:spcPts val="0"/>
              </a:spcAft>
              <a:buClr>
                <a:schemeClr val="dk1"/>
              </a:buClr>
              <a:buSzPts val="1200"/>
              <a:buFont typeface="Consolas"/>
              <a:buNone/>
              <a:defRPr sz="1200" i="0" u="none" strike="noStrike" cap="none">
                <a:solidFill>
                  <a:schemeClr val="dk1"/>
                </a:solidFill>
                <a:latin typeface="Consolas"/>
                <a:ea typeface="Consolas"/>
                <a:cs typeface="Consolas"/>
                <a:sym typeface="Consolas"/>
              </a:defRPr>
            </a:lvl3pPr>
            <a:lvl4pPr marL="1828800" marR="0" lvl="3" indent="-228600" algn="l" rtl="0">
              <a:spcBef>
                <a:spcPts val="200"/>
              </a:spcBef>
              <a:spcAft>
                <a:spcPts val="0"/>
              </a:spcAft>
              <a:buClr>
                <a:schemeClr val="dk1"/>
              </a:buClr>
              <a:buSzPts val="1000"/>
              <a:buFont typeface="Consolas"/>
              <a:buNone/>
              <a:defRPr sz="1000" i="0" u="none" strike="noStrike" cap="none">
                <a:solidFill>
                  <a:schemeClr val="dk1"/>
                </a:solidFill>
                <a:latin typeface="Consolas"/>
                <a:ea typeface="Consolas"/>
                <a:cs typeface="Consolas"/>
                <a:sym typeface="Consolas"/>
              </a:defRPr>
            </a:lvl4pPr>
            <a:lvl5pPr marL="2286000" marR="0" lvl="4" indent="-228600" algn="l" rtl="0">
              <a:spcBef>
                <a:spcPts val="200"/>
              </a:spcBef>
              <a:spcAft>
                <a:spcPts val="0"/>
              </a:spcAft>
              <a:buClr>
                <a:schemeClr val="dk1"/>
              </a:buClr>
              <a:buSzPts val="1000"/>
              <a:buFont typeface="Consolas"/>
              <a:buNone/>
              <a:defRPr sz="1000" i="0" u="none" strike="noStrike" cap="none">
                <a:solidFill>
                  <a:schemeClr val="dk1"/>
                </a:solidFill>
                <a:latin typeface="Consolas"/>
                <a:ea typeface="Consolas"/>
                <a:cs typeface="Consolas"/>
                <a:sym typeface="Consolas"/>
              </a:defRPr>
            </a:lvl5pPr>
            <a:lvl6pPr marL="2743200" marR="0" lvl="5" indent="-228600" algn="l" rtl="0">
              <a:lnSpc>
                <a:spcPct val="90000"/>
              </a:lnSpc>
              <a:spcBef>
                <a:spcPts val="500"/>
              </a:spcBef>
              <a:spcAft>
                <a:spcPts val="0"/>
              </a:spcAft>
              <a:buClr>
                <a:schemeClr val="dk1"/>
              </a:buClr>
              <a:buSzPts val="1000"/>
              <a:buFont typeface="Consolas"/>
              <a:buNone/>
              <a:defRPr sz="1000" i="0" u="none" strike="noStrike" cap="none">
                <a:solidFill>
                  <a:schemeClr val="dk1"/>
                </a:solidFill>
                <a:latin typeface="Consolas"/>
                <a:ea typeface="Consolas"/>
                <a:cs typeface="Consolas"/>
                <a:sym typeface="Consolas"/>
              </a:defRPr>
            </a:lvl6pPr>
            <a:lvl7pPr marL="3200400" marR="0" lvl="6" indent="-228600" algn="l" rtl="0">
              <a:lnSpc>
                <a:spcPct val="90000"/>
              </a:lnSpc>
              <a:spcBef>
                <a:spcPts val="500"/>
              </a:spcBef>
              <a:spcAft>
                <a:spcPts val="0"/>
              </a:spcAft>
              <a:buClr>
                <a:schemeClr val="dk1"/>
              </a:buClr>
              <a:buSzPts val="1000"/>
              <a:buFont typeface="Consolas"/>
              <a:buNone/>
              <a:defRPr sz="1000" i="0" u="none" strike="noStrike" cap="none">
                <a:solidFill>
                  <a:schemeClr val="dk1"/>
                </a:solidFill>
                <a:latin typeface="Consolas"/>
                <a:ea typeface="Consolas"/>
                <a:cs typeface="Consolas"/>
                <a:sym typeface="Consolas"/>
              </a:defRPr>
            </a:lvl7pPr>
            <a:lvl8pPr marL="3657600" marR="0" lvl="7" indent="-228600" algn="l" rtl="0">
              <a:lnSpc>
                <a:spcPct val="90000"/>
              </a:lnSpc>
              <a:spcBef>
                <a:spcPts val="500"/>
              </a:spcBef>
              <a:spcAft>
                <a:spcPts val="0"/>
              </a:spcAft>
              <a:buClr>
                <a:schemeClr val="dk1"/>
              </a:buClr>
              <a:buSzPts val="1000"/>
              <a:buFont typeface="Consolas"/>
              <a:buNone/>
              <a:defRPr sz="1000" i="0" u="none" strike="noStrike" cap="none">
                <a:solidFill>
                  <a:schemeClr val="dk1"/>
                </a:solidFill>
                <a:latin typeface="Consolas"/>
                <a:ea typeface="Consolas"/>
                <a:cs typeface="Consolas"/>
                <a:sym typeface="Consolas"/>
              </a:defRPr>
            </a:lvl8pPr>
            <a:lvl9pPr marL="4114800" marR="0" lvl="8" indent="-228600" algn="l" rtl="0">
              <a:lnSpc>
                <a:spcPct val="90000"/>
              </a:lnSpc>
              <a:spcBef>
                <a:spcPts val="500"/>
              </a:spcBef>
              <a:spcAft>
                <a:spcPts val="0"/>
              </a:spcAft>
              <a:buClr>
                <a:schemeClr val="dk1"/>
              </a:buClr>
              <a:buSzPts val="1000"/>
              <a:buFont typeface="Consolas"/>
              <a:buNone/>
              <a:defRPr sz="1000" i="0" u="none" strike="noStrike" cap="none">
                <a:solidFill>
                  <a:schemeClr val="dk1"/>
                </a:solidFill>
                <a:latin typeface="Consolas"/>
                <a:ea typeface="Consolas"/>
                <a:cs typeface="Consolas"/>
                <a:sym typeface="Consolas"/>
              </a:defRPr>
            </a:lvl9pPr>
          </a:lstStyle>
          <a:p>
            <a:endParaRPr/>
          </a:p>
        </p:txBody>
      </p:sp>
      <p:sp>
        <p:nvSpPr>
          <p:cNvPr id="72" name="Shape 72"/>
          <p:cNvSpPr txBox="1">
            <a:spLocks noGrp="1"/>
          </p:cNvSpPr>
          <p:nvPr>
            <p:ph type="dt" idx="10"/>
          </p:nvPr>
        </p:nvSpPr>
        <p:spPr>
          <a:xfrm>
            <a:off x="457200" y="4683919"/>
            <a:ext cx="2133600" cy="3573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ftr" idx="11"/>
          </p:nvPr>
        </p:nvSpPr>
        <p:spPr>
          <a:xfrm>
            <a:off x="2825750" y="4683919"/>
            <a:ext cx="2895600" cy="3573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6254750" y="4683919"/>
            <a:ext cx="2133600" cy="3573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30238" y="342900"/>
            <a:ext cx="2949600" cy="120000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SzPts val="1400"/>
              <a:buNone/>
              <a:defRPr sz="32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7" name="Shape 77"/>
          <p:cNvSpPr>
            <a:spLocks noGrp="1"/>
          </p:cNvSpPr>
          <p:nvPr>
            <p:ph type="pic" idx="2"/>
          </p:nvPr>
        </p:nvSpPr>
        <p:spPr>
          <a:xfrm>
            <a:off x="3887788" y="740569"/>
            <a:ext cx="4629300" cy="36552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body" idx="1"/>
          </p:nvPr>
        </p:nvSpPr>
        <p:spPr>
          <a:xfrm>
            <a:off x="630238" y="1543050"/>
            <a:ext cx="2949600" cy="2858700"/>
          </a:xfrm>
          <a:prstGeom prst="rect">
            <a:avLst/>
          </a:prstGeom>
          <a:noFill/>
          <a:ln>
            <a:noFill/>
          </a:ln>
        </p:spPr>
        <p:txBody>
          <a:bodyPr spcFirstLastPara="1" wrap="square" lIns="91425" tIns="91425" rIns="91425" bIns="91425" anchor="t" anchorCtr="0"/>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dt" idx="10"/>
          </p:nvPr>
        </p:nvSpPr>
        <p:spPr>
          <a:xfrm>
            <a:off x="457200" y="4683919"/>
            <a:ext cx="2133600" cy="3573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ftr" idx="11"/>
          </p:nvPr>
        </p:nvSpPr>
        <p:spPr>
          <a:xfrm>
            <a:off x="2825750" y="4683919"/>
            <a:ext cx="2895600" cy="3573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6254750" y="4683919"/>
            <a:ext cx="2133600" cy="3573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971550" y="205978"/>
            <a:ext cx="7416900" cy="8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4" name="Shape 84"/>
          <p:cNvSpPr txBox="1">
            <a:spLocks noGrp="1"/>
          </p:cNvSpPr>
          <p:nvPr>
            <p:ph type="body" idx="1"/>
          </p:nvPr>
        </p:nvSpPr>
        <p:spPr>
          <a:xfrm rot="5400000">
            <a:off x="2982650" y="-811050"/>
            <a:ext cx="3394500" cy="74169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dt" idx="10"/>
          </p:nvPr>
        </p:nvSpPr>
        <p:spPr>
          <a:xfrm>
            <a:off x="457200" y="4683919"/>
            <a:ext cx="2133600" cy="3573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ftr" idx="11"/>
          </p:nvPr>
        </p:nvSpPr>
        <p:spPr>
          <a:xfrm>
            <a:off x="2825750" y="4683919"/>
            <a:ext cx="2895600" cy="3573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6254750" y="4683919"/>
            <a:ext cx="2133600" cy="3573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rot="5400000">
            <a:off x="5266850" y="1473178"/>
            <a:ext cx="4388700" cy="18543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90" name="Shape 90"/>
          <p:cNvSpPr txBox="1">
            <a:spLocks noGrp="1"/>
          </p:cNvSpPr>
          <p:nvPr>
            <p:ph type="body" idx="1"/>
          </p:nvPr>
        </p:nvSpPr>
        <p:spPr>
          <a:xfrm rot="5400000">
            <a:off x="1482300" y="-304772"/>
            <a:ext cx="4388700" cy="54102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dt" idx="10"/>
          </p:nvPr>
        </p:nvSpPr>
        <p:spPr>
          <a:xfrm>
            <a:off x="457200" y="4683919"/>
            <a:ext cx="2133600" cy="3573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ftr" idx="11"/>
          </p:nvPr>
        </p:nvSpPr>
        <p:spPr>
          <a:xfrm>
            <a:off x="2825750" y="4683919"/>
            <a:ext cx="2895600" cy="3573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sldNum" idx="12"/>
          </p:nvPr>
        </p:nvSpPr>
        <p:spPr>
          <a:xfrm>
            <a:off x="6254750" y="4683919"/>
            <a:ext cx="2133600" cy="3573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94"/>
        <p:cNvGrpSpPr/>
        <p:nvPr/>
      </p:nvGrpSpPr>
      <p:grpSpPr>
        <a:xfrm>
          <a:off x="0" y="0"/>
          <a:ext cx="0" cy="0"/>
          <a:chOff x="0" y="0"/>
          <a:chExt cx="0" cy="0"/>
        </a:xfrm>
      </p:grpSpPr>
      <p:grpSp>
        <p:nvGrpSpPr>
          <p:cNvPr id="95" name="Shape 95"/>
          <p:cNvGrpSpPr/>
          <p:nvPr/>
        </p:nvGrpSpPr>
        <p:grpSpPr>
          <a:xfrm>
            <a:off x="4406400" y="0"/>
            <a:ext cx="4737600" cy="5143065"/>
            <a:chOff x="4406400" y="0"/>
            <a:chExt cx="4737600" cy="5143065"/>
          </a:xfrm>
        </p:grpSpPr>
        <p:sp>
          <p:nvSpPr>
            <p:cNvPr id="96" name="Shape 96"/>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Shape 104"/>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4" name="Shape 114"/>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Shape 115"/>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8" name="Shape 1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431800" rtl="0">
              <a:spcBef>
                <a:spcPts val="640"/>
              </a:spcBef>
              <a:spcAft>
                <a:spcPts val="0"/>
              </a:spcAft>
              <a:buSzPts val="3200"/>
              <a:buFont typeface="Consolas"/>
              <a:buChar char="•"/>
              <a:defRPr>
                <a:latin typeface="Consolas"/>
                <a:ea typeface="Consolas"/>
                <a:cs typeface="Consolas"/>
                <a:sym typeface="Consolas"/>
              </a:defRPr>
            </a:lvl1pPr>
            <a:lvl2pPr marL="914400" lvl="1" indent="-406400" rtl="0">
              <a:spcBef>
                <a:spcPts val="560"/>
              </a:spcBef>
              <a:spcAft>
                <a:spcPts val="0"/>
              </a:spcAft>
              <a:buSzPts val="2800"/>
              <a:buFont typeface="Consolas"/>
              <a:buChar char="–"/>
              <a:defRPr>
                <a:latin typeface="Consolas"/>
                <a:ea typeface="Consolas"/>
                <a:cs typeface="Consolas"/>
                <a:sym typeface="Consolas"/>
              </a:defRPr>
            </a:lvl2pPr>
            <a:lvl3pPr marL="1371600" lvl="2" indent="-381000" rtl="0">
              <a:spcBef>
                <a:spcPts val="480"/>
              </a:spcBef>
              <a:spcAft>
                <a:spcPts val="0"/>
              </a:spcAft>
              <a:buSzPts val="2400"/>
              <a:buFont typeface="Consolas"/>
              <a:buChar char="•"/>
              <a:defRPr>
                <a:latin typeface="Consolas"/>
                <a:ea typeface="Consolas"/>
                <a:cs typeface="Consolas"/>
                <a:sym typeface="Consolas"/>
              </a:defRPr>
            </a:lvl3pPr>
            <a:lvl4pPr marL="1828800" lvl="3" indent="-355600" rtl="0">
              <a:spcBef>
                <a:spcPts val="400"/>
              </a:spcBef>
              <a:spcAft>
                <a:spcPts val="0"/>
              </a:spcAft>
              <a:buSzPts val="2000"/>
              <a:buFont typeface="Consolas"/>
              <a:buChar char="–"/>
              <a:defRPr>
                <a:latin typeface="Consolas"/>
                <a:ea typeface="Consolas"/>
                <a:cs typeface="Consolas"/>
                <a:sym typeface="Consolas"/>
              </a:defRPr>
            </a:lvl4pPr>
            <a:lvl5pPr marL="2286000" lvl="4" indent="-355600" rtl="0">
              <a:spcBef>
                <a:spcPts val="400"/>
              </a:spcBef>
              <a:spcAft>
                <a:spcPts val="0"/>
              </a:spcAft>
              <a:buSzPts val="2000"/>
              <a:buFont typeface="Consolas"/>
              <a:buChar char="»"/>
              <a:defRPr>
                <a:latin typeface="Consolas"/>
                <a:ea typeface="Consolas"/>
                <a:cs typeface="Consolas"/>
                <a:sym typeface="Consolas"/>
              </a:defRPr>
            </a:lvl5pPr>
            <a:lvl6pPr marL="2743200" lvl="5" indent="-342900" rtl="0">
              <a:spcBef>
                <a:spcPts val="500"/>
              </a:spcBef>
              <a:spcAft>
                <a:spcPts val="0"/>
              </a:spcAft>
              <a:buSzPts val="1800"/>
              <a:buFont typeface="Consolas"/>
              <a:buChar char="•"/>
              <a:defRPr>
                <a:latin typeface="Consolas"/>
                <a:ea typeface="Consolas"/>
                <a:cs typeface="Consolas"/>
                <a:sym typeface="Consolas"/>
              </a:defRPr>
            </a:lvl6pPr>
            <a:lvl7pPr marL="3200400" lvl="6" indent="-342900" rtl="0">
              <a:spcBef>
                <a:spcPts val="500"/>
              </a:spcBef>
              <a:spcAft>
                <a:spcPts val="0"/>
              </a:spcAft>
              <a:buSzPts val="1800"/>
              <a:buFont typeface="Consolas"/>
              <a:buChar char="•"/>
              <a:defRPr>
                <a:latin typeface="Consolas"/>
                <a:ea typeface="Consolas"/>
                <a:cs typeface="Consolas"/>
                <a:sym typeface="Consolas"/>
              </a:defRPr>
            </a:lvl7pPr>
            <a:lvl8pPr marL="3657600" lvl="7" indent="-342900" rtl="0">
              <a:spcBef>
                <a:spcPts val="500"/>
              </a:spcBef>
              <a:spcAft>
                <a:spcPts val="0"/>
              </a:spcAft>
              <a:buSzPts val="1800"/>
              <a:buFont typeface="Consolas"/>
              <a:buChar char="•"/>
              <a:defRPr>
                <a:latin typeface="Consolas"/>
                <a:ea typeface="Consolas"/>
                <a:cs typeface="Consolas"/>
                <a:sym typeface="Consolas"/>
              </a:defRPr>
            </a:lvl8pPr>
            <a:lvl9pPr marL="4114800" lvl="8" indent="-342900" rtl="0">
              <a:spcBef>
                <a:spcPts val="500"/>
              </a:spcBef>
              <a:spcAft>
                <a:spcPts val="0"/>
              </a:spcAft>
              <a:buSzPts val="1800"/>
              <a:buFont typeface="Consolas"/>
              <a:buChar char="•"/>
              <a:defRPr>
                <a:latin typeface="Consolas"/>
                <a:ea typeface="Consolas"/>
                <a:cs typeface="Consolas"/>
                <a:sym typeface="Consolas"/>
              </a:defRPr>
            </a:lvl9pPr>
          </a:lstStyle>
          <a:p>
            <a:endParaRPr/>
          </a:p>
        </p:txBody>
      </p:sp>
      <p:sp>
        <p:nvSpPr>
          <p:cNvPr id="119" name="Shape 119"/>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971550" y="205978"/>
            <a:ext cx="7416900" cy="8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i="0" u="none" strike="noStrike" cap="none">
                <a:solidFill>
                  <a:schemeClr val="dk2"/>
                </a:solidFil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1" name="Shape 21"/>
          <p:cNvSpPr txBox="1">
            <a:spLocks noGrp="1"/>
          </p:cNvSpPr>
          <p:nvPr>
            <p:ph type="dt" idx="10"/>
          </p:nvPr>
        </p:nvSpPr>
        <p:spPr>
          <a:xfrm>
            <a:off x="457200" y="4683919"/>
            <a:ext cx="2133600" cy="3573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ftr" idx="11"/>
          </p:nvPr>
        </p:nvSpPr>
        <p:spPr>
          <a:xfrm>
            <a:off x="2825750" y="4683919"/>
            <a:ext cx="2895600" cy="3573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6254750" y="4683919"/>
            <a:ext cx="2133600" cy="3573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971550" y="205978"/>
            <a:ext cx="7416900" cy="8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6" name="Shape 26"/>
          <p:cNvSpPr txBox="1">
            <a:spLocks noGrp="1"/>
          </p:cNvSpPr>
          <p:nvPr>
            <p:ph type="body" idx="1"/>
          </p:nvPr>
        </p:nvSpPr>
        <p:spPr>
          <a:xfrm>
            <a:off x="971550" y="1200150"/>
            <a:ext cx="7416900" cy="3394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Consolas"/>
              <a:buChar char="•"/>
              <a:defRPr sz="3200" i="0" u="none" strike="noStrike" cap="none">
                <a:solidFill>
                  <a:schemeClr val="dk1"/>
                </a:solidFill>
                <a:latin typeface="Consolas"/>
                <a:ea typeface="Consolas"/>
                <a:cs typeface="Consolas"/>
                <a:sym typeface="Consolas"/>
              </a:defRPr>
            </a:lvl1pPr>
            <a:lvl2pPr marL="914400" marR="0" lvl="1" indent="-406400" algn="l" rtl="0">
              <a:spcBef>
                <a:spcPts val="560"/>
              </a:spcBef>
              <a:spcAft>
                <a:spcPts val="0"/>
              </a:spcAft>
              <a:buClr>
                <a:schemeClr val="dk1"/>
              </a:buClr>
              <a:buSzPts val="2800"/>
              <a:buFont typeface="Consolas"/>
              <a:buChar char="–"/>
              <a:defRPr sz="2800" i="0" u="none" strike="noStrike" cap="none">
                <a:solidFill>
                  <a:schemeClr val="dk1"/>
                </a:solidFill>
                <a:latin typeface="Consolas"/>
                <a:ea typeface="Consolas"/>
                <a:cs typeface="Consolas"/>
                <a:sym typeface="Consolas"/>
              </a:defRPr>
            </a:lvl2pPr>
            <a:lvl3pPr marL="1371600" marR="0" lvl="2" indent="-381000" algn="l" rtl="0">
              <a:spcBef>
                <a:spcPts val="480"/>
              </a:spcBef>
              <a:spcAft>
                <a:spcPts val="0"/>
              </a:spcAft>
              <a:buClr>
                <a:schemeClr val="dk1"/>
              </a:buClr>
              <a:buSzPts val="2400"/>
              <a:buFont typeface="Consolas"/>
              <a:buChar char="•"/>
              <a:defRPr sz="2400" i="0" u="none" strike="noStrike" cap="none">
                <a:solidFill>
                  <a:schemeClr val="dk1"/>
                </a:solidFill>
                <a:latin typeface="Consolas"/>
                <a:ea typeface="Consolas"/>
                <a:cs typeface="Consolas"/>
                <a:sym typeface="Consolas"/>
              </a:defRPr>
            </a:lvl3pPr>
            <a:lvl4pPr marL="1828800" marR="0" lvl="3" indent="-355600" algn="l" rtl="0">
              <a:spcBef>
                <a:spcPts val="400"/>
              </a:spcBef>
              <a:spcAft>
                <a:spcPts val="0"/>
              </a:spcAft>
              <a:buClr>
                <a:schemeClr val="dk1"/>
              </a:buClr>
              <a:buSzPts val="2000"/>
              <a:buFont typeface="Consolas"/>
              <a:buChar char="–"/>
              <a:defRPr sz="2000" i="0" u="none" strike="noStrike" cap="none">
                <a:solidFill>
                  <a:schemeClr val="dk1"/>
                </a:solidFill>
                <a:latin typeface="Consolas"/>
                <a:ea typeface="Consolas"/>
                <a:cs typeface="Consolas"/>
                <a:sym typeface="Consolas"/>
              </a:defRPr>
            </a:lvl4pPr>
            <a:lvl5pPr marL="2286000" marR="0" lvl="4" indent="-355600" algn="l" rtl="0">
              <a:spcBef>
                <a:spcPts val="400"/>
              </a:spcBef>
              <a:spcAft>
                <a:spcPts val="0"/>
              </a:spcAft>
              <a:buClr>
                <a:schemeClr val="dk1"/>
              </a:buClr>
              <a:buSzPts val="2000"/>
              <a:buFont typeface="Consolas"/>
              <a:buChar char="»"/>
              <a:defRPr sz="2000" i="0" u="none" strike="noStrike" cap="none">
                <a:solidFill>
                  <a:schemeClr val="dk1"/>
                </a:solidFill>
                <a:latin typeface="Consolas"/>
                <a:ea typeface="Consolas"/>
                <a:cs typeface="Consolas"/>
                <a:sym typeface="Consolas"/>
              </a:defRPr>
            </a:lvl5pPr>
            <a:lvl6pPr marL="2743200" marR="0" lvl="5" indent="-342900" algn="l" rtl="0">
              <a:lnSpc>
                <a:spcPct val="90000"/>
              </a:lnSpc>
              <a:spcBef>
                <a:spcPts val="500"/>
              </a:spcBef>
              <a:spcAft>
                <a:spcPts val="0"/>
              </a:spcAft>
              <a:buClr>
                <a:schemeClr val="dk1"/>
              </a:buClr>
              <a:buSzPts val="1800"/>
              <a:buFont typeface="Consolas"/>
              <a:buChar char="•"/>
              <a:defRPr sz="1800" i="0" u="none" strike="noStrike" cap="none">
                <a:solidFill>
                  <a:schemeClr val="dk1"/>
                </a:solidFill>
                <a:latin typeface="Consolas"/>
                <a:ea typeface="Consolas"/>
                <a:cs typeface="Consolas"/>
                <a:sym typeface="Consolas"/>
              </a:defRPr>
            </a:lvl6pPr>
            <a:lvl7pPr marL="3200400" marR="0" lvl="6" indent="-342900" algn="l" rtl="0">
              <a:lnSpc>
                <a:spcPct val="90000"/>
              </a:lnSpc>
              <a:spcBef>
                <a:spcPts val="500"/>
              </a:spcBef>
              <a:spcAft>
                <a:spcPts val="0"/>
              </a:spcAft>
              <a:buClr>
                <a:schemeClr val="dk1"/>
              </a:buClr>
              <a:buSzPts val="1800"/>
              <a:buFont typeface="Consolas"/>
              <a:buChar char="•"/>
              <a:defRPr sz="1800" i="0" u="none" strike="noStrike" cap="none">
                <a:solidFill>
                  <a:schemeClr val="dk1"/>
                </a:solidFill>
                <a:latin typeface="Consolas"/>
                <a:ea typeface="Consolas"/>
                <a:cs typeface="Consolas"/>
                <a:sym typeface="Consolas"/>
              </a:defRPr>
            </a:lvl7pPr>
            <a:lvl8pPr marL="3657600" marR="0" lvl="7" indent="-342900" algn="l" rtl="0">
              <a:lnSpc>
                <a:spcPct val="90000"/>
              </a:lnSpc>
              <a:spcBef>
                <a:spcPts val="500"/>
              </a:spcBef>
              <a:spcAft>
                <a:spcPts val="0"/>
              </a:spcAft>
              <a:buClr>
                <a:schemeClr val="dk1"/>
              </a:buClr>
              <a:buSzPts val="1800"/>
              <a:buFont typeface="Consolas"/>
              <a:buChar char="•"/>
              <a:defRPr sz="1800" i="0" u="none" strike="noStrike" cap="none">
                <a:solidFill>
                  <a:schemeClr val="dk1"/>
                </a:solidFill>
                <a:latin typeface="Consolas"/>
                <a:ea typeface="Consolas"/>
                <a:cs typeface="Consolas"/>
                <a:sym typeface="Consolas"/>
              </a:defRPr>
            </a:lvl8pPr>
            <a:lvl9pPr marL="4114800" marR="0" lvl="8" indent="-342900" algn="l" rtl="0">
              <a:lnSpc>
                <a:spcPct val="90000"/>
              </a:lnSpc>
              <a:spcBef>
                <a:spcPts val="500"/>
              </a:spcBef>
              <a:spcAft>
                <a:spcPts val="0"/>
              </a:spcAft>
              <a:buClr>
                <a:schemeClr val="dk1"/>
              </a:buClr>
              <a:buSzPts val="1800"/>
              <a:buFont typeface="Consolas"/>
              <a:buChar char="•"/>
              <a:defRPr sz="1800" i="0" u="none" strike="noStrike" cap="none">
                <a:solidFill>
                  <a:schemeClr val="dk1"/>
                </a:solidFill>
                <a:latin typeface="Consolas"/>
                <a:ea typeface="Consolas"/>
                <a:cs typeface="Consolas"/>
                <a:sym typeface="Consolas"/>
              </a:defRPr>
            </a:lvl9pPr>
          </a:lstStyle>
          <a:p>
            <a:endParaRPr/>
          </a:p>
        </p:txBody>
      </p:sp>
      <p:sp>
        <p:nvSpPr>
          <p:cNvPr id="27" name="Shape 27"/>
          <p:cNvSpPr txBox="1">
            <a:spLocks noGrp="1"/>
          </p:cNvSpPr>
          <p:nvPr>
            <p:ph type="dt" idx="10"/>
          </p:nvPr>
        </p:nvSpPr>
        <p:spPr>
          <a:xfrm>
            <a:off x="457200" y="4683919"/>
            <a:ext cx="2133600" cy="3573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2825750" y="4683919"/>
            <a:ext cx="2895600" cy="3573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6254750" y="4683919"/>
            <a:ext cx="2133600" cy="3573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971550" y="205978"/>
            <a:ext cx="7416900" cy="8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2" name="Shape 32"/>
          <p:cNvSpPr txBox="1">
            <a:spLocks noGrp="1"/>
          </p:cNvSpPr>
          <p:nvPr>
            <p:ph type="body" idx="1"/>
          </p:nvPr>
        </p:nvSpPr>
        <p:spPr>
          <a:xfrm>
            <a:off x="971550" y="1200150"/>
            <a:ext cx="3632100" cy="3394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Consolas"/>
              <a:buChar char="•"/>
              <a:defRPr sz="3200" i="0" u="none" strike="noStrike" cap="none">
                <a:solidFill>
                  <a:schemeClr val="dk1"/>
                </a:solidFill>
                <a:latin typeface="Consolas"/>
                <a:ea typeface="Consolas"/>
                <a:cs typeface="Consolas"/>
                <a:sym typeface="Consolas"/>
              </a:defRPr>
            </a:lvl1pPr>
            <a:lvl2pPr marL="914400" marR="0" lvl="1" indent="-406400" algn="l" rtl="0">
              <a:spcBef>
                <a:spcPts val="560"/>
              </a:spcBef>
              <a:spcAft>
                <a:spcPts val="0"/>
              </a:spcAft>
              <a:buClr>
                <a:schemeClr val="dk1"/>
              </a:buClr>
              <a:buSzPts val="2800"/>
              <a:buFont typeface="Consolas"/>
              <a:buChar char="–"/>
              <a:defRPr sz="2800" i="0" u="none" strike="noStrike" cap="none">
                <a:solidFill>
                  <a:schemeClr val="dk1"/>
                </a:solidFill>
                <a:latin typeface="Consolas"/>
                <a:ea typeface="Consolas"/>
                <a:cs typeface="Consolas"/>
                <a:sym typeface="Consolas"/>
              </a:defRPr>
            </a:lvl2pPr>
            <a:lvl3pPr marL="1371600" marR="0" lvl="2" indent="-381000" algn="l" rtl="0">
              <a:spcBef>
                <a:spcPts val="480"/>
              </a:spcBef>
              <a:spcAft>
                <a:spcPts val="0"/>
              </a:spcAft>
              <a:buClr>
                <a:schemeClr val="dk1"/>
              </a:buClr>
              <a:buSzPts val="2400"/>
              <a:buFont typeface="Consolas"/>
              <a:buChar char="•"/>
              <a:defRPr sz="2400" i="0" u="none" strike="noStrike" cap="none">
                <a:solidFill>
                  <a:schemeClr val="dk1"/>
                </a:solidFill>
                <a:latin typeface="Consolas"/>
                <a:ea typeface="Consolas"/>
                <a:cs typeface="Consolas"/>
                <a:sym typeface="Consolas"/>
              </a:defRPr>
            </a:lvl3pPr>
            <a:lvl4pPr marL="1828800" marR="0" lvl="3" indent="-355600" algn="l" rtl="0">
              <a:spcBef>
                <a:spcPts val="400"/>
              </a:spcBef>
              <a:spcAft>
                <a:spcPts val="0"/>
              </a:spcAft>
              <a:buClr>
                <a:schemeClr val="dk1"/>
              </a:buClr>
              <a:buSzPts val="2000"/>
              <a:buFont typeface="Consolas"/>
              <a:buChar char="–"/>
              <a:defRPr sz="2000" i="0" u="none" strike="noStrike" cap="none">
                <a:solidFill>
                  <a:schemeClr val="dk1"/>
                </a:solidFill>
                <a:latin typeface="Consolas"/>
                <a:ea typeface="Consolas"/>
                <a:cs typeface="Consolas"/>
                <a:sym typeface="Consolas"/>
              </a:defRPr>
            </a:lvl4pPr>
            <a:lvl5pPr marL="2286000" marR="0" lvl="4" indent="-355600" algn="l" rtl="0">
              <a:spcBef>
                <a:spcPts val="400"/>
              </a:spcBef>
              <a:spcAft>
                <a:spcPts val="0"/>
              </a:spcAft>
              <a:buClr>
                <a:schemeClr val="dk1"/>
              </a:buClr>
              <a:buSzPts val="2000"/>
              <a:buFont typeface="Consolas"/>
              <a:buChar char="»"/>
              <a:defRPr sz="2000" i="0" u="none" strike="noStrike" cap="none">
                <a:solidFill>
                  <a:schemeClr val="dk1"/>
                </a:solidFill>
                <a:latin typeface="Consolas"/>
                <a:ea typeface="Consolas"/>
                <a:cs typeface="Consolas"/>
                <a:sym typeface="Consolas"/>
              </a:defRPr>
            </a:lvl5pPr>
            <a:lvl6pPr marL="2743200" marR="0" lvl="5" indent="-342900" algn="l" rtl="0">
              <a:lnSpc>
                <a:spcPct val="90000"/>
              </a:lnSpc>
              <a:spcBef>
                <a:spcPts val="500"/>
              </a:spcBef>
              <a:spcAft>
                <a:spcPts val="0"/>
              </a:spcAft>
              <a:buClr>
                <a:schemeClr val="dk1"/>
              </a:buClr>
              <a:buSzPts val="1800"/>
              <a:buFont typeface="Consolas"/>
              <a:buChar char="•"/>
              <a:defRPr sz="1800" i="0" u="none" strike="noStrike" cap="none">
                <a:solidFill>
                  <a:schemeClr val="dk1"/>
                </a:solidFill>
                <a:latin typeface="Consolas"/>
                <a:ea typeface="Consolas"/>
                <a:cs typeface="Consolas"/>
                <a:sym typeface="Consolas"/>
              </a:defRPr>
            </a:lvl6pPr>
            <a:lvl7pPr marL="3200400" marR="0" lvl="6" indent="-342900" algn="l" rtl="0">
              <a:lnSpc>
                <a:spcPct val="90000"/>
              </a:lnSpc>
              <a:spcBef>
                <a:spcPts val="500"/>
              </a:spcBef>
              <a:spcAft>
                <a:spcPts val="0"/>
              </a:spcAft>
              <a:buClr>
                <a:schemeClr val="dk1"/>
              </a:buClr>
              <a:buSzPts val="1800"/>
              <a:buFont typeface="Consolas"/>
              <a:buChar char="•"/>
              <a:defRPr sz="1800" i="0" u="none" strike="noStrike" cap="none">
                <a:solidFill>
                  <a:schemeClr val="dk1"/>
                </a:solidFill>
                <a:latin typeface="Consolas"/>
                <a:ea typeface="Consolas"/>
                <a:cs typeface="Consolas"/>
                <a:sym typeface="Consolas"/>
              </a:defRPr>
            </a:lvl7pPr>
            <a:lvl8pPr marL="3657600" marR="0" lvl="7" indent="-342900" algn="l" rtl="0">
              <a:lnSpc>
                <a:spcPct val="90000"/>
              </a:lnSpc>
              <a:spcBef>
                <a:spcPts val="500"/>
              </a:spcBef>
              <a:spcAft>
                <a:spcPts val="0"/>
              </a:spcAft>
              <a:buClr>
                <a:schemeClr val="dk1"/>
              </a:buClr>
              <a:buSzPts val="1800"/>
              <a:buFont typeface="Consolas"/>
              <a:buChar char="•"/>
              <a:defRPr sz="1800" i="0" u="none" strike="noStrike" cap="none">
                <a:solidFill>
                  <a:schemeClr val="dk1"/>
                </a:solidFill>
                <a:latin typeface="Consolas"/>
                <a:ea typeface="Consolas"/>
                <a:cs typeface="Consolas"/>
                <a:sym typeface="Consolas"/>
              </a:defRPr>
            </a:lvl8pPr>
            <a:lvl9pPr marL="4114800" marR="0" lvl="8" indent="-342900" algn="l" rtl="0">
              <a:lnSpc>
                <a:spcPct val="90000"/>
              </a:lnSpc>
              <a:spcBef>
                <a:spcPts val="500"/>
              </a:spcBef>
              <a:spcAft>
                <a:spcPts val="0"/>
              </a:spcAft>
              <a:buClr>
                <a:schemeClr val="dk1"/>
              </a:buClr>
              <a:buSzPts val="1800"/>
              <a:buFont typeface="Consolas"/>
              <a:buChar char="•"/>
              <a:defRPr sz="1800" i="0" u="none" strike="noStrike" cap="none">
                <a:solidFill>
                  <a:schemeClr val="dk1"/>
                </a:solidFill>
                <a:latin typeface="Consolas"/>
                <a:ea typeface="Consolas"/>
                <a:cs typeface="Consolas"/>
                <a:sym typeface="Consolas"/>
              </a:defRPr>
            </a:lvl9pPr>
          </a:lstStyle>
          <a:p>
            <a:endParaRPr/>
          </a:p>
        </p:txBody>
      </p:sp>
      <p:sp>
        <p:nvSpPr>
          <p:cNvPr id="33" name="Shape 33"/>
          <p:cNvSpPr txBox="1">
            <a:spLocks noGrp="1"/>
          </p:cNvSpPr>
          <p:nvPr>
            <p:ph type="body" idx="2"/>
          </p:nvPr>
        </p:nvSpPr>
        <p:spPr>
          <a:xfrm>
            <a:off x="4756150" y="1200150"/>
            <a:ext cx="3632100" cy="3394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Consolas"/>
              <a:buChar char="•"/>
              <a:defRPr sz="3200" i="0" u="none" strike="noStrike" cap="none">
                <a:solidFill>
                  <a:schemeClr val="dk1"/>
                </a:solidFill>
                <a:latin typeface="Consolas"/>
                <a:ea typeface="Consolas"/>
                <a:cs typeface="Consolas"/>
                <a:sym typeface="Consolas"/>
              </a:defRPr>
            </a:lvl1pPr>
            <a:lvl2pPr marL="914400" marR="0" lvl="1" indent="-406400" algn="l" rtl="0">
              <a:spcBef>
                <a:spcPts val="560"/>
              </a:spcBef>
              <a:spcAft>
                <a:spcPts val="0"/>
              </a:spcAft>
              <a:buClr>
                <a:schemeClr val="dk1"/>
              </a:buClr>
              <a:buSzPts val="2800"/>
              <a:buFont typeface="Consolas"/>
              <a:buChar char="–"/>
              <a:defRPr sz="2800" i="0" u="none" strike="noStrike" cap="none">
                <a:solidFill>
                  <a:schemeClr val="dk1"/>
                </a:solidFill>
                <a:latin typeface="Consolas"/>
                <a:ea typeface="Consolas"/>
                <a:cs typeface="Consolas"/>
                <a:sym typeface="Consolas"/>
              </a:defRPr>
            </a:lvl2pPr>
            <a:lvl3pPr marL="1371600" marR="0" lvl="2" indent="-381000" algn="l" rtl="0">
              <a:spcBef>
                <a:spcPts val="480"/>
              </a:spcBef>
              <a:spcAft>
                <a:spcPts val="0"/>
              </a:spcAft>
              <a:buClr>
                <a:schemeClr val="dk1"/>
              </a:buClr>
              <a:buSzPts val="2400"/>
              <a:buFont typeface="Consolas"/>
              <a:buChar char="•"/>
              <a:defRPr sz="2400" i="0" u="none" strike="noStrike" cap="none">
                <a:solidFill>
                  <a:schemeClr val="dk1"/>
                </a:solidFill>
                <a:latin typeface="Consolas"/>
                <a:ea typeface="Consolas"/>
                <a:cs typeface="Consolas"/>
                <a:sym typeface="Consolas"/>
              </a:defRPr>
            </a:lvl3pPr>
            <a:lvl4pPr marL="1828800" marR="0" lvl="3" indent="-355600" algn="l" rtl="0">
              <a:spcBef>
                <a:spcPts val="400"/>
              </a:spcBef>
              <a:spcAft>
                <a:spcPts val="0"/>
              </a:spcAft>
              <a:buClr>
                <a:schemeClr val="dk1"/>
              </a:buClr>
              <a:buSzPts val="2000"/>
              <a:buFont typeface="Consolas"/>
              <a:buChar char="–"/>
              <a:defRPr sz="2000" i="0" u="none" strike="noStrike" cap="none">
                <a:solidFill>
                  <a:schemeClr val="dk1"/>
                </a:solidFill>
                <a:latin typeface="Consolas"/>
                <a:ea typeface="Consolas"/>
                <a:cs typeface="Consolas"/>
                <a:sym typeface="Consolas"/>
              </a:defRPr>
            </a:lvl4pPr>
            <a:lvl5pPr marL="2286000" marR="0" lvl="4" indent="-355600" algn="l" rtl="0">
              <a:spcBef>
                <a:spcPts val="400"/>
              </a:spcBef>
              <a:spcAft>
                <a:spcPts val="0"/>
              </a:spcAft>
              <a:buClr>
                <a:schemeClr val="dk1"/>
              </a:buClr>
              <a:buSzPts val="2000"/>
              <a:buFont typeface="Consolas"/>
              <a:buChar char="»"/>
              <a:defRPr sz="2000" i="0" u="none" strike="noStrike" cap="none">
                <a:solidFill>
                  <a:schemeClr val="dk1"/>
                </a:solidFill>
                <a:latin typeface="Consolas"/>
                <a:ea typeface="Consolas"/>
                <a:cs typeface="Consolas"/>
                <a:sym typeface="Consolas"/>
              </a:defRPr>
            </a:lvl5pPr>
            <a:lvl6pPr marL="2743200" marR="0" lvl="5" indent="-342900" algn="l" rtl="0">
              <a:lnSpc>
                <a:spcPct val="90000"/>
              </a:lnSpc>
              <a:spcBef>
                <a:spcPts val="500"/>
              </a:spcBef>
              <a:spcAft>
                <a:spcPts val="0"/>
              </a:spcAft>
              <a:buClr>
                <a:schemeClr val="dk1"/>
              </a:buClr>
              <a:buSzPts val="1800"/>
              <a:buFont typeface="Consolas"/>
              <a:buChar char="•"/>
              <a:defRPr sz="1800" i="0" u="none" strike="noStrike" cap="none">
                <a:solidFill>
                  <a:schemeClr val="dk1"/>
                </a:solidFill>
                <a:latin typeface="Consolas"/>
                <a:ea typeface="Consolas"/>
                <a:cs typeface="Consolas"/>
                <a:sym typeface="Consolas"/>
              </a:defRPr>
            </a:lvl6pPr>
            <a:lvl7pPr marL="3200400" marR="0" lvl="6" indent="-342900" algn="l" rtl="0">
              <a:lnSpc>
                <a:spcPct val="90000"/>
              </a:lnSpc>
              <a:spcBef>
                <a:spcPts val="500"/>
              </a:spcBef>
              <a:spcAft>
                <a:spcPts val="0"/>
              </a:spcAft>
              <a:buClr>
                <a:schemeClr val="dk1"/>
              </a:buClr>
              <a:buSzPts val="1800"/>
              <a:buFont typeface="Consolas"/>
              <a:buChar char="•"/>
              <a:defRPr sz="1800" i="0" u="none" strike="noStrike" cap="none">
                <a:solidFill>
                  <a:schemeClr val="dk1"/>
                </a:solidFill>
                <a:latin typeface="Consolas"/>
                <a:ea typeface="Consolas"/>
                <a:cs typeface="Consolas"/>
                <a:sym typeface="Consolas"/>
              </a:defRPr>
            </a:lvl7pPr>
            <a:lvl8pPr marL="3657600" marR="0" lvl="7" indent="-342900" algn="l" rtl="0">
              <a:lnSpc>
                <a:spcPct val="90000"/>
              </a:lnSpc>
              <a:spcBef>
                <a:spcPts val="500"/>
              </a:spcBef>
              <a:spcAft>
                <a:spcPts val="0"/>
              </a:spcAft>
              <a:buClr>
                <a:schemeClr val="dk1"/>
              </a:buClr>
              <a:buSzPts val="1800"/>
              <a:buFont typeface="Consolas"/>
              <a:buChar char="•"/>
              <a:defRPr sz="1800" i="0" u="none" strike="noStrike" cap="none">
                <a:solidFill>
                  <a:schemeClr val="dk1"/>
                </a:solidFill>
                <a:latin typeface="Consolas"/>
                <a:ea typeface="Consolas"/>
                <a:cs typeface="Consolas"/>
                <a:sym typeface="Consolas"/>
              </a:defRPr>
            </a:lvl8pPr>
            <a:lvl9pPr marL="4114800" marR="0" lvl="8" indent="-342900" algn="l" rtl="0">
              <a:lnSpc>
                <a:spcPct val="90000"/>
              </a:lnSpc>
              <a:spcBef>
                <a:spcPts val="500"/>
              </a:spcBef>
              <a:spcAft>
                <a:spcPts val="0"/>
              </a:spcAft>
              <a:buClr>
                <a:schemeClr val="dk1"/>
              </a:buClr>
              <a:buSzPts val="1800"/>
              <a:buFont typeface="Consolas"/>
              <a:buChar char="•"/>
              <a:defRPr sz="1800" i="0" u="none" strike="noStrike" cap="none">
                <a:solidFill>
                  <a:schemeClr val="dk1"/>
                </a:solidFill>
                <a:latin typeface="Consolas"/>
                <a:ea typeface="Consolas"/>
                <a:cs typeface="Consolas"/>
                <a:sym typeface="Consolas"/>
              </a:defRPr>
            </a:lvl9pPr>
          </a:lstStyle>
          <a:p>
            <a:endParaRPr/>
          </a:p>
        </p:txBody>
      </p:sp>
      <p:sp>
        <p:nvSpPr>
          <p:cNvPr id="34" name="Shape 34"/>
          <p:cNvSpPr txBox="1">
            <a:spLocks noGrp="1"/>
          </p:cNvSpPr>
          <p:nvPr>
            <p:ph type="dt" idx="10"/>
          </p:nvPr>
        </p:nvSpPr>
        <p:spPr>
          <a:xfrm>
            <a:off x="457200" y="4683919"/>
            <a:ext cx="2133600" cy="3573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2825750" y="4683919"/>
            <a:ext cx="2895600" cy="3573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6254750" y="4683919"/>
            <a:ext cx="2133600" cy="3573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971550" y="205978"/>
            <a:ext cx="7416900" cy="8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dt" idx="10"/>
          </p:nvPr>
        </p:nvSpPr>
        <p:spPr>
          <a:xfrm>
            <a:off x="457200" y="4683919"/>
            <a:ext cx="2133600" cy="3573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ftr" idx="11"/>
          </p:nvPr>
        </p:nvSpPr>
        <p:spPr>
          <a:xfrm>
            <a:off x="2825750" y="4683919"/>
            <a:ext cx="2895600" cy="3573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sldNum" idx="12"/>
          </p:nvPr>
        </p:nvSpPr>
        <p:spPr>
          <a:xfrm>
            <a:off x="6254750" y="4683919"/>
            <a:ext cx="2133600" cy="3573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971550" y="205978"/>
            <a:ext cx="7416900" cy="8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4" name="Shape 44"/>
          <p:cNvSpPr txBox="1">
            <a:spLocks noGrp="1"/>
          </p:cNvSpPr>
          <p:nvPr>
            <p:ph type="body" idx="1"/>
          </p:nvPr>
        </p:nvSpPr>
        <p:spPr>
          <a:xfrm>
            <a:off x="971550" y="1200150"/>
            <a:ext cx="3632100" cy="3394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2"/>
          </p:nvPr>
        </p:nvSpPr>
        <p:spPr>
          <a:xfrm>
            <a:off x="4756150" y="1200150"/>
            <a:ext cx="3632100" cy="3394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457200" y="4683919"/>
            <a:ext cx="2133600" cy="3573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2825750" y="4683919"/>
            <a:ext cx="2895600" cy="3573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6254750" y="4683919"/>
            <a:ext cx="2133600" cy="3573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3888" y="1282304"/>
            <a:ext cx="7886700" cy="213960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SzPts val="1400"/>
              <a:buNone/>
              <a:defRPr sz="6000" i="0" u="none" strike="noStrike" cap="none">
                <a:solidFill>
                  <a:schemeClr val="dk2"/>
                </a:solidFil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1" name="Shape 51"/>
          <p:cNvSpPr txBox="1">
            <a:spLocks noGrp="1"/>
          </p:cNvSpPr>
          <p:nvPr>
            <p:ph type="body" idx="1"/>
          </p:nvPr>
        </p:nvSpPr>
        <p:spPr>
          <a:xfrm>
            <a:off x="623888" y="3442097"/>
            <a:ext cx="7886700" cy="1125000"/>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Clr>
                <a:schemeClr val="dk1"/>
              </a:buClr>
              <a:buSzPts val="2400"/>
              <a:buFont typeface="Consolas"/>
              <a:buNone/>
              <a:defRPr sz="2400" i="0" u="none" strike="noStrike" cap="none">
                <a:solidFill>
                  <a:schemeClr val="dk1"/>
                </a:solidFill>
                <a:latin typeface="Consolas"/>
                <a:ea typeface="Consolas"/>
                <a:cs typeface="Consolas"/>
                <a:sym typeface="Consolas"/>
              </a:defRPr>
            </a:lvl1pPr>
            <a:lvl2pPr marL="914400" marR="0" lvl="1" indent="-228600" algn="l" rtl="0">
              <a:spcBef>
                <a:spcPts val="400"/>
              </a:spcBef>
              <a:spcAft>
                <a:spcPts val="0"/>
              </a:spcAft>
              <a:buClr>
                <a:schemeClr val="dk1"/>
              </a:buClr>
              <a:buSzPts val="2000"/>
              <a:buFont typeface="Consolas"/>
              <a:buNone/>
              <a:defRPr sz="2000" i="0" u="none" strike="noStrike" cap="none">
                <a:solidFill>
                  <a:schemeClr val="dk1"/>
                </a:solidFill>
                <a:latin typeface="Consolas"/>
                <a:ea typeface="Consolas"/>
                <a:cs typeface="Consolas"/>
                <a:sym typeface="Consolas"/>
              </a:defRPr>
            </a:lvl2pPr>
            <a:lvl3pPr marL="1371600" marR="0" lvl="2" indent="-228600" algn="l" rtl="0">
              <a:spcBef>
                <a:spcPts val="360"/>
              </a:spcBef>
              <a:spcAft>
                <a:spcPts val="0"/>
              </a:spcAft>
              <a:buClr>
                <a:schemeClr val="dk1"/>
              </a:buClr>
              <a:buSzPts val="1800"/>
              <a:buFont typeface="Consolas"/>
              <a:buNone/>
              <a:defRPr sz="1800" i="0" u="none" strike="noStrike" cap="none">
                <a:solidFill>
                  <a:schemeClr val="dk1"/>
                </a:solidFill>
                <a:latin typeface="Consolas"/>
                <a:ea typeface="Consolas"/>
                <a:cs typeface="Consolas"/>
                <a:sym typeface="Consolas"/>
              </a:defRPr>
            </a:lvl3pPr>
            <a:lvl4pPr marL="1828800" marR="0" lvl="3" indent="-228600" algn="l" rtl="0">
              <a:spcBef>
                <a:spcPts val="320"/>
              </a:spcBef>
              <a:spcAft>
                <a:spcPts val="0"/>
              </a:spcAft>
              <a:buClr>
                <a:schemeClr val="dk1"/>
              </a:buClr>
              <a:buSzPts val="1600"/>
              <a:buFont typeface="Consolas"/>
              <a:buNone/>
              <a:defRPr sz="1600" i="0" u="none" strike="noStrike" cap="none">
                <a:solidFill>
                  <a:schemeClr val="dk1"/>
                </a:solidFill>
                <a:latin typeface="Consolas"/>
                <a:ea typeface="Consolas"/>
                <a:cs typeface="Consolas"/>
                <a:sym typeface="Consolas"/>
              </a:defRPr>
            </a:lvl4pPr>
            <a:lvl5pPr marL="2286000" marR="0" lvl="4" indent="-228600" algn="l" rtl="0">
              <a:spcBef>
                <a:spcPts val="320"/>
              </a:spcBef>
              <a:spcAft>
                <a:spcPts val="0"/>
              </a:spcAft>
              <a:buClr>
                <a:schemeClr val="dk1"/>
              </a:buClr>
              <a:buSzPts val="1600"/>
              <a:buFont typeface="Consolas"/>
              <a:buNone/>
              <a:defRPr sz="1600" i="0" u="none" strike="noStrike" cap="none">
                <a:solidFill>
                  <a:schemeClr val="dk1"/>
                </a:solidFill>
                <a:latin typeface="Consolas"/>
                <a:ea typeface="Consolas"/>
                <a:cs typeface="Consolas"/>
                <a:sym typeface="Consolas"/>
              </a:defRPr>
            </a:lvl5pPr>
            <a:lvl6pPr marL="2743200" marR="0" lvl="5" indent="-228600" algn="l" rtl="0">
              <a:lnSpc>
                <a:spcPct val="90000"/>
              </a:lnSpc>
              <a:spcBef>
                <a:spcPts val="500"/>
              </a:spcBef>
              <a:spcAft>
                <a:spcPts val="0"/>
              </a:spcAft>
              <a:buClr>
                <a:schemeClr val="dk1"/>
              </a:buClr>
              <a:buSzPts val="1600"/>
              <a:buFont typeface="Consolas"/>
              <a:buNone/>
              <a:defRPr sz="1600" i="0" u="none" strike="noStrike" cap="none">
                <a:solidFill>
                  <a:schemeClr val="dk1"/>
                </a:solidFill>
                <a:latin typeface="Consolas"/>
                <a:ea typeface="Consolas"/>
                <a:cs typeface="Consolas"/>
                <a:sym typeface="Consolas"/>
              </a:defRPr>
            </a:lvl6pPr>
            <a:lvl7pPr marL="3200400" marR="0" lvl="6" indent="-228600" algn="l" rtl="0">
              <a:lnSpc>
                <a:spcPct val="90000"/>
              </a:lnSpc>
              <a:spcBef>
                <a:spcPts val="500"/>
              </a:spcBef>
              <a:spcAft>
                <a:spcPts val="0"/>
              </a:spcAft>
              <a:buClr>
                <a:schemeClr val="dk1"/>
              </a:buClr>
              <a:buSzPts val="1600"/>
              <a:buFont typeface="Consolas"/>
              <a:buNone/>
              <a:defRPr sz="1600" i="0" u="none" strike="noStrike" cap="none">
                <a:solidFill>
                  <a:schemeClr val="dk1"/>
                </a:solidFill>
                <a:latin typeface="Consolas"/>
                <a:ea typeface="Consolas"/>
                <a:cs typeface="Consolas"/>
                <a:sym typeface="Consolas"/>
              </a:defRPr>
            </a:lvl7pPr>
            <a:lvl8pPr marL="3657600" marR="0" lvl="7" indent="-228600" algn="l" rtl="0">
              <a:lnSpc>
                <a:spcPct val="90000"/>
              </a:lnSpc>
              <a:spcBef>
                <a:spcPts val="500"/>
              </a:spcBef>
              <a:spcAft>
                <a:spcPts val="0"/>
              </a:spcAft>
              <a:buClr>
                <a:schemeClr val="dk1"/>
              </a:buClr>
              <a:buSzPts val="1600"/>
              <a:buFont typeface="Consolas"/>
              <a:buNone/>
              <a:defRPr sz="1600" i="0" u="none" strike="noStrike" cap="none">
                <a:solidFill>
                  <a:schemeClr val="dk1"/>
                </a:solidFill>
                <a:latin typeface="Consolas"/>
                <a:ea typeface="Consolas"/>
                <a:cs typeface="Consolas"/>
                <a:sym typeface="Consolas"/>
              </a:defRPr>
            </a:lvl8pPr>
            <a:lvl9pPr marL="4114800" marR="0" lvl="8" indent="-228600" algn="l" rtl="0">
              <a:lnSpc>
                <a:spcPct val="90000"/>
              </a:lnSpc>
              <a:spcBef>
                <a:spcPts val="500"/>
              </a:spcBef>
              <a:spcAft>
                <a:spcPts val="0"/>
              </a:spcAft>
              <a:buClr>
                <a:schemeClr val="dk1"/>
              </a:buClr>
              <a:buSzPts val="1600"/>
              <a:buFont typeface="Consolas"/>
              <a:buNone/>
              <a:defRPr sz="1600" i="0" u="none" strike="noStrike" cap="none">
                <a:solidFill>
                  <a:schemeClr val="dk1"/>
                </a:solidFill>
                <a:latin typeface="Consolas"/>
                <a:ea typeface="Consolas"/>
                <a:cs typeface="Consolas"/>
                <a:sym typeface="Consolas"/>
              </a:defRPr>
            </a:lvl9pPr>
          </a:lstStyle>
          <a:p>
            <a:endParaRPr/>
          </a:p>
        </p:txBody>
      </p:sp>
      <p:sp>
        <p:nvSpPr>
          <p:cNvPr id="52" name="Shape 52"/>
          <p:cNvSpPr txBox="1">
            <a:spLocks noGrp="1"/>
          </p:cNvSpPr>
          <p:nvPr>
            <p:ph type="dt" idx="10"/>
          </p:nvPr>
        </p:nvSpPr>
        <p:spPr>
          <a:xfrm>
            <a:off x="457200" y="4683919"/>
            <a:ext cx="2133600" cy="3573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ftr" idx="11"/>
          </p:nvPr>
        </p:nvSpPr>
        <p:spPr>
          <a:xfrm>
            <a:off x="2825750" y="4683919"/>
            <a:ext cx="2895600" cy="3573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6254750" y="4683919"/>
            <a:ext cx="2133600" cy="3573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630238" y="273844"/>
            <a:ext cx="7886700" cy="9942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i="0" u="none" strike="noStrike" cap="none">
                <a:solidFill>
                  <a:schemeClr val="dk2"/>
                </a:solidFil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7" name="Shape 57"/>
          <p:cNvSpPr txBox="1">
            <a:spLocks noGrp="1"/>
          </p:cNvSpPr>
          <p:nvPr>
            <p:ph type="body" idx="1"/>
          </p:nvPr>
        </p:nvSpPr>
        <p:spPr>
          <a:xfrm>
            <a:off x="630238" y="1260872"/>
            <a:ext cx="3868800" cy="6180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2"/>
          </p:nvPr>
        </p:nvSpPr>
        <p:spPr>
          <a:xfrm>
            <a:off x="630238" y="1878806"/>
            <a:ext cx="3868800" cy="27633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Consolas"/>
              <a:buChar char="•"/>
              <a:defRPr sz="3200" i="0" u="none" strike="noStrike" cap="none">
                <a:solidFill>
                  <a:schemeClr val="dk1"/>
                </a:solidFill>
                <a:latin typeface="Consolas"/>
                <a:ea typeface="Consolas"/>
                <a:cs typeface="Consolas"/>
                <a:sym typeface="Consolas"/>
              </a:defRPr>
            </a:lvl1pPr>
            <a:lvl2pPr marL="914400" marR="0" lvl="1" indent="-406400" algn="l" rtl="0">
              <a:spcBef>
                <a:spcPts val="560"/>
              </a:spcBef>
              <a:spcAft>
                <a:spcPts val="0"/>
              </a:spcAft>
              <a:buClr>
                <a:schemeClr val="dk1"/>
              </a:buClr>
              <a:buSzPts val="2800"/>
              <a:buFont typeface="Consolas"/>
              <a:buChar char="–"/>
              <a:defRPr sz="2800" i="0" u="none" strike="noStrike" cap="none">
                <a:solidFill>
                  <a:schemeClr val="dk1"/>
                </a:solidFill>
                <a:latin typeface="Consolas"/>
                <a:ea typeface="Consolas"/>
                <a:cs typeface="Consolas"/>
                <a:sym typeface="Consolas"/>
              </a:defRPr>
            </a:lvl2pPr>
            <a:lvl3pPr marL="1371600" marR="0" lvl="2" indent="-381000" algn="l" rtl="0">
              <a:spcBef>
                <a:spcPts val="480"/>
              </a:spcBef>
              <a:spcAft>
                <a:spcPts val="0"/>
              </a:spcAft>
              <a:buClr>
                <a:schemeClr val="dk1"/>
              </a:buClr>
              <a:buSzPts val="2400"/>
              <a:buFont typeface="Consolas"/>
              <a:buChar char="•"/>
              <a:defRPr sz="2400" i="0" u="none" strike="noStrike" cap="none">
                <a:solidFill>
                  <a:schemeClr val="dk1"/>
                </a:solidFill>
                <a:latin typeface="Consolas"/>
                <a:ea typeface="Consolas"/>
                <a:cs typeface="Consolas"/>
                <a:sym typeface="Consolas"/>
              </a:defRPr>
            </a:lvl3pPr>
            <a:lvl4pPr marL="1828800" marR="0" lvl="3" indent="-355600" algn="l" rtl="0">
              <a:spcBef>
                <a:spcPts val="400"/>
              </a:spcBef>
              <a:spcAft>
                <a:spcPts val="0"/>
              </a:spcAft>
              <a:buClr>
                <a:schemeClr val="dk1"/>
              </a:buClr>
              <a:buSzPts val="2000"/>
              <a:buFont typeface="Consolas"/>
              <a:buChar char="–"/>
              <a:defRPr sz="2000" i="0" u="none" strike="noStrike" cap="none">
                <a:solidFill>
                  <a:schemeClr val="dk1"/>
                </a:solidFill>
                <a:latin typeface="Consolas"/>
                <a:ea typeface="Consolas"/>
                <a:cs typeface="Consolas"/>
                <a:sym typeface="Consolas"/>
              </a:defRPr>
            </a:lvl4pPr>
            <a:lvl5pPr marL="2286000" marR="0" lvl="4" indent="-355600" algn="l" rtl="0">
              <a:spcBef>
                <a:spcPts val="400"/>
              </a:spcBef>
              <a:spcAft>
                <a:spcPts val="0"/>
              </a:spcAft>
              <a:buClr>
                <a:schemeClr val="dk1"/>
              </a:buClr>
              <a:buSzPts val="2000"/>
              <a:buFont typeface="Consolas"/>
              <a:buChar char="»"/>
              <a:defRPr sz="2000" i="0" u="none" strike="noStrike" cap="none">
                <a:solidFill>
                  <a:schemeClr val="dk1"/>
                </a:solidFill>
                <a:latin typeface="Consolas"/>
                <a:ea typeface="Consolas"/>
                <a:cs typeface="Consolas"/>
                <a:sym typeface="Consolas"/>
              </a:defRPr>
            </a:lvl5pPr>
            <a:lvl6pPr marL="2743200" marR="0" lvl="5" indent="-342900" algn="l" rtl="0">
              <a:lnSpc>
                <a:spcPct val="90000"/>
              </a:lnSpc>
              <a:spcBef>
                <a:spcPts val="500"/>
              </a:spcBef>
              <a:spcAft>
                <a:spcPts val="0"/>
              </a:spcAft>
              <a:buClr>
                <a:schemeClr val="dk1"/>
              </a:buClr>
              <a:buSzPts val="1800"/>
              <a:buFont typeface="Consolas"/>
              <a:buChar char="•"/>
              <a:defRPr sz="1800" i="0" u="none" strike="noStrike" cap="none">
                <a:solidFill>
                  <a:schemeClr val="dk1"/>
                </a:solidFill>
                <a:latin typeface="Consolas"/>
                <a:ea typeface="Consolas"/>
                <a:cs typeface="Consolas"/>
                <a:sym typeface="Consolas"/>
              </a:defRPr>
            </a:lvl6pPr>
            <a:lvl7pPr marL="3200400" marR="0" lvl="6" indent="-342900" algn="l" rtl="0">
              <a:lnSpc>
                <a:spcPct val="90000"/>
              </a:lnSpc>
              <a:spcBef>
                <a:spcPts val="500"/>
              </a:spcBef>
              <a:spcAft>
                <a:spcPts val="0"/>
              </a:spcAft>
              <a:buClr>
                <a:schemeClr val="dk1"/>
              </a:buClr>
              <a:buSzPts val="1800"/>
              <a:buFont typeface="Consolas"/>
              <a:buChar char="•"/>
              <a:defRPr sz="1800" i="0" u="none" strike="noStrike" cap="none">
                <a:solidFill>
                  <a:schemeClr val="dk1"/>
                </a:solidFill>
                <a:latin typeface="Consolas"/>
                <a:ea typeface="Consolas"/>
                <a:cs typeface="Consolas"/>
                <a:sym typeface="Consolas"/>
              </a:defRPr>
            </a:lvl7pPr>
            <a:lvl8pPr marL="3657600" marR="0" lvl="7" indent="-342900" algn="l" rtl="0">
              <a:lnSpc>
                <a:spcPct val="90000"/>
              </a:lnSpc>
              <a:spcBef>
                <a:spcPts val="500"/>
              </a:spcBef>
              <a:spcAft>
                <a:spcPts val="0"/>
              </a:spcAft>
              <a:buClr>
                <a:schemeClr val="dk1"/>
              </a:buClr>
              <a:buSzPts val="1800"/>
              <a:buFont typeface="Consolas"/>
              <a:buChar char="•"/>
              <a:defRPr sz="1800" i="0" u="none" strike="noStrike" cap="none">
                <a:solidFill>
                  <a:schemeClr val="dk1"/>
                </a:solidFill>
                <a:latin typeface="Consolas"/>
                <a:ea typeface="Consolas"/>
                <a:cs typeface="Consolas"/>
                <a:sym typeface="Consolas"/>
              </a:defRPr>
            </a:lvl8pPr>
            <a:lvl9pPr marL="4114800" marR="0" lvl="8" indent="-342900" algn="l" rtl="0">
              <a:lnSpc>
                <a:spcPct val="90000"/>
              </a:lnSpc>
              <a:spcBef>
                <a:spcPts val="500"/>
              </a:spcBef>
              <a:spcAft>
                <a:spcPts val="0"/>
              </a:spcAft>
              <a:buClr>
                <a:schemeClr val="dk1"/>
              </a:buClr>
              <a:buSzPts val="1800"/>
              <a:buFont typeface="Consolas"/>
              <a:buChar char="•"/>
              <a:defRPr sz="1800" i="0" u="none" strike="noStrike" cap="none">
                <a:solidFill>
                  <a:schemeClr val="dk1"/>
                </a:solidFill>
                <a:latin typeface="Consolas"/>
                <a:ea typeface="Consolas"/>
                <a:cs typeface="Consolas"/>
                <a:sym typeface="Consolas"/>
              </a:defRPr>
            </a:lvl9pPr>
          </a:lstStyle>
          <a:p>
            <a:endParaRPr/>
          </a:p>
        </p:txBody>
      </p:sp>
      <p:sp>
        <p:nvSpPr>
          <p:cNvPr id="59" name="Shape 59"/>
          <p:cNvSpPr txBox="1">
            <a:spLocks noGrp="1"/>
          </p:cNvSpPr>
          <p:nvPr>
            <p:ph type="body" idx="3"/>
          </p:nvPr>
        </p:nvSpPr>
        <p:spPr>
          <a:xfrm>
            <a:off x="4629150" y="1260872"/>
            <a:ext cx="3887700" cy="6180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body" idx="4"/>
          </p:nvPr>
        </p:nvSpPr>
        <p:spPr>
          <a:xfrm>
            <a:off x="4629150" y="1878806"/>
            <a:ext cx="3887700" cy="27633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Consolas"/>
              <a:buChar char="•"/>
              <a:defRPr sz="3200" i="0" u="none" strike="noStrike" cap="none">
                <a:solidFill>
                  <a:schemeClr val="dk1"/>
                </a:solidFill>
                <a:latin typeface="Consolas"/>
                <a:ea typeface="Consolas"/>
                <a:cs typeface="Consolas"/>
                <a:sym typeface="Consolas"/>
              </a:defRPr>
            </a:lvl1pPr>
            <a:lvl2pPr marL="914400" marR="0" lvl="1" indent="-406400" algn="l" rtl="0">
              <a:spcBef>
                <a:spcPts val="560"/>
              </a:spcBef>
              <a:spcAft>
                <a:spcPts val="0"/>
              </a:spcAft>
              <a:buClr>
                <a:schemeClr val="dk1"/>
              </a:buClr>
              <a:buSzPts val="2800"/>
              <a:buFont typeface="Consolas"/>
              <a:buChar char="–"/>
              <a:defRPr sz="2800" i="0" u="none" strike="noStrike" cap="none">
                <a:solidFill>
                  <a:schemeClr val="dk1"/>
                </a:solidFill>
                <a:latin typeface="Consolas"/>
                <a:ea typeface="Consolas"/>
                <a:cs typeface="Consolas"/>
                <a:sym typeface="Consolas"/>
              </a:defRPr>
            </a:lvl2pPr>
            <a:lvl3pPr marL="1371600" marR="0" lvl="2" indent="-381000" algn="l" rtl="0">
              <a:spcBef>
                <a:spcPts val="480"/>
              </a:spcBef>
              <a:spcAft>
                <a:spcPts val="0"/>
              </a:spcAft>
              <a:buClr>
                <a:schemeClr val="dk1"/>
              </a:buClr>
              <a:buSzPts val="2400"/>
              <a:buFont typeface="Consolas"/>
              <a:buChar char="•"/>
              <a:defRPr sz="2400" i="0" u="none" strike="noStrike" cap="none">
                <a:solidFill>
                  <a:schemeClr val="dk1"/>
                </a:solidFill>
                <a:latin typeface="Consolas"/>
                <a:ea typeface="Consolas"/>
                <a:cs typeface="Consolas"/>
                <a:sym typeface="Consolas"/>
              </a:defRPr>
            </a:lvl3pPr>
            <a:lvl4pPr marL="1828800" marR="0" lvl="3" indent="-355600" algn="l" rtl="0">
              <a:spcBef>
                <a:spcPts val="400"/>
              </a:spcBef>
              <a:spcAft>
                <a:spcPts val="0"/>
              </a:spcAft>
              <a:buClr>
                <a:schemeClr val="dk1"/>
              </a:buClr>
              <a:buSzPts val="2000"/>
              <a:buFont typeface="Consolas"/>
              <a:buChar char="–"/>
              <a:defRPr sz="2000" i="0" u="none" strike="noStrike" cap="none">
                <a:solidFill>
                  <a:schemeClr val="dk1"/>
                </a:solidFill>
                <a:latin typeface="Consolas"/>
                <a:ea typeface="Consolas"/>
                <a:cs typeface="Consolas"/>
                <a:sym typeface="Consolas"/>
              </a:defRPr>
            </a:lvl4pPr>
            <a:lvl5pPr marL="2286000" marR="0" lvl="4" indent="-355600" algn="l" rtl="0">
              <a:spcBef>
                <a:spcPts val="400"/>
              </a:spcBef>
              <a:spcAft>
                <a:spcPts val="0"/>
              </a:spcAft>
              <a:buClr>
                <a:schemeClr val="dk1"/>
              </a:buClr>
              <a:buSzPts val="2000"/>
              <a:buFont typeface="Consolas"/>
              <a:buChar char="»"/>
              <a:defRPr sz="2000" i="0" u="none" strike="noStrike" cap="none">
                <a:solidFill>
                  <a:schemeClr val="dk1"/>
                </a:solidFill>
                <a:latin typeface="Consolas"/>
                <a:ea typeface="Consolas"/>
                <a:cs typeface="Consolas"/>
                <a:sym typeface="Consolas"/>
              </a:defRPr>
            </a:lvl5pPr>
            <a:lvl6pPr marL="2743200" marR="0" lvl="5" indent="-342900" algn="l" rtl="0">
              <a:lnSpc>
                <a:spcPct val="90000"/>
              </a:lnSpc>
              <a:spcBef>
                <a:spcPts val="500"/>
              </a:spcBef>
              <a:spcAft>
                <a:spcPts val="0"/>
              </a:spcAft>
              <a:buClr>
                <a:schemeClr val="dk1"/>
              </a:buClr>
              <a:buSzPts val="1800"/>
              <a:buFont typeface="Consolas"/>
              <a:buChar char="•"/>
              <a:defRPr sz="1800" i="0" u="none" strike="noStrike" cap="none">
                <a:solidFill>
                  <a:schemeClr val="dk1"/>
                </a:solidFill>
                <a:latin typeface="Consolas"/>
                <a:ea typeface="Consolas"/>
                <a:cs typeface="Consolas"/>
                <a:sym typeface="Consolas"/>
              </a:defRPr>
            </a:lvl6pPr>
            <a:lvl7pPr marL="3200400" marR="0" lvl="6" indent="-342900" algn="l" rtl="0">
              <a:lnSpc>
                <a:spcPct val="90000"/>
              </a:lnSpc>
              <a:spcBef>
                <a:spcPts val="500"/>
              </a:spcBef>
              <a:spcAft>
                <a:spcPts val="0"/>
              </a:spcAft>
              <a:buClr>
                <a:schemeClr val="dk1"/>
              </a:buClr>
              <a:buSzPts val="1800"/>
              <a:buFont typeface="Consolas"/>
              <a:buChar char="•"/>
              <a:defRPr sz="1800" i="0" u="none" strike="noStrike" cap="none">
                <a:solidFill>
                  <a:schemeClr val="dk1"/>
                </a:solidFill>
                <a:latin typeface="Consolas"/>
                <a:ea typeface="Consolas"/>
                <a:cs typeface="Consolas"/>
                <a:sym typeface="Consolas"/>
              </a:defRPr>
            </a:lvl7pPr>
            <a:lvl8pPr marL="3657600" marR="0" lvl="7" indent="-342900" algn="l" rtl="0">
              <a:lnSpc>
                <a:spcPct val="90000"/>
              </a:lnSpc>
              <a:spcBef>
                <a:spcPts val="500"/>
              </a:spcBef>
              <a:spcAft>
                <a:spcPts val="0"/>
              </a:spcAft>
              <a:buClr>
                <a:schemeClr val="dk1"/>
              </a:buClr>
              <a:buSzPts val="1800"/>
              <a:buFont typeface="Consolas"/>
              <a:buChar char="•"/>
              <a:defRPr sz="1800" i="0" u="none" strike="noStrike" cap="none">
                <a:solidFill>
                  <a:schemeClr val="dk1"/>
                </a:solidFill>
                <a:latin typeface="Consolas"/>
                <a:ea typeface="Consolas"/>
                <a:cs typeface="Consolas"/>
                <a:sym typeface="Consolas"/>
              </a:defRPr>
            </a:lvl8pPr>
            <a:lvl9pPr marL="4114800" marR="0" lvl="8" indent="-342900" algn="l" rtl="0">
              <a:lnSpc>
                <a:spcPct val="90000"/>
              </a:lnSpc>
              <a:spcBef>
                <a:spcPts val="500"/>
              </a:spcBef>
              <a:spcAft>
                <a:spcPts val="0"/>
              </a:spcAft>
              <a:buClr>
                <a:schemeClr val="dk1"/>
              </a:buClr>
              <a:buSzPts val="1800"/>
              <a:buFont typeface="Consolas"/>
              <a:buChar char="•"/>
              <a:defRPr sz="1800" i="0" u="none" strike="noStrike" cap="none">
                <a:solidFill>
                  <a:schemeClr val="dk1"/>
                </a:solidFill>
                <a:latin typeface="Consolas"/>
                <a:ea typeface="Consolas"/>
                <a:cs typeface="Consolas"/>
                <a:sym typeface="Consolas"/>
              </a:defRPr>
            </a:lvl9pPr>
          </a:lstStyle>
          <a:p>
            <a:endParaRPr/>
          </a:p>
        </p:txBody>
      </p:sp>
      <p:sp>
        <p:nvSpPr>
          <p:cNvPr id="61" name="Shape 61"/>
          <p:cNvSpPr txBox="1">
            <a:spLocks noGrp="1"/>
          </p:cNvSpPr>
          <p:nvPr>
            <p:ph type="dt" idx="10"/>
          </p:nvPr>
        </p:nvSpPr>
        <p:spPr>
          <a:xfrm>
            <a:off x="457200" y="4683919"/>
            <a:ext cx="2133600" cy="3573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ftr" idx="11"/>
          </p:nvPr>
        </p:nvSpPr>
        <p:spPr>
          <a:xfrm>
            <a:off x="2825750" y="4683919"/>
            <a:ext cx="2895600" cy="3573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6254750" y="4683919"/>
            <a:ext cx="2133600" cy="3573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Shape 65"/>
          <p:cNvSpPr txBox="1">
            <a:spLocks noGrp="1"/>
          </p:cNvSpPr>
          <p:nvPr>
            <p:ph type="dt" idx="10"/>
          </p:nvPr>
        </p:nvSpPr>
        <p:spPr>
          <a:xfrm>
            <a:off x="457200" y="4683919"/>
            <a:ext cx="2133600" cy="3573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2825750" y="4683919"/>
            <a:ext cx="2895600" cy="3573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6254750" y="4683919"/>
            <a:ext cx="2133600" cy="3573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descr="oldbook"/>
          <p:cNvPicPr preferRelativeResize="0"/>
          <p:nvPr/>
        </p:nvPicPr>
        <p:blipFill rotWithShape="1">
          <a:blip r:embed="rId17">
            <a:alphaModFix/>
          </a:blip>
          <a:srcRect/>
          <a:stretch/>
        </p:blipFill>
        <p:spPr>
          <a:xfrm>
            <a:off x="0" y="0"/>
            <a:ext cx="9143998" cy="5139929"/>
          </a:xfrm>
          <a:prstGeom prst="rect">
            <a:avLst/>
          </a:prstGeom>
          <a:noFill/>
          <a:ln>
            <a:noFill/>
          </a:ln>
        </p:spPr>
      </p:pic>
      <p:sp>
        <p:nvSpPr>
          <p:cNvPr id="7" name="Shape 7"/>
          <p:cNvSpPr txBox="1">
            <a:spLocks noGrp="1"/>
          </p:cNvSpPr>
          <p:nvPr>
            <p:ph type="title"/>
          </p:nvPr>
        </p:nvSpPr>
        <p:spPr>
          <a:xfrm>
            <a:off x="971550" y="205978"/>
            <a:ext cx="7416900" cy="8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Font typeface="Alfa Slab One"/>
              <a:buNone/>
              <a:defRPr sz="4400" i="0" u="none" strike="noStrike" cap="none">
                <a:solidFill>
                  <a:schemeClr val="dk2"/>
                </a:solidFill>
                <a:latin typeface="Alfa Slab One"/>
                <a:ea typeface="Alfa Slab One"/>
                <a:cs typeface="Alfa Slab One"/>
                <a:sym typeface="Alfa Slab One"/>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body" idx="1"/>
          </p:nvPr>
        </p:nvSpPr>
        <p:spPr>
          <a:xfrm>
            <a:off x="971550" y="1200150"/>
            <a:ext cx="7416900" cy="3394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dt" idx="10"/>
          </p:nvPr>
        </p:nvSpPr>
        <p:spPr>
          <a:xfrm>
            <a:off x="457200" y="4683919"/>
            <a:ext cx="2133600" cy="3573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ftr" idx="11"/>
          </p:nvPr>
        </p:nvSpPr>
        <p:spPr>
          <a:xfrm>
            <a:off x="2825750" y="4683919"/>
            <a:ext cx="2895600" cy="3573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sldNum" idx="12"/>
          </p:nvPr>
        </p:nvSpPr>
        <p:spPr>
          <a:xfrm>
            <a:off x="6254750" y="4683919"/>
            <a:ext cx="2133600" cy="3573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www.solinguainglesa.com.br/conteudo/Verbos11.php"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ctrTitle"/>
          </p:nvPr>
        </p:nvSpPr>
        <p:spPr>
          <a:xfrm>
            <a:off x="1279200" y="1369725"/>
            <a:ext cx="6585600" cy="1688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pt-BR" sz="6000">
                <a:solidFill>
                  <a:srgbClr val="5B0F00"/>
                </a:solidFill>
              </a:rPr>
              <a:t>PAST PERFECT</a:t>
            </a:r>
            <a:endParaRPr sz="6000">
              <a:solidFill>
                <a:srgbClr val="5B0F00"/>
              </a:solidFill>
            </a:endParaRPr>
          </a:p>
        </p:txBody>
      </p:sp>
      <p:sp>
        <p:nvSpPr>
          <p:cNvPr id="125" name="Shape 125"/>
          <p:cNvSpPr txBox="1">
            <a:spLocks noGrp="1"/>
          </p:cNvSpPr>
          <p:nvPr>
            <p:ph type="subTitle" idx="1"/>
          </p:nvPr>
        </p:nvSpPr>
        <p:spPr>
          <a:xfrm>
            <a:off x="5979900" y="3058125"/>
            <a:ext cx="2946900" cy="1731600"/>
          </a:xfrm>
          <a:prstGeom prst="rect">
            <a:avLst/>
          </a:prstGeom>
        </p:spPr>
        <p:txBody>
          <a:bodyPr spcFirstLastPara="1" wrap="square" lIns="91425" tIns="91425" rIns="91425" bIns="91425" anchor="t" anchorCtr="0">
            <a:noAutofit/>
          </a:bodyPr>
          <a:lstStyle/>
          <a:p>
            <a:pPr marL="0" lvl="0" indent="457200" algn="l" rtl="0">
              <a:spcBef>
                <a:spcPts val="640"/>
              </a:spcBef>
              <a:spcAft>
                <a:spcPts val="0"/>
              </a:spcAft>
              <a:buNone/>
            </a:pPr>
            <a:r>
              <a:rPr lang="pt-BR" sz="1700" dirty="0">
                <a:latin typeface="Consolas"/>
                <a:ea typeface="Consolas"/>
                <a:cs typeface="Consolas"/>
                <a:sym typeface="Consolas"/>
              </a:rPr>
              <a:t>DISCENTES:</a:t>
            </a:r>
            <a:endParaRPr sz="1700" dirty="0">
              <a:latin typeface="Consolas"/>
              <a:ea typeface="Consolas"/>
              <a:cs typeface="Consolas"/>
              <a:sym typeface="Consolas"/>
            </a:endParaRPr>
          </a:p>
          <a:p>
            <a:pPr marL="457200" lvl="0" indent="-330200" algn="l" rtl="0">
              <a:spcBef>
                <a:spcPts val="640"/>
              </a:spcBef>
              <a:spcAft>
                <a:spcPts val="0"/>
              </a:spcAft>
              <a:buSzPts val="1600"/>
              <a:buFont typeface="Consolas"/>
              <a:buChar char="●"/>
            </a:pPr>
            <a:r>
              <a:rPr lang="pt-BR" sz="1600" dirty="0">
                <a:latin typeface="Consolas"/>
                <a:ea typeface="Consolas"/>
                <a:cs typeface="Consolas"/>
                <a:sym typeface="Consolas"/>
              </a:rPr>
              <a:t>AIRTON JUNIOR</a:t>
            </a:r>
            <a:endParaRPr sz="1600" dirty="0">
              <a:latin typeface="Consolas"/>
              <a:ea typeface="Consolas"/>
              <a:cs typeface="Consolas"/>
              <a:sym typeface="Consolas"/>
            </a:endParaRPr>
          </a:p>
          <a:p>
            <a:pPr marL="457200" lvl="0" indent="-330200" algn="l" rtl="0">
              <a:spcBef>
                <a:spcPts val="0"/>
              </a:spcBef>
              <a:spcAft>
                <a:spcPts val="0"/>
              </a:spcAft>
              <a:buSzPts val="1600"/>
              <a:buFont typeface="Consolas"/>
              <a:buChar char="●"/>
            </a:pPr>
            <a:r>
              <a:rPr lang="pt-BR" sz="1600" dirty="0">
                <a:latin typeface="Consolas"/>
                <a:ea typeface="Consolas"/>
                <a:cs typeface="Consolas"/>
                <a:sym typeface="Consolas"/>
              </a:rPr>
              <a:t>LUANA AZEVEDO </a:t>
            </a:r>
            <a:endParaRPr sz="1600" dirty="0">
              <a:latin typeface="Consolas"/>
              <a:ea typeface="Consolas"/>
              <a:cs typeface="Consolas"/>
              <a:sym typeface="Consolas"/>
            </a:endParaRPr>
          </a:p>
          <a:p>
            <a:pPr marL="457200" lvl="0" indent="-330200" algn="l" rtl="0">
              <a:spcBef>
                <a:spcPts val="0"/>
              </a:spcBef>
              <a:spcAft>
                <a:spcPts val="0"/>
              </a:spcAft>
              <a:buSzPts val="1600"/>
              <a:buFont typeface="Consolas"/>
              <a:buChar char="●"/>
            </a:pPr>
            <a:r>
              <a:rPr lang="pt-BR" sz="1600" dirty="0">
                <a:latin typeface="Consolas"/>
                <a:ea typeface="Consolas"/>
                <a:cs typeface="Consolas"/>
                <a:sym typeface="Consolas"/>
              </a:rPr>
              <a:t>OTHACYLIA OSMÊNIA</a:t>
            </a:r>
            <a:endParaRPr sz="1600" dirty="0">
              <a:latin typeface="Consolas"/>
              <a:ea typeface="Consolas"/>
              <a:cs typeface="Consolas"/>
              <a:sym typeface="Consolas"/>
            </a:endParaRPr>
          </a:p>
          <a:p>
            <a:pPr marL="457200" lvl="0" indent="-330200" algn="l" rtl="0">
              <a:spcBef>
                <a:spcPts val="0"/>
              </a:spcBef>
              <a:spcAft>
                <a:spcPts val="0"/>
              </a:spcAft>
              <a:buSzPts val="1600"/>
              <a:buFont typeface="Consolas"/>
              <a:buChar char="●"/>
            </a:pPr>
            <a:r>
              <a:rPr lang="pt-BR" sz="1600" dirty="0">
                <a:latin typeface="Consolas"/>
                <a:ea typeface="Consolas"/>
                <a:cs typeface="Consolas"/>
                <a:sym typeface="Consolas"/>
              </a:rPr>
              <a:t>RITA BEATRIZ</a:t>
            </a:r>
            <a:endParaRPr sz="1600" dirty="0">
              <a:latin typeface="Consolas"/>
              <a:ea typeface="Consolas"/>
              <a:cs typeface="Consolas"/>
              <a:sym typeface="Consolas"/>
            </a:endParaRPr>
          </a:p>
          <a:p>
            <a:pPr marL="457200" lvl="0" indent="-330200" algn="l" rtl="0">
              <a:spcBef>
                <a:spcPts val="0"/>
              </a:spcBef>
              <a:spcAft>
                <a:spcPts val="0"/>
              </a:spcAft>
              <a:buSzPts val="1600"/>
              <a:buFont typeface="Consolas"/>
              <a:buChar char="●"/>
            </a:pPr>
            <a:r>
              <a:rPr lang="pt-BR" sz="1600" dirty="0">
                <a:latin typeface="Consolas"/>
                <a:ea typeface="Consolas"/>
                <a:cs typeface="Consolas"/>
                <a:sym typeface="Consolas"/>
              </a:rPr>
              <a:t>RENATA BEATRIZ</a:t>
            </a:r>
            <a:endParaRPr sz="1600" dirty="0">
              <a:latin typeface="Consolas"/>
              <a:ea typeface="Consolas"/>
              <a:cs typeface="Consolas"/>
              <a:sym typeface="Consolas"/>
            </a:endParaRPr>
          </a:p>
          <a:p>
            <a:pPr marL="457200" lvl="0" indent="-330200" algn="l" rtl="0">
              <a:spcBef>
                <a:spcPts val="0"/>
              </a:spcBef>
              <a:spcAft>
                <a:spcPts val="0"/>
              </a:spcAft>
              <a:buSzPts val="1600"/>
              <a:buFont typeface="Consolas"/>
              <a:buChar char="●"/>
            </a:pPr>
            <a:r>
              <a:rPr lang="pt-BR" sz="1600" dirty="0">
                <a:latin typeface="Consolas"/>
                <a:ea typeface="Consolas"/>
                <a:cs typeface="Consolas"/>
                <a:sym typeface="Consolas"/>
              </a:rPr>
              <a:t>THAYSE EMANUELLE</a:t>
            </a:r>
            <a:endParaRPr sz="1600" dirty="0">
              <a:latin typeface="Consolas"/>
              <a:ea typeface="Consolas"/>
              <a:cs typeface="Consolas"/>
              <a:sym typeface="Consola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199" name="Shape 199"/>
          <p:cNvPicPr preferRelativeResize="0"/>
          <p:nvPr/>
        </p:nvPicPr>
        <p:blipFill rotWithShape="1">
          <a:blip r:embed="rId3">
            <a:alphaModFix/>
          </a:blip>
          <a:srcRect l="14956" t="12239" r="15863" b="15595"/>
          <a:stretch/>
        </p:blipFill>
        <p:spPr>
          <a:xfrm>
            <a:off x="1234524" y="889475"/>
            <a:ext cx="6674941" cy="3502825"/>
          </a:xfrm>
          <a:prstGeom prst="rect">
            <a:avLst/>
          </a:prstGeom>
          <a:noFill/>
          <a:ln>
            <a:noFill/>
          </a:ln>
        </p:spPr>
      </p:pic>
      <p:sp>
        <p:nvSpPr>
          <p:cNvPr id="200" name="Shape 200"/>
          <p:cNvSpPr/>
          <p:nvPr/>
        </p:nvSpPr>
        <p:spPr>
          <a:xfrm>
            <a:off x="1837975" y="1461625"/>
            <a:ext cx="370500" cy="228000"/>
          </a:xfrm>
          <a:prstGeom prst="roundRect">
            <a:avLst>
              <a:gd name="adj" fmla="val 16667"/>
            </a:avLst>
          </a:prstGeom>
          <a:no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1837975" y="2041450"/>
            <a:ext cx="370500" cy="228000"/>
          </a:xfrm>
          <a:prstGeom prst="roundRect">
            <a:avLst>
              <a:gd name="adj" fmla="val 16667"/>
            </a:avLst>
          </a:prstGeom>
          <a:no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208" name="Shape 208"/>
          <p:cNvPicPr preferRelativeResize="0"/>
          <p:nvPr/>
        </p:nvPicPr>
        <p:blipFill>
          <a:blip r:embed="rId3">
            <a:alphaModFix/>
          </a:blip>
          <a:stretch>
            <a:fillRect/>
          </a:stretch>
        </p:blipFill>
        <p:spPr>
          <a:xfrm>
            <a:off x="645463" y="281613"/>
            <a:ext cx="6029325" cy="4124325"/>
          </a:xfrm>
          <a:prstGeom prst="rect">
            <a:avLst/>
          </a:prstGeom>
          <a:noFill/>
          <a:ln>
            <a:noFill/>
          </a:ln>
        </p:spPr>
      </p:pic>
      <p:pic>
        <p:nvPicPr>
          <p:cNvPr id="209" name="Shape 209"/>
          <p:cNvPicPr preferRelativeResize="0"/>
          <p:nvPr/>
        </p:nvPicPr>
        <p:blipFill rotWithShape="1">
          <a:blip r:embed="rId3">
            <a:alphaModFix/>
          </a:blip>
          <a:srcRect l="66876" t="68444"/>
          <a:stretch/>
        </p:blipFill>
        <p:spPr>
          <a:xfrm>
            <a:off x="6012625" y="3082700"/>
            <a:ext cx="3051500" cy="1988575"/>
          </a:xfrm>
          <a:prstGeom prst="rect">
            <a:avLst/>
          </a:prstGeom>
          <a:noFill/>
          <a:ln>
            <a:noFill/>
          </a:ln>
        </p:spPr>
      </p:pic>
      <p:sp>
        <p:nvSpPr>
          <p:cNvPr id="210" name="Shape 210"/>
          <p:cNvSpPr/>
          <p:nvPr/>
        </p:nvSpPr>
        <p:spPr>
          <a:xfrm>
            <a:off x="7382225" y="3370850"/>
            <a:ext cx="283200" cy="176700"/>
          </a:xfrm>
          <a:prstGeom prst="roundRect">
            <a:avLst>
              <a:gd name="adj" fmla="val 16667"/>
            </a:avLst>
          </a:prstGeom>
          <a:no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217" name="Shape 217"/>
          <p:cNvPicPr preferRelativeResize="0"/>
          <p:nvPr/>
        </p:nvPicPr>
        <p:blipFill>
          <a:blip r:embed="rId3">
            <a:alphaModFix/>
          </a:blip>
          <a:stretch>
            <a:fillRect/>
          </a:stretch>
        </p:blipFill>
        <p:spPr>
          <a:xfrm>
            <a:off x="311700" y="1482525"/>
            <a:ext cx="8591826" cy="2534900"/>
          </a:xfrm>
          <a:prstGeom prst="rect">
            <a:avLst/>
          </a:prstGeom>
          <a:noFill/>
          <a:ln>
            <a:noFill/>
          </a:ln>
        </p:spPr>
      </p:pic>
      <p:sp>
        <p:nvSpPr>
          <p:cNvPr id="218" name="Shape 218"/>
          <p:cNvSpPr/>
          <p:nvPr/>
        </p:nvSpPr>
        <p:spPr>
          <a:xfrm>
            <a:off x="1799825" y="1601900"/>
            <a:ext cx="365700" cy="213300"/>
          </a:xfrm>
          <a:prstGeom prst="roundRect">
            <a:avLst>
              <a:gd name="adj" fmla="val 16667"/>
            </a:avLst>
          </a:prstGeom>
          <a:noFill/>
          <a:ln w="19050"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 name="Shape 2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225" name="Shape 225"/>
          <p:cNvPicPr preferRelativeResize="0"/>
          <p:nvPr/>
        </p:nvPicPr>
        <p:blipFill>
          <a:blip r:embed="rId3">
            <a:alphaModFix/>
          </a:blip>
          <a:stretch>
            <a:fillRect/>
          </a:stretch>
        </p:blipFill>
        <p:spPr>
          <a:xfrm>
            <a:off x="2464851" y="646200"/>
            <a:ext cx="4445400" cy="3983100"/>
          </a:xfrm>
          <a:prstGeom prst="rect">
            <a:avLst/>
          </a:prstGeom>
          <a:noFill/>
          <a:ln>
            <a:noFill/>
          </a:ln>
        </p:spPr>
      </p:pic>
      <p:sp>
        <p:nvSpPr>
          <p:cNvPr id="226" name="Shape 226"/>
          <p:cNvSpPr/>
          <p:nvPr/>
        </p:nvSpPr>
        <p:spPr>
          <a:xfrm>
            <a:off x="3210375" y="1017725"/>
            <a:ext cx="365700" cy="213300"/>
          </a:xfrm>
          <a:prstGeom prst="roundRect">
            <a:avLst>
              <a:gd name="adj" fmla="val 16667"/>
            </a:avLst>
          </a:prstGeom>
          <a:noFill/>
          <a:ln w="19050"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pt-BR"/>
              <a:t>Referências</a:t>
            </a:r>
            <a:endParaRPr/>
          </a:p>
        </p:txBody>
      </p:sp>
      <p:sp>
        <p:nvSpPr>
          <p:cNvPr id="232" name="Shape 232"/>
          <p:cNvSpPr txBox="1">
            <a:spLocks noGrp="1"/>
          </p:cNvSpPr>
          <p:nvPr>
            <p:ph type="body" idx="1"/>
          </p:nvPr>
        </p:nvSpPr>
        <p:spPr>
          <a:xfrm>
            <a:off x="869125" y="1152475"/>
            <a:ext cx="7551300" cy="34164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pt-BR" sz="2000" u="sng">
                <a:solidFill>
                  <a:schemeClr val="hlink"/>
                </a:solidFill>
                <a:hlinkClick r:id="rId3"/>
              </a:rPr>
              <a:t>http://www.solinguainglesa.com.br/conteudo/Verbos11.php</a:t>
            </a:r>
            <a:endParaRPr sz="2000"/>
          </a:p>
          <a:p>
            <a:pPr marL="0" lvl="0" indent="0">
              <a:spcBef>
                <a:spcPts val="640"/>
              </a:spcBef>
              <a:spcAft>
                <a:spcPts val="0"/>
              </a:spcAft>
              <a:buNone/>
            </a:pPr>
            <a:r>
              <a:rPr lang="pt-BR" sz="2000"/>
              <a:t>https://www.todamateria.com.br/past-perfect-continuous/</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883375" y="445025"/>
            <a:ext cx="7948800" cy="1105800"/>
          </a:xfrm>
          <a:prstGeom prst="rect">
            <a:avLst/>
          </a:prstGeom>
        </p:spPr>
        <p:txBody>
          <a:bodyPr spcFirstLastPara="1" wrap="square" lIns="91425" tIns="91425" rIns="91425" bIns="91425" anchor="ctr" anchorCtr="0">
            <a:noAutofit/>
          </a:bodyPr>
          <a:lstStyle/>
          <a:p>
            <a:pPr marL="0" lvl="0" indent="0" algn="just" rtl="0">
              <a:lnSpc>
                <a:spcPct val="110000"/>
              </a:lnSpc>
              <a:spcBef>
                <a:spcPts val="1500"/>
              </a:spcBef>
              <a:spcAft>
                <a:spcPts val="800"/>
              </a:spcAft>
              <a:buNone/>
            </a:pPr>
            <a:r>
              <a:rPr lang="pt-BR" sz="3000"/>
              <a:t>Quando usar o </a:t>
            </a:r>
            <a:r>
              <a:rPr lang="pt-BR" sz="3000" i="1"/>
              <a:t>past perfect...</a:t>
            </a:r>
            <a:endParaRPr/>
          </a:p>
        </p:txBody>
      </p:sp>
      <p:sp>
        <p:nvSpPr>
          <p:cNvPr id="131" name="Shape 131"/>
          <p:cNvSpPr txBox="1">
            <a:spLocks noGrp="1"/>
          </p:cNvSpPr>
          <p:nvPr>
            <p:ph type="body" idx="1"/>
          </p:nvPr>
        </p:nvSpPr>
        <p:spPr>
          <a:xfrm>
            <a:off x="954600" y="1924100"/>
            <a:ext cx="7423200" cy="2645100"/>
          </a:xfrm>
          <a:prstGeom prst="rect">
            <a:avLst/>
          </a:prstGeom>
          <a:noFill/>
        </p:spPr>
        <p:txBody>
          <a:bodyPr spcFirstLastPara="1" wrap="square" lIns="91425" tIns="91425" rIns="91425" bIns="91425" anchor="t" anchorCtr="0">
            <a:noAutofit/>
          </a:bodyPr>
          <a:lstStyle/>
          <a:p>
            <a:pPr marL="0" lvl="0" indent="0" algn="ctr" rtl="0">
              <a:lnSpc>
                <a:spcPct val="115000"/>
              </a:lnSpc>
              <a:spcBef>
                <a:spcPts val="640"/>
              </a:spcBef>
              <a:spcAft>
                <a:spcPts val="800"/>
              </a:spcAft>
              <a:buNone/>
            </a:pPr>
            <a:r>
              <a:rPr lang="pt-BR" sz="2000"/>
              <a:t>O past perfect é utilizado para falar sobre coisas que aconteceram antes de outras.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911875" y="445025"/>
            <a:ext cx="7920300" cy="768000"/>
          </a:xfrm>
          <a:prstGeom prst="rect">
            <a:avLst/>
          </a:prstGeom>
        </p:spPr>
        <p:txBody>
          <a:bodyPr spcFirstLastPara="1" wrap="square" lIns="91425" tIns="91425" rIns="91425" bIns="91425" anchor="ctr" anchorCtr="0">
            <a:noAutofit/>
          </a:bodyPr>
          <a:lstStyle/>
          <a:p>
            <a:pPr marL="0" lvl="0" indent="0" algn="just" rtl="0">
              <a:lnSpc>
                <a:spcPct val="110000"/>
              </a:lnSpc>
              <a:spcBef>
                <a:spcPts val="1500"/>
              </a:spcBef>
              <a:spcAft>
                <a:spcPts val="800"/>
              </a:spcAft>
              <a:buNone/>
            </a:pPr>
            <a:r>
              <a:rPr lang="pt-BR" sz="3000"/>
              <a:t>A estrutura do past perfect</a:t>
            </a:r>
            <a:endParaRPr/>
          </a:p>
        </p:txBody>
      </p:sp>
      <p:sp>
        <p:nvSpPr>
          <p:cNvPr id="137" name="Shape 137"/>
          <p:cNvSpPr txBox="1">
            <a:spLocks noGrp="1"/>
          </p:cNvSpPr>
          <p:nvPr>
            <p:ph type="body" idx="1"/>
          </p:nvPr>
        </p:nvSpPr>
        <p:spPr>
          <a:xfrm>
            <a:off x="911875" y="1152475"/>
            <a:ext cx="7508700" cy="3416400"/>
          </a:xfrm>
          <a:prstGeom prst="rect">
            <a:avLst/>
          </a:prstGeom>
        </p:spPr>
        <p:txBody>
          <a:bodyPr spcFirstLastPara="1" wrap="square" lIns="91425" tIns="91425" rIns="91425" bIns="91425" anchor="t" anchorCtr="0">
            <a:noAutofit/>
          </a:bodyPr>
          <a:lstStyle/>
          <a:p>
            <a:pPr marL="0" lvl="0" indent="0" algn="just" rtl="0">
              <a:lnSpc>
                <a:spcPct val="115000"/>
              </a:lnSpc>
              <a:spcBef>
                <a:spcPts val="640"/>
              </a:spcBef>
              <a:spcAft>
                <a:spcPts val="0"/>
              </a:spcAft>
              <a:buNone/>
            </a:pPr>
            <a:endParaRPr sz="2000" dirty="0"/>
          </a:p>
          <a:p>
            <a:pPr marL="0" lvl="0" indent="0" algn="just" rtl="0">
              <a:lnSpc>
                <a:spcPct val="115000"/>
              </a:lnSpc>
              <a:spcBef>
                <a:spcPts val="800"/>
              </a:spcBef>
              <a:spcAft>
                <a:spcPts val="0"/>
              </a:spcAft>
              <a:buNone/>
            </a:pPr>
            <a:r>
              <a:rPr lang="pt-BR" sz="2000" dirty="0"/>
              <a:t>O </a:t>
            </a:r>
            <a:r>
              <a:rPr lang="pt-BR" sz="2000" dirty="0" err="1"/>
              <a:t>past</a:t>
            </a:r>
            <a:r>
              <a:rPr lang="pt-BR" sz="2000" dirty="0"/>
              <a:t> </a:t>
            </a:r>
            <a:r>
              <a:rPr lang="pt-BR" sz="2000" dirty="0" err="1"/>
              <a:t>perfect</a:t>
            </a:r>
            <a:r>
              <a:rPr lang="pt-BR" sz="2000" dirty="0"/>
              <a:t> é formado por uma estrutura simples, utilizando </a:t>
            </a:r>
            <a:r>
              <a:rPr lang="pt-BR" sz="2000" b="1" dirty="0" err="1"/>
              <a:t>had</a:t>
            </a:r>
            <a:r>
              <a:rPr lang="pt-BR" sz="2000" dirty="0"/>
              <a:t> e o particípio do verbo principal. </a:t>
            </a:r>
            <a:endParaRPr sz="2000" dirty="0"/>
          </a:p>
          <a:p>
            <a:pPr marL="0" lvl="0" indent="0" algn="just" rtl="0">
              <a:lnSpc>
                <a:spcPct val="115000"/>
              </a:lnSpc>
              <a:spcBef>
                <a:spcPts val="800"/>
              </a:spcBef>
              <a:spcAft>
                <a:spcPts val="0"/>
              </a:spcAft>
              <a:buNone/>
            </a:pPr>
            <a:endParaRPr sz="2000" dirty="0"/>
          </a:p>
          <a:p>
            <a:pPr marL="0" lvl="0" indent="0" algn="just" rtl="0">
              <a:lnSpc>
                <a:spcPct val="115000"/>
              </a:lnSpc>
              <a:spcBef>
                <a:spcPts val="800"/>
              </a:spcBef>
              <a:spcAft>
                <a:spcPts val="0"/>
              </a:spcAft>
              <a:buNone/>
            </a:pPr>
            <a:r>
              <a:rPr lang="pt-BR" sz="2000" dirty="0"/>
              <a:t>The </a:t>
            </a:r>
            <a:r>
              <a:rPr lang="pt-BR" sz="2000" dirty="0" err="1"/>
              <a:t>movie</a:t>
            </a:r>
            <a:r>
              <a:rPr lang="pt-BR" sz="2000" dirty="0"/>
              <a:t> </a:t>
            </a:r>
            <a:r>
              <a:rPr lang="pt-BR" sz="2000" b="1" u="sng" dirty="0" err="1"/>
              <a:t>had</a:t>
            </a:r>
            <a:r>
              <a:rPr lang="pt-BR" sz="2000" b="1" dirty="0"/>
              <a:t> </a:t>
            </a:r>
            <a:r>
              <a:rPr lang="pt-BR" sz="2000" dirty="0" err="1"/>
              <a:t>already</a:t>
            </a:r>
            <a:r>
              <a:rPr lang="pt-BR" sz="2000" dirty="0"/>
              <a:t> </a:t>
            </a:r>
            <a:r>
              <a:rPr lang="pt-BR" sz="2000" b="1" u="sng" dirty="0" err="1"/>
              <a:t>started</a:t>
            </a:r>
            <a:r>
              <a:rPr lang="pt-BR" sz="2000" dirty="0"/>
              <a:t> </a:t>
            </a:r>
            <a:r>
              <a:rPr lang="pt-BR" sz="2000" dirty="0" err="1"/>
              <a:t>when</a:t>
            </a:r>
            <a:r>
              <a:rPr lang="pt-BR" sz="2000" dirty="0"/>
              <a:t> </a:t>
            </a:r>
            <a:r>
              <a:rPr lang="pt-BR" sz="2000" dirty="0" err="1"/>
              <a:t>we</a:t>
            </a:r>
            <a:r>
              <a:rPr lang="pt-BR" sz="2000" dirty="0"/>
              <a:t> </a:t>
            </a:r>
            <a:r>
              <a:rPr lang="pt-BR" sz="2000" dirty="0" err="1"/>
              <a:t>arrived</a:t>
            </a:r>
            <a:r>
              <a:rPr lang="pt-BR" sz="2000" dirty="0"/>
              <a:t>.</a:t>
            </a:r>
            <a:endParaRPr sz="2000" dirty="0"/>
          </a:p>
          <a:p>
            <a:pPr marL="0" lvl="0" indent="0">
              <a:spcBef>
                <a:spcPts val="800"/>
              </a:spcBef>
              <a:spcAft>
                <a:spcPts val="0"/>
              </a:spcAft>
              <a:buNone/>
            </a:pPr>
            <a:endParaRP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ctrTitle"/>
          </p:nvPr>
        </p:nvSpPr>
        <p:spPr>
          <a:xfrm>
            <a:off x="2901750" y="515685"/>
            <a:ext cx="3340500" cy="1291200"/>
          </a:xfrm>
          <a:prstGeom prst="rect">
            <a:avLst/>
          </a:prstGeom>
        </p:spPr>
        <p:txBody>
          <a:bodyPr spcFirstLastPara="1" wrap="square" lIns="91425" tIns="91425" rIns="91425" bIns="91425" anchor="ctr" anchorCtr="0">
            <a:noAutofit/>
          </a:bodyPr>
          <a:lstStyle/>
          <a:p>
            <a:pPr marL="0" lvl="0" indent="0" rtl="0">
              <a:spcBef>
                <a:spcPts val="640"/>
              </a:spcBef>
              <a:spcAft>
                <a:spcPts val="0"/>
              </a:spcAft>
              <a:buNone/>
            </a:pPr>
            <a:r>
              <a:rPr lang="pt-BR" b="0">
                <a:solidFill>
                  <a:srgbClr val="000000"/>
                </a:solidFill>
              </a:rPr>
              <a:t>Forma Negativa (negative form)</a:t>
            </a:r>
            <a:endParaRPr>
              <a:solidFill>
                <a:srgbClr val="000000"/>
              </a:solidFill>
            </a:endParaRPr>
          </a:p>
        </p:txBody>
      </p:sp>
      <p:sp>
        <p:nvSpPr>
          <p:cNvPr id="143" name="Shape 143"/>
          <p:cNvSpPr txBox="1">
            <a:spLocks noGrp="1"/>
          </p:cNvSpPr>
          <p:nvPr>
            <p:ph type="subTitle" idx="1"/>
          </p:nvPr>
        </p:nvSpPr>
        <p:spPr>
          <a:xfrm>
            <a:off x="1371600" y="2149283"/>
            <a:ext cx="6400800" cy="1532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pt-BR" sz="2200" b="1" dirty="0">
                <a:solidFill>
                  <a:srgbClr val="FCE5CD"/>
                </a:solidFill>
                <a:latin typeface="Consolas"/>
                <a:ea typeface="Consolas"/>
                <a:cs typeface="Consolas"/>
                <a:sym typeface="Consolas"/>
              </a:rPr>
              <a:t>Nas frases negativas é necessário acrescentar-se o </a:t>
            </a:r>
            <a:r>
              <a:rPr lang="pt-BR" sz="2200" b="1" i="1" dirty="0">
                <a:solidFill>
                  <a:srgbClr val="FCE5CD"/>
                </a:solidFill>
                <a:latin typeface="Consolas"/>
                <a:ea typeface="Consolas"/>
                <a:cs typeface="Consolas"/>
                <a:sym typeface="Consolas"/>
              </a:rPr>
              <a:t>“</a:t>
            </a:r>
            <a:r>
              <a:rPr lang="pt-BR" sz="2200" b="1" i="1" dirty="0" err="1">
                <a:solidFill>
                  <a:srgbClr val="FCE5CD"/>
                </a:solidFill>
                <a:latin typeface="Consolas"/>
                <a:ea typeface="Consolas"/>
                <a:cs typeface="Consolas"/>
                <a:sym typeface="Consolas"/>
              </a:rPr>
              <a:t>not</a:t>
            </a:r>
            <a:r>
              <a:rPr lang="pt-BR" sz="2200" b="1" i="1" dirty="0">
                <a:solidFill>
                  <a:srgbClr val="FCE5CD"/>
                </a:solidFill>
                <a:latin typeface="Consolas"/>
                <a:ea typeface="Consolas"/>
                <a:cs typeface="Consolas"/>
                <a:sym typeface="Consolas"/>
              </a:rPr>
              <a:t>”</a:t>
            </a:r>
            <a:r>
              <a:rPr lang="pt-BR" sz="2200" b="1" dirty="0">
                <a:solidFill>
                  <a:srgbClr val="FCE5CD"/>
                </a:solidFill>
                <a:latin typeface="Consolas"/>
                <a:ea typeface="Consolas"/>
                <a:cs typeface="Consolas"/>
                <a:sym typeface="Consolas"/>
              </a:rPr>
              <a:t> após o verbo auxiliar, que é o passado simples do verbo </a:t>
            </a:r>
            <a:r>
              <a:rPr lang="pt-BR" sz="2200" b="1" i="1" dirty="0" err="1">
                <a:solidFill>
                  <a:srgbClr val="FCE5CD"/>
                </a:solidFill>
                <a:latin typeface="Consolas"/>
                <a:ea typeface="Consolas"/>
                <a:cs typeface="Consolas"/>
                <a:sym typeface="Consolas"/>
              </a:rPr>
              <a:t>to</a:t>
            </a:r>
            <a:r>
              <a:rPr lang="pt-BR" sz="2200" b="1" i="1" dirty="0">
                <a:solidFill>
                  <a:srgbClr val="FCE5CD"/>
                </a:solidFill>
                <a:latin typeface="Consolas"/>
                <a:ea typeface="Consolas"/>
                <a:cs typeface="Consolas"/>
                <a:sym typeface="Consolas"/>
              </a:rPr>
              <a:t> </a:t>
            </a:r>
            <a:r>
              <a:rPr lang="pt-BR" sz="2200" b="1" i="1" dirty="0" err="1">
                <a:solidFill>
                  <a:srgbClr val="FCE5CD"/>
                </a:solidFill>
                <a:latin typeface="Consolas"/>
                <a:ea typeface="Consolas"/>
                <a:cs typeface="Consolas"/>
                <a:sym typeface="Consolas"/>
              </a:rPr>
              <a:t>have</a:t>
            </a:r>
            <a:r>
              <a:rPr lang="pt-BR" sz="2200" b="1" dirty="0">
                <a:solidFill>
                  <a:srgbClr val="FCE5CD"/>
                </a:solidFill>
                <a:latin typeface="Consolas"/>
                <a:ea typeface="Consolas"/>
                <a:cs typeface="Consolas"/>
                <a:sym typeface="Consolas"/>
              </a:rPr>
              <a:t> (</a:t>
            </a:r>
            <a:r>
              <a:rPr lang="pt-BR" sz="2200" b="1" dirty="0" err="1">
                <a:solidFill>
                  <a:srgbClr val="FCE5CD"/>
                </a:solidFill>
                <a:latin typeface="Consolas"/>
                <a:ea typeface="Consolas"/>
                <a:cs typeface="Consolas"/>
                <a:sym typeface="Consolas"/>
              </a:rPr>
              <a:t>had</a:t>
            </a:r>
            <a:r>
              <a:rPr lang="pt-BR" sz="2200" b="1" dirty="0">
                <a:solidFill>
                  <a:srgbClr val="FCE5CD"/>
                </a:solidFill>
                <a:latin typeface="Consolas"/>
                <a:ea typeface="Consolas"/>
                <a:cs typeface="Consolas"/>
                <a:sym typeface="Consolas"/>
              </a:rPr>
              <a:t>).</a:t>
            </a:r>
            <a:endParaRPr sz="2200" b="1" dirty="0">
              <a:solidFill>
                <a:srgbClr val="FCE5CD"/>
              </a:solidFill>
              <a:latin typeface="Consolas"/>
              <a:ea typeface="Consolas"/>
              <a:cs typeface="Consolas"/>
              <a:sym typeface="Consolas"/>
            </a:endParaRPr>
          </a:p>
          <a:p>
            <a:pPr marL="0" lvl="0" indent="0" rtl="0">
              <a:spcBef>
                <a:spcPts val="0"/>
              </a:spcBef>
              <a:spcAft>
                <a:spcPts val="0"/>
              </a:spcAft>
              <a:buNone/>
            </a:pPr>
            <a:endParaRPr sz="2200" b="1" dirty="0">
              <a:solidFill>
                <a:srgbClr val="FCE5CD"/>
              </a:solidFill>
              <a:latin typeface="Consolas"/>
              <a:ea typeface="Consolas"/>
              <a:cs typeface="Consolas"/>
              <a:sym typeface="Consolas"/>
            </a:endParaRPr>
          </a:p>
          <a:p>
            <a:pPr marL="0" lvl="0" indent="0" rtl="0">
              <a:spcBef>
                <a:spcPts val="0"/>
              </a:spcBef>
              <a:spcAft>
                <a:spcPts val="0"/>
              </a:spcAft>
              <a:buNone/>
            </a:pPr>
            <a:endParaRPr sz="2200" b="1" dirty="0">
              <a:solidFill>
                <a:srgbClr val="FCE5CD"/>
              </a:solidFill>
              <a:latin typeface="Consolas"/>
              <a:ea typeface="Consolas"/>
              <a:cs typeface="Consolas"/>
              <a:sym typeface="Consolas"/>
            </a:endParaRPr>
          </a:p>
          <a:p>
            <a:pPr marL="0" lvl="0" indent="0" rtl="0">
              <a:spcBef>
                <a:spcPts val="0"/>
              </a:spcBef>
              <a:spcAft>
                <a:spcPts val="0"/>
              </a:spcAft>
              <a:buNone/>
            </a:pPr>
            <a:r>
              <a:rPr lang="pt-BR" sz="2200" dirty="0" err="1">
                <a:solidFill>
                  <a:srgbClr val="FCE5CD"/>
                </a:solidFill>
                <a:latin typeface="Consolas"/>
                <a:ea typeface="Consolas"/>
                <a:cs typeface="Consolas"/>
                <a:sym typeface="Consolas"/>
              </a:rPr>
              <a:t>Ex</a:t>
            </a:r>
            <a:r>
              <a:rPr lang="pt-BR" sz="2200" dirty="0">
                <a:solidFill>
                  <a:srgbClr val="FCE5CD"/>
                </a:solidFill>
                <a:latin typeface="Consolas"/>
                <a:ea typeface="Consolas"/>
                <a:cs typeface="Consolas"/>
                <a:sym typeface="Consolas"/>
              </a:rPr>
              <a:t>: I </a:t>
            </a:r>
            <a:r>
              <a:rPr lang="pt-BR" sz="2200" b="1" dirty="0" err="1">
                <a:solidFill>
                  <a:srgbClr val="FCE5CD"/>
                </a:solidFill>
                <a:latin typeface="Consolas"/>
                <a:ea typeface="Consolas"/>
                <a:cs typeface="Consolas"/>
                <a:sym typeface="Consolas"/>
              </a:rPr>
              <a:t>had</a:t>
            </a:r>
            <a:r>
              <a:rPr lang="pt-BR" sz="2200" b="1" dirty="0">
                <a:solidFill>
                  <a:srgbClr val="FCE5CD"/>
                </a:solidFill>
                <a:latin typeface="Consolas"/>
                <a:ea typeface="Consolas"/>
                <a:cs typeface="Consolas"/>
                <a:sym typeface="Consolas"/>
              </a:rPr>
              <a:t> </a:t>
            </a:r>
            <a:r>
              <a:rPr lang="pt-BR" sz="2200" dirty="0" err="1">
                <a:solidFill>
                  <a:srgbClr val="FCE5CD"/>
                </a:solidFill>
                <a:latin typeface="Consolas"/>
                <a:ea typeface="Consolas"/>
                <a:cs typeface="Consolas"/>
                <a:sym typeface="Consolas"/>
              </a:rPr>
              <a:t>not</a:t>
            </a:r>
            <a:r>
              <a:rPr lang="pt-BR" sz="2200" dirty="0">
                <a:solidFill>
                  <a:srgbClr val="FCE5CD"/>
                </a:solidFill>
                <a:latin typeface="Consolas"/>
                <a:ea typeface="Consolas"/>
                <a:cs typeface="Consolas"/>
                <a:sym typeface="Consolas"/>
              </a:rPr>
              <a:t> </a:t>
            </a:r>
            <a:r>
              <a:rPr lang="pt-BR" sz="2200" b="1" dirty="0" err="1">
                <a:solidFill>
                  <a:srgbClr val="FCE5CD"/>
                </a:solidFill>
                <a:latin typeface="Consolas"/>
                <a:ea typeface="Consolas"/>
                <a:cs typeface="Consolas"/>
                <a:sym typeface="Consolas"/>
              </a:rPr>
              <a:t>seen</a:t>
            </a:r>
            <a:r>
              <a:rPr lang="pt-BR" sz="2200" dirty="0">
                <a:solidFill>
                  <a:srgbClr val="FCE5CD"/>
                </a:solidFill>
                <a:latin typeface="Consolas"/>
                <a:ea typeface="Consolas"/>
                <a:cs typeface="Consolas"/>
                <a:sym typeface="Consolas"/>
              </a:rPr>
              <a:t> it </a:t>
            </a:r>
            <a:r>
              <a:rPr lang="pt-BR" sz="2200" dirty="0" err="1">
                <a:solidFill>
                  <a:srgbClr val="FCE5CD"/>
                </a:solidFill>
                <a:latin typeface="Consolas"/>
                <a:ea typeface="Consolas"/>
                <a:cs typeface="Consolas"/>
                <a:sym typeface="Consolas"/>
              </a:rPr>
              <a:t>before</a:t>
            </a:r>
            <a:r>
              <a:rPr lang="pt-BR" sz="2200" dirty="0">
                <a:solidFill>
                  <a:srgbClr val="FCE5CD"/>
                </a:solidFill>
                <a:latin typeface="Consolas"/>
                <a:ea typeface="Consolas"/>
                <a:cs typeface="Consolas"/>
                <a:sym typeface="Consolas"/>
              </a:rPr>
              <a:t>.</a:t>
            </a:r>
            <a:endParaRPr sz="2200" dirty="0">
              <a:solidFill>
                <a:srgbClr val="FCE5CD"/>
              </a:solidFill>
              <a:latin typeface="Consolas"/>
              <a:ea typeface="Consolas"/>
              <a:cs typeface="Consolas"/>
              <a:sym typeface="Consola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ctrTitle"/>
          </p:nvPr>
        </p:nvSpPr>
        <p:spPr>
          <a:xfrm>
            <a:off x="1125575" y="3727050"/>
            <a:ext cx="6810600" cy="991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pt-BR" sz="2000" b="0" dirty="0" err="1">
                <a:solidFill>
                  <a:srgbClr val="FCE5CD"/>
                </a:solidFill>
                <a:latin typeface="Consolas"/>
                <a:ea typeface="Consolas"/>
                <a:cs typeface="Consolas"/>
                <a:sym typeface="Consolas"/>
              </a:rPr>
              <a:t>Ex</a:t>
            </a:r>
            <a:r>
              <a:rPr lang="pt-BR" sz="2000" b="0" dirty="0">
                <a:solidFill>
                  <a:srgbClr val="FCE5CD"/>
                </a:solidFill>
                <a:latin typeface="Consolas"/>
                <a:ea typeface="Consolas"/>
                <a:cs typeface="Consolas"/>
                <a:sym typeface="Consolas"/>
              </a:rPr>
              <a:t>: The </a:t>
            </a:r>
            <a:r>
              <a:rPr lang="pt-BR" sz="2000" b="0" dirty="0" err="1">
                <a:solidFill>
                  <a:srgbClr val="FCE5CD"/>
                </a:solidFill>
                <a:latin typeface="Consolas"/>
                <a:ea typeface="Consolas"/>
                <a:cs typeface="Consolas"/>
                <a:sym typeface="Consolas"/>
              </a:rPr>
              <a:t>couch</a:t>
            </a:r>
            <a:r>
              <a:rPr lang="pt-BR" sz="2000" b="0" dirty="0">
                <a:solidFill>
                  <a:srgbClr val="FCE5CD"/>
                </a:solidFill>
                <a:latin typeface="Consolas"/>
                <a:ea typeface="Consolas"/>
                <a:cs typeface="Consolas"/>
                <a:sym typeface="Consolas"/>
              </a:rPr>
              <a:t> </a:t>
            </a:r>
            <a:r>
              <a:rPr lang="pt-BR" sz="2000" b="0" dirty="0" err="1">
                <a:solidFill>
                  <a:srgbClr val="FCE5CD"/>
                </a:solidFill>
                <a:latin typeface="Consolas"/>
                <a:ea typeface="Consolas"/>
                <a:cs typeface="Consolas"/>
                <a:sym typeface="Consolas"/>
              </a:rPr>
              <a:t>got</a:t>
            </a:r>
            <a:r>
              <a:rPr lang="pt-BR" sz="2000" b="0" dirty="0">
                <a:solidFill>
                  <a:srgbClr val="FCE5CD"/>
                </a:solidFill>
                <a:latin typeface="Consolas"/>
                <a:ea typeface="Consolas"/>
                <a:cs typeface="Consolas"/>
                <a:sym typeface="Consolas"/>
              </a:rPr>
              <a:t> </a:t>
            </a:r>
            <a:r>
              <a:rPr lang="pt-BR" sz="2000" b="0" dirty="0" err="1">
                <a:solidFill>
                  <a:srgbClr val="FCE5CD"/>
                </a:solidFill>
                <a:latin typeface="Consolas"/>
                <a:ea typeface="Consolas"/>
                <a:cs typeface="Consolas"/>
                <a:sym typeface="Consolas"/>
              </a:rPr>
              <a:t>soaked</a:t>
            </a:r>
            <a:r>
              <a:rPr lang="pt-BR" sz="2000" b="0" dirty="0">
                <a:solidFill>
                  <a:srgbClr val="FCE5CD"/>
                </a:solidFill>
                <a:latin typeface="Consolas"/>
                <a:ea typeface="Consolas"/>
                <a:cs typeface="Consolas"/>
                <a:sym typeface="Consolas"/>
              </a:rPr>
              <a:t> </a:t>
            </a:r>
            <a:r>
              <a:rPr lang="pt-BR" sz="2000" b="0" dirty="0" err="1">
                <a:solidFill>
                  <a:srgbClr val="FCE5CD"/>
                </a:solidFill>
                <a:latin typeface="Consolas"/>
                <a:ea typeface="Consolas"/>
                <a:cs typeface="Consolas"/>
                <a:sym typeface="Consolas"/>
              </a:rPr>
              <a:t>because</a:t>
            </a:r>
            <a:r>
              <a:rPr lang="pt-BR" sz="2000" b="0" dirty="0">
                <a:solidFill>
                  <a:srgbClr val="FCE5CD"/>
                </a:solidFill>
                <a:latin typeface="Consolas"/>
                <a:ea typeface="Consolas"/>
                <a:cs typeface="Consolas"/>
                <a:sym typeface="Consolas"/>
              </a:rPr>
              <a:t> </a:t>
            </a:r>
            <a:r>
              <a:rPr lang="pt-BR" sz="2000" b="0" dirty="0" err="1">
                <a:solidFill>
                  <a:srgbClr val="FCE5CD"/>
                </a:solidFill>
                <a:latin typeface="Consolas"/>
                <a:ea typeface="Consolas"/>
                <a:cs typeface="Consolas"/>
                <a:sym typeface="Consolas"/>
              </a:rPr>
              <a:t>they</a:t>
            </a:r>
            <a:r>
              <a:rPr lang="pt-BR" sz="2000" b="0" dirty="0">
                <a:solidFill>
                  <a:srgbClr val="FCE5CD"/>
                </a:solidFill>
                <a:latin typeface="Consolas"/>
                <a:ea typeface="Consolas"/>
                <a:cs typeface="Consolas"/>
                <a:sym typeface="Consolas"/>
              </a:rPr>
              <a:t> </a:t>
            </a:r>
            <a:r>
              <a:rPr lang="pt-BR" sz="2000" dirty="0" err="1">
                <a:solidFill>
                  <a:srgbClr val="FCE5CD"/>
                </a:solidFill>
                <a:latin typeface="Consolas"/>
                <a:ea typeface="Consolas"/>
                <a:cs typeface="Consolas"/>
                <a:sym typeface="Consolas"/>
              </a:rPr>
              <a:t>had</a:t>
            </a:r>
            <a:r>
              <a:rPr lang="pt-BR" sz="2000" b="0" dirty="0">
                <a:solidFill>
                  <a:srgbClr val="FCE5CD"/>
                </a:solidFill>
                <a:latin typeface="Consolas"/>
                <a:ea typeface="Consolas"/>
                <a:cs typeface="Consolas"/>
                <a:sym typeface="Consolas"/>
              </a:rPr>
              <a:t> </a:t>
            </a:r>
            <a:r>
              <a:rPr lang="pt-BR" sz="2000" b="0" dirty="0" err="1">
                <a:solidFill>
                  <a:srgbClr val="FCE5CD"/>
                </a:solidFill>
                <a:latin typeface="Consolas"/>
                <a:ea typeface="Consolas"/>
                <a:cs typeface="Consolas"/>
                <a:sym typeface="Consolas"/>
              </a:rPr>
              <a:t>not</a:t>
            </a:r>
            <a:r>
              <a:rPr lang="pt-BR" sz="2000" b="0" dirty="0">
                <a:solidFill>
                  <a:srgbClr val="FCE5CD"/>
                </a:solidFill>
                <a:latin typeface="Consolas"/>
                <a:ea typeface="Consolas"/>
                <a:cs typeface="Consolas"/>
                <a:sym typeface="Consolas"/>
              </a:rPr>
              <a:t> </a:t>
            </a:r>
            <a:r>
              <a:rPr lang="pt-BR" sz="2000" dirty="0" err="1">
                <a:solidFill>
                  <a:srgbClr val="FCE5CD"/>
                </a:solidFill>
                <a:latin typeface="Consolas"/>
                <a:ea typeface="Consolas"/>
                <a:cs typeface="Consolas"/>
                <a:sym typeface="Consolas"/>
              </a:rPr>
              <a:t>closed</a:t>
            </a:r>
            <a:r>
              <a:rPr lang="pt-BR" sz="2000" b="0" dirty="0">
                <a:solidFill>
                  <a:srgbClr val="FCE5CD"/>
                </a:solidFill>
                <a:latin typeface="Consolas"/>
                <a:ea typeface="Consolas"/>
                <a:cs typeface="Consolas"/>
                <a:sym typeface="Consolas"/>
              </a:rPr>
              <a:t> </a:t>
            </a:r>
            <a:r>
              <a:rPr lang="pt-BR" sz="2000" b="0" dirty="0" err="1">
                <a:solidFill>
                  <a:srgbClr val="FCE5CD"/>
                </a:solidFill>
                <a:latin typeface="Consolas"/>
                <a:ea typeface="Consolas"/>
                <a:cs typeface="Consolas"/>
                <a:sym typeface="Consolas"/>
              </a:rPr>
              <a:t>the</a:t>
            </a:r>
            <a:r>
              <a:rPr lang="pt-BR" sz="2000" b="0" dirty="0">
                <a:solidFill>
                  <a:srgbClr val="FCE5CD"/>
                </a:solidFill>
                <a:latin typeface="Consolas"/>
                <a:ea typeface="Consolas"/>
                <a:cs typeface="Consolas"/>
                <a:sym typeface="Consolas"/>
              </a:rPr>
              <a:t> </a:t>
            </a:r>
            <a:r>
              <a:rPr lang="pt-BR" sz="2000" b="0" dirty="0" err="1">
                <a:solidFill>
                  <a:srgbClr val="FCE5CD"/>
                </a:solidFill>
                <a:latin typeface="Consolas"/>
                <a:ea typeface="Consolas"/>
                <a:cs typeface="Consolas"/>
                <a:sym typeface="Consolas"/>
              </a:rPr>
              <a:t>window</a:t>
            </a:r>
            <a:r>
              <a:rPr lang="pt-BR" sz="2000" b="0" dirty="0">
                <a:solidFill>
                  <a:srgbClr val="FCE5CD"/>
                </a:solidFill>
                <a:latin typeface="Consolas"/>
                <a:ea typeface="Consolas"/>
                <a:cs typeface="Consolas"/>
                <a:sym typeface="Consolas"/>
              </a:rPr>
              <a:t> </a:t>
            </a:r>
            <a:r>
              <a:rPr lang="pt-BR" sz="2000" b="0" dirty="0" err="1">
                <a:solidFill>
                  <a:srgbClr val="FCE5CD"/>
                </a:solidFill>
                <a:latin typeface="Consolas"/>
                <a:ea typeface="Consolas"/>
                <a:cs typeface="Consolas"/>
                <a:sym typeface="Consolas"/>
              </a:rPr>
              <a:t>while</a:t>
            </a:r>
            <a:r>
              <a:rPr lang="pt-BR" sz="2000" b="0" dirty="0">
                <a:solidFill>
                  <a:srgbClr val="FCE5CD"/>
                </a:solidFill>
                <a:latin typeface="Consolas"/>
                <a:ea typeface="Consolas"/>
                <a:cs typeface="Consolas"/>
                <a:sym typeface="Consolas"/>
              </a:rPr>
              <a:t> it </a:t>
            </a:r>
            <a:r>
              <a:rPr lang="pt-BR" sz="2000" b="0" dirty="0" err="1">
                <a:solidFill>
                  <a:srgbClr val="FCE5CD"/>
                </a:solidFill>
                <a:latin typeface="Consolas"/>
                <a:ea typeface="Consolas"/>
                <a:cs typeface="Consolas"/>
                <a:sym typeface="Consolas"/>
              </a:rPr>
              <a:t>was</a:t>
            </a:r>
            <a:r>
              <a:rPr lang="pt-BR" sz="2000" b="0" dirty="0">
                <a:solidFill>
                  <a:srgbClr val="FCE5CD"/>
                </a:solidFill>
                <a:latin typeface="Consolas"/>
                <a:ea typeface="Consolas"/>
                <a:cs typeface="Consolas"/>
                <a:sym typeface="Consolas"/>
              </a:rPr>
              <a:t> </a:t>
            </a:r>
            <a:r>
              <a:rPr lang="pt-BR" sz="2000" b="0" dirty="0" err="1">
                <a:solidFill>
                  <a:srgbClr val="FCE5CD"/>
                </a:solidFill>
                <a:latin typeface="Consolas"/>
                <a:ea typeface="Consolas"/>
                <a:cs typeface="Consolas"/>
                <a:sym typeface="Consolas"/>
              </a:rPr>
              <a:t>raining</a:t>
            </a:r>
            <a:r>
              <a:rPr lang="pt-BR" sz="2000" b="0" dirty="0">
                <a:solidFill>
                  <a:srgbClr val="FCE5CD"/>
                </a:solidFill>
                <a:latin typeface="Consolas"/>
                <a:ea typeface="Consolas"/>
                <a:cs typeface="Consolas"/>
                <a:sym typeface="Consolas"/>
              </a:rPr>
              <a:t>.</a:t>
            </a:r>
            <a:endParaRPr sz="2000" b="0" dirty="0">
              <a:solidFill>
                <a:srgbClr val="FCE5CD"/>
              </a:solidFill>
              <a:latin typeface="Consolas"/>
              <a:ea typeface="Consolas"/>
              <a:cs typeface="Consolas"/>
              <a:sym typeface="Consolas"/>
            </a:endParaRPr>
          </a:p>
        </p:txBody>
      </p:sp>
      <p:sp>
        <p:nvSpPr>
          <p:cNvPr id="149" name="Shape 149"/>
          <p:cNvSpPr/>
          <p:nvPr/>
        </p:nvSpPr>
        <p:spPr>
          <a:xfrm>
            <a:off x="883400" y="649500"/>
            <a:ext cx="1467600" cy="584100"/>
          </a:xfrm>
          <a:prstGeom prst="roundRect">
            <a:avLst>
              <a:gd name="adj" fmla="val 16667"/>
            </a:avLst>
          </a:prstGeom>
          <a:solidFill>
            <a:srgbClr val="5B0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txBox="1"/>
          <p:nvPr/>
        </p:nvSpPr>
        <p:spPr>
          <a:xfrm>
            <a:off x="883500" y="706500"/>
            <a:ext cx="1467600" cy="4701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pt-BR" sz="2000">
                <a:solidFill>
                  <a:srgbClr val="FCE5CD"/>
                </a:solidFill>
                <a:latin typeface="Consolas"/>
                <a:ea typeface="Consolas"/>
                <a:cs typeface="Consolas"/>
                <a:sym typeface="Consolas"/>
              </a:rPr>
              <a:t>SUJEITO </a:t>
            </a:r>
            <a:endParaRPr sz="2000">
              <a:solidFill>
                <a:srgbClr val="FCE5CD"/>
              </a:solidFill>
              <a:latin typeface="Consolas"/>
              <a:ea typeface="Consolas"/>
              <a:cs typeface="Consolas"/>
              <a:sym typeface="Consolas"/>
            </a:endParaRPr>
          </a:p>
        </p:txBody>
      </p:sp>
      <p:sp>
        <p:nvSpPr>
          <p:cNvPr id="151" name="Shape 151"/>
          <p:cNvSpPr/>
          <p:nvPr/>
        </p:nvSpPr>
        <p:spPr>
          <a:xfrm>
            <a:off x="4288425" y="1817700"/>
            <a:ext cx="2000400" cy="584100"/>
          </a:xfrm>
          <a:prstGeom prst="roundRect">
            <a:avLst>
              <a:gd name="adj" fmla="val 16667"/>
            </a:avLst>
          </a:prstGeom>
          <a:solidFill>
            <a:srgbClr val="5B0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100"/>
              <a:buFont typeface="Arial"/>
              <a:buNone/>
            </a:pPr>
            <a:endParaRPr/>
          </a:p>
        </p:txBody>
      </p:sp>
      <p:sp>
        <p:nvSpPr>
          <p:cNvPr id="152" name="Shape 152"/>
          <p:cNvSpPr/>
          <p:nvPr/>
        </p:nvSpPr>
        <p:spPr>
          <a:xfrm>
            <a:off x="6397050" y="2458925"/>
            <a:ext cx="2550300" cy="755100"/>
          </a:xfrm>
          <a:prstGeom prst="roundRect">
            <a:avLst>
              <a:gd name="adj" fmla="val 16667"/>
            </a:avLst>
          </a:prstGeom>
          <a:solidFill>
            <a:srgbClr val="5B0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txBox="1"/>
          <p:nvPr/>
        </p:nvSpPr>
        <p:spPr>
          <a:xfrm>
            <a:off x="4373925" y="1874700"/>
            <a:ext cx="1914900" cy="470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pt-BR" sz="2000">
                <a:solidFill>
                  <a:srgbClr val="FCE5CD"/>
                </a:solidFill>
                <a:latin typeface="Consolas"/>
                <a:ea typeface="Consolas"/>
                <a:cs typeface="Consolas"/>
                <a:sym typeface="Consolas"/>
              </a:rPr>
              <a:t>NOT (hadn't)</a:t>
            </a:r>
            <a:endParaRPr sz="2000">
              <a:solidFill>
                <a:srgbClr val="FCE5CD"/>
              </a:solidFill>
              <a:latin typeface="Consolas"/>
              <a:ea typeface="Consolas"/>
              <a:cs typeface="Consolas"/>
              <a:sym typeface="Consolas"/>
            </a:endParaRPr>
          </a:p>
        </p:txBody>
      </p:sp>
      <p:sp>
        <p:nvSpPr>
          <p:cNvPr id="154" name="Shape 154"/>
          <p:cNvSpPr txBox="1"/>
          <p:nvPr/>
        </p:nvSpPr>
        <p:spPr>
          <a:xfrm>
            <a:off x="6326100" y="2458925"/>
            <a:ext cx="2621100" cy="68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1800">
                <a:solidFill>
                  <a:srgbClr val="FCE5CD"/>
                </a:solidFill>
                <a:latin typeface="Consolas"/>
                <a:ea typeface="Consolas"/>
                <a:cs typeface="Consolas"/>
                <a:sym typeface="Consolas"/>
              </a:rPr>
              <a:t>PARTICÍPIO PASSADO DO VERBO PRINCIPAL</a:t>
            </a:r>
            <a:endParaRPr sz="1800">
              <a:solidFill>
                <a:srgbClr val="FCE5CD"/>
              </a:solidFill>
              <a:latin typeface="Consolas"/>
              <a:ea typeface="Consolas"/>
              <a:cs typeface="Consolas"/>
              <a:sym typeface="Consolas"/>
            </a:endParaRPr>
          </a:p>
        </p:txBody>
      </p:sp>
      <p:sp>
        <p:nvSpPr>
          <p:cNvPr id="155" name="Shape 155"/>
          <p:cNvSpPr/>
          <p:nvPr/>
        </p:nvSpPr>
        <p:spPr>
          <a:xfrm>
            <a:off x="2474600" y="1233600"/>
            <a:ext cx="1685700" cy="584100"/>
          </a:xfrm>
          <a:prstGeom prst="roundRect">
            <a:avLst>
              <a:gd name="adj" fmla="val 16667"/>
            </a:avLst>
          </a:prstGeom>
          <a:solidFill>
            <a:srgbClr val="5B0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6" name="Shape 156"/>
          <p:cNvSpPr txBox="1"/>
          <p:nvPr/>
        </p:nvSpPr>
        <p:spPr>
          <a:xfrm>
            <a:off x="2583650" y="1290600"/>
            <a:ext cx="1467600" cy="47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2000">
                <a:solidFill>
                  <a:srgbClr val="FCE5CD"/>
                </a:solidFill>
                <a:latin typeface="Consolas"/>
                <a:ea typeface="Consolas"/>
                <a:cs typeface="Consolas"/>
                <a:sym typeface="Consolas"/>
              </a:rPr>
              <a:t>HAD </a:t>
            </a:r>
            <a:endParaRPr sz="2000">
              <a:solidFill>
                <a:srgbClr val="FCE5CD"/>
              </a:solidFill>
              <a:latin typeface="Consolas"/>
              <a:ea typeface="Consolas"/>
              <a:cs typeface="Consolas"/>
              <a:sym typeface="Consolas"/>
            </a:endParaRPr>
          </a:p>
        </p:txBody>
      </p:sp>
      <p:sp>
        <p:nvSpPr>
          <p:cNvPr id="157" name="Shape 157"/>
          <p:cNvSpPr/>
          <p:nvPr/>
        </p:nvSpPr>
        <p:spPr>
          <a:xfrm>
            <a:off x="2241650" y="1076875"/>
            <a:ext cx="342000" cy="313500"/>
          </a:xfrm>
          <a:prstGeom prst="mathPlus">
            <a:avLst>
              <a:gd name="adj1" fmla="val 2352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p:nvPr/>
        </p:nvSpPr>
        <p:spPr>
          <a:xfrm>
            <a:off x="4051250" y="1699475"/>
            <a:ext cx="342000" cy="313500"/>
          </a:xfrm>
          <a:prstGeom prst="mathPlus">
            <a:avLst>
              <a:gd name="adj1" fmla="val 2352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 name="Shape 159"/>
          <p:cNvSpPr/>
          <p:nvPr/>
        </p:nvSpPr>
        <p:spPr>
          <a:xfrm>
            <a:off x="6179675" y="2265050"/>
            <a:ext cx="342000" cy="313500"/>
          </a:xfrm>
          <a:prstGeom prst="mathPlus">
            <a:avLst>
              <a:gd name="adj1" fmla="val 2352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ctrTitle"/>
          </p:nvPr>
        </p:nvSpPr>
        <p:spPr>
          <a:xfrm>
            <a:off x="1764800" y="123800"/>
            <a:ext cx="5996100" cy="145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pt-BR"/>
              <a:t>Forma Interrogativa (Interrogative Form)</a:t>
            </a:r>
            <a:endParaRPr/>
          </a:p>
        </p:txBody>
      </p:sp>
      <p:sp>
        <p:nvSpPr>
          <p:cNvPr id="165" name="Shape 165"/>
          <p:cNvSpPr txBox="1">
            <a:spLocks noGrp="1"/>
          </p:cNvSpPr>
          <p:nvPr>
            <p:ph type="subTitle" idx="1"/>
          </p:nvPr>
        </p:nvSpPr>
        <p:spPr>
          <a:xfrm>
            <a:off x="857650" y="1694875"/>
            <a:ext cx="7696800" cy="3324600"/>
          </a:xfrm>
          <a:prstGeom prst="rect">
            <a:avLst/>
          </a:prstGeom>
        </p:spPr>
        <p:txBody>
          <a:bodyPr spcFirstLastPara="1" wrap="square" lIns="91425" tIns="91425" rIns="91425" bIns="91425" anchor="t" anchorCtr="0">
            <a:noAutofit/>
          </a:bodyPr>
          <a:lstStyle/>
          <a:p>
            <a:pPr marL="457200" lvl="0" indent="-355600" algn="just" rtl="0">
              <a:spcBef>
                <a:spcPts val="640"/>
              </a:spcBef>
              <a:spcAft>
                <a:spcPts val="0"/>
              </a:spcAft>
              <a:buClr>
                <a:srgbClr val="FCE5CD"/>
              </a:buClr>
              <a:buSzPts val="2000"/>
              <a:buFont typeface="Consolas"/>
              <a:buChar char="●"/>
            </a:pPr>
            <a:r>
              <a:rPr lang="pt-BR" sz="2000" dirty="0">
                <a:solidFill>
                  <a:srgbClr val="FCE5CD"/>
                </a:solidFill>
                <a:latin typeface="Consolas"/>
                <a:ea typeface="Consolas"/>
                <a:cs typeface="Consolas"/>
                <a:sym typeface="Consolas"/>
              </a:rPr>
              <a:t>Para se fazer perguntas no </a:t>
            </a:r>
            <a:r>
              <a:rPr lang="pt-BR" sz="2000" dirty="0" err="1">
                <a:solidFill>
                  <a:srgbClr val="FCE5CD"/>
                </a:solidFill>
                <a:latin typeface="Consolas"/>
                <a:ea typeface="Consolas"/>
                <a:cs typeface="Consolas"/>
                <a:sym typeface="Consolas"/>
              </a:rPr>
              <a:t>past</a:t>
            </a:r>
            <a:r>
              <a:rPr lang="pt-BR" sz="2000" dirty="0">
                <a:solidFill>
                  <a:srgbClr val="FCE5CD"/>
                </a:solidFill>
                <a:latin typeface="Consolas"/>
                <a:ea typeface="Consolas"/>
                <a:cs typeface="Consolas"/>
                <a:sym typeface="Consolas"/>
              </a:rPr>
              <a:t> </a:t>
            </a:r>
            <a:r>
              <a:rPr lang="pt-BR" sz="2000" dirty="0" err="1">
                <a:solidFill>
                  <a:srgbClr val="FCE5CD"/>
                </a:solidFill>
                <a:latin typeface="Consolas"/>
                <a:ea typeface="Consolas"/>
                <a:cs typeface="Consolas"/>
                <a:sym typeface="Consolas"/>
              </a:rPr>
              <a:t>perfect</a:t>
            </a:r>
            <a:r>
              <a:rPr lang="pt-BR" sz="2000" dirty="0">
                <a:solidFill>
                  <a:srgbClr val="FCE5CD"/>
                </a:solidFill>
                <a:latin typeface="Consolas"/>
                <a:ea typeface="Consolas"/>
                <a:cs typeface="Consolas"/>
                <a:sym typeface="Consolas"/>
              </a:rPr>
              <a:t> o verbo auxiliar (</a:t>
            </a:r>
            <a:r>
              <a:rPr lang="pt-BR" sz="2000" dirty="0" err="1">
                <a:solidFill>
                  <a:srgbClr val="FCE5CD"/>
                </a:solidFill>
                <a:latin typeface="Consolas"/>
                <a:ea typeface="Consolas"/>
                <a:cs typeface="Consolas"/>
                <a:sym typeface="Consolas"/>
              </a:rPr>
              <a:t>had</a:t>
            </a:r>
            <a:r>
              <a:rPr lang="pt-BR" sz="2000" dirty="0">
                <a:solidFill>
                  <a:srgbClr val="FCE5CD"/>
                </a:solidFill>
                <a:latin typeface="Consolas"/>
                <a:ea typeface="Consolas"/>
                <a:cs typeface="Consolas"/>
                <a:sym typeface="Consolas"/>
              </a:rPr>
              <a:t>) deve aparecer no início da frase, antes do sujeito. Portanto as perguntas apresentam a seguinte estrutura:</a:t>
            </a:r>
            <a:endParaRPr sz="2000" dirty="0">
              <a:solidFill>
                <a:srgbClr val="FCE5CD"/>
              </a:solidFill>
              <a:latin typeface="Consolas"/>
              <a:ea typeface="Consolas"/>
              <a:cs typeface="Consolas"/>
              <a:sym typeface="Consolas"/>
            </a:endParaRPr>
          </a:p>
          <a:p>
            <a:pPr marL="0" lvl="0" indent="0" algn="just" rtl="0">
              <a:spcBef>
                <a:spcPts val="640"/>
              </a:spcBef>
              <a:spcAft>
                <a:spcPts val="0"/>
              </a:spcAft>
              <a:buNone/>
            </a:pPr>
            <a:endParaRPr sz="2000" dirty="0">
              <a:solidFill>
                <a:srgbClr val="FCE5CD"/>
              </a:solidFill>
              <a:latin typeface="Consolas"/>
              <a:ea typeface="Consolas"/>
              <a:cs typeface="Consolas"/>
              <a:sym typeface="Consolas"/>
            </a:endParaRPr>
          </a:p>
          <a:p>
            <a:pPr marL="0" lvl="0" indent="0" algn="just" rtl="0">
              <a:spcBef>
                <a:spcPts val="640"/>
              </a:spcBef>
              <a:spcAft>
                <a:spcPts val="0"/>
              </a:spcAft>
              <a:buNone/>
            </a:pPr>
            <a:endParaRPr sz="2000" dirty="0">
              <a:solidFill>
                <a:srgbClr val="FCE5CD"/>
              </a:solidFill>
              <a:latin typeface="Consolas"/>
              <a:ea typeface="Consolas"/>
              <a:cs typeface="Consolas"/>
              <a:sym typeface="Consolas"/>
            </a:endParaRPr>
          </a:p>
          <a:p>
            <a:pPr marL="0" lvl="0" indent="0" rtl="0">
              <a:spcBef>
                <a:spcPts val="640"/>
              </a:spcBef>
              <a:spcAft>
                <a:spcPts val="0"/>
              </a:spcAft>
              <a:buNone/>
            </a:pPr>
            <a:endParaRPr sz="2000" dirty="0">
              <a:solidFill>
                <a:srgbClr val="FCE5CD"/>
              </a:solidFill>
              <a:latin typeface="Consolas"/>
              <a:ea typeface="Consolas"/>
              <a:cs typeface="Consolas"/>
              <a:sym typeface="Consolas"/>
            </a:endParaRPr>
          </a:p>
          <a:p>
            <a:pPr marL="457200" lvl="0" indent="-355600">
              <a:spcBef>
                <a:spcPts val="640"/>
              </a:spcBef>
              <a:spcAft>
                <a:spcPts val="0"/>
              </a:spcAft>
              <a:buClr>
                <a:srgbClr val="FCE5CD"/>
              </a:buClr>
              <a:buSzPts val="2000"/>
              <a:buFont typeface="Consolas"/>
              <a:buChar char="●"/>
            </a:pPr>
            <a:r>
              <a:rPr lang="pt-BR" sz="2000" dirty="0">
                <a:solidFill>
                  <a:srgbClr val="FCE5CD"/>
                </a:solidFill>
                <a:latin typeface="Consolas"/>
                <a:ea typeface="Consolas"/>
                <a:cs typeface="Consolas"/>
                <a:sym typeface="Consolas"/>
              </a:rPr>
              <a:t>Ex.: </a:t>
            </a:r>
            <a:r>
              <a:rPr lang="pt-BR" sz="2000" b="1" dirty="0" err="1">
                <a:solidFill>
                  <a:srgbClr val="FCE5CD"/>
                </a:solidFill>
                <a:latin typeface="Consolas"/>
                <a:ea typeface="Consolas"/>
                <a:cs typeface="Consolas"/>
                <a:sym typeface="Consolas"/>
              </a:rPr>
              <a:t>Had</a:t>
            </a:r>
            <a:r>
              <a:rPr lang="pt-BR" sz="2000" dirty="0">
                <a:solidFill>
                  <a:srgbClr val="FCE5CD"/>
                </a:solidFill>
                <a:latin typeface="Consolas"/>
                <a:ea typeface="Consolas"/>
                <a:cs typeface="Consolas"/>
                <a:sym typeface="Consolas"/>
              </a:rPr>
              <a:t> </a:t>
            </a:r>
            <a:r>
              <a:rPr lang="pt-BR" sz="2000" dirty="0" err="1">
                <a:solidFill>
                  <a:srgbClr val="FCE5CD"/>
                </a:solidFill>
                <a:latin typeface="Consolas"/>
                <a:ea typeface="Consolas"/>
                <a:cs typeface="Consolas"/>
                <a:sym typeface="Consolas"/>
              </a:rPr>
              <a:t>you</a:t>
            </a:r>
            <a:r>
              <a:rPr lang="pt-BR" sz="2000" dirty="0">
                <a:solidFill>
                  <a:srgbClr val="FCE5CD"/>
                </a:solidFill>
                <a:latin typeface="Consolas"/>
                <a:ea typeface="Consolas"/>
                <a:cs typeface="Consolas"/>
                <a:sym typeface="Consolas"/>
              </a:rPr>
              <a:t> </a:t>
            </a:r>
            <a:r>
              <a:rPr lang="pt-BR" sz="2000" b="1" dirty="0" err="1">
                <a:solidFill>
                  <a:srgbClr val="FCE5CD"/>
                </a:solidFill>
                <a:latin typeface="Consolas"/>
                <a:ea typeface="Consolas"/>
                <a:cs typeface="Consolas"/>
                <a:sym typeface="Consolas"/>
              </a:rPr>
              <a:t>changed</a:t>
            </a:r>
            <a:r>
              <a:rPr lang="pt-BR" sz="2000" dirty="0">
                <a:solidFill>
                  <a:srgbClr val="FCE5CD"/>
                </a:solidFill>
                <a:latin typeface="Consolas"/>
                <a:ea typeface="Consolas"/>
                <a:cs typeface="Consolas"/>
                <a:sym typeface="Consolas"/>
              </a:rPr>
              <a:t> </a:t>
            </a:r>
            <a:r>
              <a:rPr lang="pt-BR" sz="2000" dirty="0" err="1">
                <a:solidFill>
                  <a:srgbClr val="FCE5CD"/>
                </a:solidFill>
                <a:latin typeface="Consolas"/>
                <a:ea typeface="Consolas"/>
                <a:cs typeface="Consolas"/>
                <a:sym typeface="Consolas"/>
              </a:rPr>
              <a:t>your</a:t>
            </a:r>
            <a:r>
              <a:rPr lang="pt-BR" sz="2000" dirty="0">
                <a:solidFill>
                  <a:srgbClr val="FCE5CD"/>
                </a:solidFill>
                <a:latin typeface="Consolas"/>
                <a:ea typeface="Consolas"/>
                <a:cs typeface="Consolas"/>
                <a:sym typeface="Consolas"/>
              </a:rPr>
              <a:t> </a:t>
            </a:r>
            <a:r>
              <a:rPr lang="pt-BR" sz="2000" dirty="0" err="1">
                <a:solidFill>
                  <a:srgbClr val="FCE5CD"/>
                </a:solidFill>
                <a:latin typeface="Consolas"/>
                <a:ea typeface="Consolas"/>
                <a:cs typeface="Consolas"/>
                <a:sym typeface="Consolas"/>
              </a:rPr>
              <a:t>clothes</a:t>
            </a:r>
            <a:r>
              <a:rPr lang="pt-BR" sz="2000" dirty="0">
                <a:solidFill>
                  <a:srgbClr val="FCE5CD"/>
                </a:solidFill>
                <a:latin typeface="Consolas"/>
                <a:ea typeface="Consolas"/>
                <a:cs typeface="Consolas"/>
                <a:sym typeface="Consolas"/>
              </a:rPr>
              <a:t> </a:t>
            </a:r>
            <a:r>
              <a:rPr lang="pt-BR" sz="2000" dirty="0" err="1">
                <a:solidFill>
                  <a:srgbClr val="FCE5CD"/>
                </a:solidFill>
                <a:latin typeface="Consolas"/>
                <a:ea typeface="Consolas"/>
                <a:cs typeface="Consolas"/>
                <a:sym typeface="Consolas"/>
              </a:rPr>
              <a:t>before</a:t>
            </a:r>
            <a:r>
              <a:rPr lang="pt-BR" sz="2000" dirty="0">
                <a:solidFill>
                  <a:srgbClr val="FCE5CD"/>
                </a:solidFill>
                <a:latin typeface="Consolas"/>
                <a:ea typeface="Consolas"/>
                <a:cs typeface="Consolas"/>
                <a:sym typeface="Consolas"/>
              </a:rPr>
              <a:t> </a:t>
            </a:r>
            <a:r>
              <a:rPr lang="pt-BR" sz="2000" dirty="0" err="1">
                <a:solidFill>
                  <a:srgbClr val="FCE5CD"/>
                </a:solidFill>
                <a:latin typeface="Consolas"/>
                <a:ea typeface="Consolas"/>
                <a:cs typeface="Consolas"/>
                <a:sym typeface="Consolas"/>
              </a:rPr>
              <a:t>the</a:t>
            </a:r>
            <a:r>
              <a:rPr lang="pt-BR" sz="2000" dirty="0">
                <a:solidFill>
                  <a:srgbClr val="FCE5CD"/>
                </a:solidFill>
                <a:latin typeface="Consolas"/>
                <a:ea typeface="Consolas"/>
                <a:cs typeface="Consolas"/>
                <a:sym typeface="Consolas"/>
              </a:rPr>
              <a:t> </a:t>
            </a:r>
            <a:r>
              <a:rPr lang="pt-BR" sz="2000" dirty="0" err="1">
                <a:solidFill>
                  <a:srgbClr val="FCE5CD"/>
                </a:solidFill>
                <a:latin typeface="Consolas"/>
                <a:ea typeface="Consolas"/>
                <a:cs typeface="Consolas"/>
                <a:sym typeface="Consolas"/>
              </a:rPr>
              <a:t>end</a:t>
            </a:r>
            <a:r>
              <a:rPr lang="pt-BR" sz="2000" dirty="0">
                <a:solidFill>
                  <a:srgbClr val="FCE5CD"/>
                </a:solidFill>
                <a:latin typeface="Consolas"/>
                <a:ea typeface="Consolas"/>
                <a:cs typeface="Consolas"/>
                <a:sym typeface="Consolas"/>
              </a:rPr>
              <a:t> </a:t>
            </a:r>
            <a:r>
              <a:rPr lang="pt-BR" sz="2000" dirty="0" err="1">
                <a:solidFill>
                  <a:srgbClr val="FCE5CD"/>
                </a:solidFill>
                <a:latin typeface="Consolas"/>
                <a:ea typeface="Consolas"/>
                <a:cs typeface="Consolas"/>
                <a:sym typeface="Consolas"/>
              </a:rPr>
              <a:t>of</a:t>
            </a:r>
            <a:r>
              <a:rPr lang="pt-BR" sz="2000" dirty="0">
                <a:solidFill>
                  <a:srgbClr val="FCE5CD"/>
                </a:solidFill>
                <a:latin typeface="Consolas"/>
                <a:ea typeface="Consolas"/>
                <a:cs typeface="Consolas"/>
                <a:sym typeface="Consolas"/>
              </a:rPr>
              <a:t> </a:t>
            </a:r>
            <a:r>
              <a:rPr lang="pt-BR" sz="2000" dirty="0" err="1">
                <a:solidFill>
                  <a:srgbClr val="FCE5CD"/>
                </a:solidFill>
                <a:latin typeface="Consolas"/>
                <a:ea typeface="Consolas"/>
                <a:cs typeface="Consolas"/>
                <a:sym typeface="Consolas"/>
              </a:rPr>
              <a:t>the</a:t>
            </a:r>
            <a:r>
              <a:rPr lang="pt-BR" sz="2000" dirty="0">
                <a:solidFill>
                  <a:srgbClr val="FCE5CD"/>
                </a:solidFill>
                <a:latin typeface="Consolas"/>
                <a:ea typeface="Consolas"/>
                <a:cs typeface="Consolas"/>
                <a:sym typeface="Consolas"/>
              </a:rPr>
              <a:t> </a:t>
            </a:r>
            <a:r>
              <a:rPr lang="pt-BR" sz="2000" dirty="0" err="1">
                <a:solidFill>
                  <a:srgbClr val="FCE5CD"/>
                </a:solidFill>
                <a:latin typeface="Consolas"/>
                <a:ea typeface="Consolas"/>
                <a:cs typeface="Consolas"/>
                <a:sym typeface="Consolas"/>
              </a:rPr>
              <a:t>party</a:t>
            </a:r>
            <a:r>
              <a:rPr lang="pt-BR" sz="2000" dirty="0">
                <a:solidFill>
                  <a:srgbClr val="FCE5CD"/>
                </a:solidFill>
                <a:latin typeface="Consolas"/>
                <a:ea typeface="Consolas"/>
                <a:cs typeface="Consolas"/>
                <a:sym typeface="Consolas"/>
              </a:rPr>
              <a:t>? </a:t>
            </a:r>
            <a:endParaRPr sz="2000" dirty="0">
              <a:solidFill>
                <a:srgbClr val="FCE5CD"/>
              </a:solidFill>
              <a:latin typeface="Consolas"/>
              <a:ea typeface="Consolas"/>
              <a:cs typeface="Consolas"/>
              <a:sym typeface="Consolas"/>
            </a:endParaRPr>
          </a:p>
        </p:txBody>
      </p:sp>
      <p:sp>
        <p:nvSpPr>
          <p:cNvPr id="166" name="Shape 166"/>
          <p:cNvSpPr/>
          <p:nvPr/>
        </p:nvSpPr>
        <p:spPr>
          <a:xfrm>
            <a:off x="1094600" y="3391786"/>
            <a:ext cx="7380000" cy="751364"/>
          </a:xfrm>
          <a:prstGeom prst="roundRect">
            <a:avLst>
              <a:gd name="adj" fmla="val 16667"/>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640"/>
              </a:spcBef>
              <a:spcAft>
                <a:spcPts val="0"/>
              </a:spcAft>
              <a:buClr>
                <a:schemeClr val="dk1"/>
              </a:buClr>
              <a:buSzPts val="1100"/>
              <a:buFont typeface="Arial"/>
              <a:buNone/>
            </a:pPr>
            <a:r>
              <a:rPr lang="pt-BR" sz="2000" b="1" dirty="0">
                <a:solidFill>
                  <a:srgbClr val="FCE5CD"/>
                </a:solidFill>
                <a:latin typeface="Consolas"/>
                <a:ea typeface="Consolas"/>
                <a:cs typeface="Consolas"/>
                <a:sym typeface="Consolas"/>
              </a:rPr>
              <a:t>Verbo </a:t>
            </a:r>
            <a:r>
              <a:rPr lang="pt-BR" sz="2000" b="1" i="1" dirty="0" err="1">
                <a:solidFill>
                  <a:srgbClr val="FCE5CD"/>
                </a:solidFill>
                <a:latin typeface="Consolas"/>
                <a:ea typeface="Consolas"/>
                <a:cs typeface="Consolas"/>
                <a:sym typeface="Consolas"/>
              </a:rPr>
              <a:t>to</a:t>
            </a:r>
            <a:r>
              <a:rPr lang="pt-BR" sz="2000" b="1" i="1" dirty="0">
                <a:solidFill>
                  <a:srgbClr val="FCE5CD"/>
                </a:solidFill>
                <a:latin typeface="Consolas"/>
                <a:ea typeface="Consolas"/>
                <a:cs typeface="Consolas"/>
                <a:sym typeface="Consolas"/>
              </a:rPr>
              <a:t> </a:t>
            </a:r>
            <a:r>
              <a:rPr lang="pt-BR" sz="2000" b="1" i="1" dirty="0" err="1">
                <a:solidFill>
                  <a:srgbClr val="FCE5CD"/>
                </a:solidFill>
                <a:latin typeface="Consolas"/>
                <a:ea typeface="Consolas"/>
                <a:cs typeface="Consolas"/>
                <a:sym typeface="Consolas"/>
              </a:rPr>
              <a:t>have</a:t>
            </a:r>
            <a:r>
              <a:rPr lang="pt-BR" sz="2000" b="1" dirty="0">
                <a:solidFill>
                  <a:srgbClr val="FCE5CD"/>
                </a:solidFill>
                <a:latin typeface="Consolas"/>
                <a:ea typeface="Consolas"/>
                <a:cs typeface="Consolas"/>
                <a:sym typeface="Consolas"/>
              </a:rPr>
              <a:t> no </a:t>
            </a:r>
            <a:r>
              <a:rPr lang="pt-BR" sz="2000" b="1" dirty="0" err="1">
                <a:solidFill>
                  <a:srgbClr val="FCE5CD"/>
                </a:solidFill>
                <a:latin typeface="Consolas"/>
                <a:ea typeface="Consolas"/>
                <a:cs typeface="Consolas"/>
                <a:sym typeface="Consolas"/>
              </a:rPr>
              <a:t>simple</a:t>
            </a:r>
            <a:r>
              <a:rPr lang="pt-BR" sz="2000" b="1" dirty="0">
                <a:solidFill>
                  <a:srgbClr val="FCE5CD"/>
                </a:solidFill>
                <a:latin typeface="Consolas"/>
                <a:ea typeface="Consolas"/>
                <a:cs typeface="Consolas"/>
                <a:sym typeface="Consolas"/>
              </a:rPr>
              <a:t> </a:t>
            </a:r>
            <a:r>
              <a:rPr lang="pt-BR" sz="2000" b="1" dirty="0" err="1">
                <a:solidFill>
                  <a:srgbClr val="FCE5CD"/>
                </a:solidFill>
                <a:latin typeface="Consolas"/>
                <a:ea typeface="Consolas"/>
                <a:cs typeface="Consolas"/>
                <a:sym typeface="Consolas"/>
              </a:rPr>
              <a:t>past</a:t>
            </a:r>
            <a:r>
              <a:rPr lang="pt-BR" sz="2000" b="1" dirty="0">
                <a:solidFill>
                  <a:srgbClr val="FCE5CD"/>
                </a:solidFill>
                <a:latin typeface="Consolas"/>
                <a:ea typeface="Consolas"/>
                <a:cs typeface="Consolas"/>
                <a:sym typeface="Consolas"/>
              </a:rPr>
              <a:t> + sujeito + verbo principal no </a:t>
            </a:r>
            <a:r>
              <a:rPr lang="pt-BR" sz="2000" b="1" dirty="0" err="1">
                <a:solidFill>
                  <a:srgbClr val="FCE5CD"/>
                </a:solidFill>
                <a:latin typeface="Consolas"/>
                <a:ea typeface="Consolas"/>
                <a:cs typeface="Consolas"/>
                <a:sym typeface="Consolas"/>
              </a:rPr>
              <a:t>past</a:t>
            </a:r>
            <a:r>
              <a:rPr lang="pt-BR" sz="2000" b="1" dirty="0">
                <a:solidFill>
                  <a:srgbClr val="FCE5CD"/>
                </a:solidFill>
                <a:latin typeface="Consolas"/>
                <a:ea typeface="Consolas"/>
                <a:cs typeface="Consolas"/>
                <a:sym typeface="Consolas"/>
              </a:rPr>
              <a:t> </a:t>
            </a:r>
            <a:r>
              <a:rPr lang="pt-BR" sz="2000" b="1" dirty="0" err="1">
                <a:solidFill>
                  <a:srgbClr val="FCE5CD"/>
                </a:solidFill>
                <a:latin typeface="Consolas"/>
                <a:ea typeface="Consolas"/>
                <a:cs typeface="Consolas"/>
                <a:sym typeface="Consolas"/>
              </a:rPr>
              <a:t>participle</a:t>
            </a:r>
            <a:r>
              <a:rPr lang="pt-BR" sz="2000" b="1" dirty="0">
                <a:solidFill>
                  <a:srgbClr val="FCE5CD"/>
                </a:solidFill>
                <a:latin typeface="Consolas"/>
                <a:ea typeface="Consolas"/>
                <a:cs typeface="Consolas"/>
                <a:sym typeface="Consolas"/>
              </a:rPr>
              <a:t> + complemento</a:t>
            </a:r>
            <a:endParaRPr sz="2000" b="1" dirty="0">
              <a:solidFill>
                <a:srgbClr val="FCE5CD"/>
              </a:solidFill>
              <a:latin typeface="Consolas"/>
              <a:ea typeface="Consolas"/>
              <a:cs typeface="Consolas"/>
              <a:sym typeface="Consola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883375" y="1152475"/>
            <a:ext cx="7622700" cy="34164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pt-BR" sz="2000">
                <a:latin typeface="Montserrat"/>
                <a:ea typeface="Montserrat"/>
                <a:cs typeface="Montserrat"/>
                <a:sym typeface="Montserrat"/>
              </a:rPr>
              <a:t>Passe as sentenças a seguir para o “Past Perfect” e complete os espaços com a forma correta dos verbos em parênteses nesse tempo verbal da língua inglesa:</a:t>
            </a:r>
            <a:br>
              <a:rPr lang="pt-BR" sz="2000">
                <a:latin typeface="Montserrat"/>
                <a:ea typeface="Montserrat"/>
                <a:cs typeface="Montserrat"/>
                <a:sym typeface="Montserrat"/>
              </a:rPr>
            </a:br>
            <a:br>
              <a:rPr lang="pt-BR" sz="2000">
                <a:latin typeface="Montserrat"/>
                <a:ea typeface="Montserrat"/>
                <a:cs typeface="Montserrat"/>
                <a:sym typeface="Montserrat"/>
              </a:rPr>
            </a:br>
            <a:r>
              <a:rPr lang="pt-BR" sz="2000">
                <a:latin typeface="Montserrat"/>
                <a:ea typeface="Montserrat"/>
                <a:cs typeface="Montserrat"/>
                <a:sym typeface="Montserrat"/>
              </a:rPr>
              <a:t>a) He ____________________ (live) in Germany before she went to Brazil.</a:t>
            </a:r>
            <a:br>
              <a:rPr lang="pt-BR" sz="2000">
                <a:latin typeface="Montserrat"/>
                <a:ea typeface="Montserrat"/>
                <a:cs typeface="Montserrat"/>
                <a:sym typeface="Montserrat"/>
              </a:rPr>
            </a:br>
            <a:r>
              <a:rPr lang="pt-BR" sz="2000">
                <a:latin typeface="Montserrat"/>
                <a:ea typeface="Montserrat"/>
                <a:cs typeface="Montserrat"/>
                <a:sym typeface="Montserrat"/>
              </a:rPr>
              <a:t>b) After I____________________ (eat) the birthday cake, I began to feel sick.</a:t>
            </a:r>
            <a:br>
              <a:rPr lang="pt-BR" sz="2000">
                <a:latin typeface="Montserrat"/>
                <a:ea typeface="Montserrat"/>
                <a:cs typeface="Montserrat"/>
                <a:sym typeface="Montserrat"/>
              </a:rPr>
            </a:br>
            <a:r>
              <a:rPr lang="pt-BR" sz="2000">
                <a:latin typeface="Montserrat"/>
                <a:ea typeface="Montserrat"/>
                <a:cs typeface="Montserrat"/>
                <a:sym typeface="Montserrat"/>
              </a:rPr>
              <a:t>c) If we ____________________ (listen) to her, we would have got the best place in the theater.</a:t>
            </a:r>
            <a:br>
              <a:rPr lang="pt-BR" sz="2000">
                <a:latin typeface="Montserrat"/>
                <a:ea typeface="Montserrat"/>
                <a:cs typeface="Montserrat"/>
                <a:sym typeface="Montserrat"/>
              </a:rPr>
            </a:br>
            <a:endParaRPr sz="2000">
              <a:latin typeface="Montserrat"/>
              <a:ea typeface="Montserrat"/>
              <a:cs typeface="Montserrat"/>
              <a:sym typeface="Montserrat"/>
            </a:endParaRPr>
          </a:p>
        </p:txBody>
      </p:sp>
      <p:sp>
        <p:nvSpPr>
          <p:cNvPr id="178" name="Shape 178"/>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pt-BR" sz="4000"/>
              <a:t>Questões</a:t>
            </a:r>
            <a:endParaRPr sz="4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pt-BR" sz="4000"/>
              <a:t>Respostas </a:t>
            </a:r>
            <a:endParaRPr sz="4000"/>
          </a:p>
        </p:txBody>
      </p:sp>
      <p:sp>
        <p:nvSpPr>
          <p:cNvPr id="184" name="Shape 184"/>
          <p:cNvSpPr txBox="1">
            <a:spLocks noGrp="1"/>
          </p:cNvSpPr>
          <p:nvPr>
            <p:ph type="body" idx="1"/>
          </p:nvPr>
        </p:nvSpPr>
        <p:spPr>
          <a:xfrm>
            <a:off x="854875" y="1152475"/>
            <a:ext cx="7594200" cy="3416400"/>
          </a:xfrm>
          <a:prstGeom prst="rect">
            <a:avLst/>
          </a:prstGeom>
        </p:spPr>
        <p:txBody>
          <a:bodyPr spcFirstLastPara="1" wrap="square" lIns="91425" tIns="91425" rIns="91425" bIns="91425" anchor="t" anchorCtr="0">
            <a:noAutofit/>
          </a:bodyPr>
          <a:lstStyle/>
          <a:p>
            <a:pPr marL="0" lvl="0" indent="0" rtl="0">
              <a:lnSpc>
                <a:spcPct val="115000"/>
              </a:lnSpc>
              <a:spcBef>
                <a:spcPts val="640"/>
              </a:spcBef>
              <a:spcAft>
                <a:spcPts val="0"/>
              </a:spcAft>
              <a:buNone/>
            </a:pPr>
            <a:endParaRPr sz="2000">
              <a:solidFill>
                <a:srgbClr val="000000"/>
              </a:solidFill>
              <a:highlight>
                <a:srgbClr val="FFFFFF"/>
              </a:highlight>
            </a:endParaRPr>
          </a:p>
          <a:p>
            <a:pPr marL="0" lvl="0" indent="0">
              <a:spcBef>
                <a:spcPts val="640"/>
              </a:spcBef>
              <a:spcAft>
                <a:spcPts val="0"/>
              </a:spcAft>
              <a:buNone/>
            </a:pPr>
            <a:r>
              <a:rPr lang="pt-BR" sz="2000"/>
              <a:t>a) He </a:t>
            </a:r>
            <a:r>
              <a:rPr lang="pt-BR" sz="2000" b="1" u="sng"/>
              <a:t>had lived</a:t>
            </a:r>
            <a:r>
              <a:rPr lang="pt-BR" sz="2000"/>
              <a:t> in Germany before she went to Brazil.</a:t>
            </a:r>
            <a:br>
              <a:rPr lang="pt-BR" sz="2000"/>
            </a:br>
            <a:br>
              <a:rPr lang="pt-BR" sz="2000"/>
            </a:br>
            <a:r>
              <a:rPr lang="pt-BR" sz="2000"/>
              <a:t>b) After I </a:t>
            </a:r>
            <a:r>
              <a:rPr lang="pt-BR" sz="2000" b="1" u="sng"/>
              <a:t>had eaten</a:t>
            </a:r>
            <a:r>
              <a:rPr lang="pt-BR" sz="2000"/>
              <a:t> the birthday cake, I began to feel sick.</a:t>
            </a:r>
            <a:br>
              <a:rPr lang="pt-BR" sz="2000"/>
            </a:br>
            <a:br>
              <a:rPr lang="pt-BR" sz="2000"/>
            </a:br>
            <a:r>
              <a:rPr lang="pt-BR" sz="2000"/>
              <a:t>c) If we </a:t>
            </a:r>
            <a:r>
              <a:rPr lang="pt-BR" sz="2000" b="1" u="sng"/>
              <a:t>had listened</a:t>
            </a:r>
            <a:r>
              <a:rPr lang="pt-BR" sz="2000"/>
              <a:t> to her, we would have got the best place in the theater.</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445025"/>
            <a:ext cx="8520600" cy="103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pt-BR" sz="3200" dirty="0"/>
              <a:t>Harry Potter - The Tale </a:t>
            </a:r>
            <a:r>
              <a:rPr lang="pt-BR" sz="3200" dirty="0" err="1"/>
              <a:t>of</a:t>
            </a:r>
            <a:r>
              <a:rPr lang="pt-BR" sz="3200" dirty="0"/>
              <a:t> </a:t>
            </a:r>
            <a:r>
              <a:rPr lang="pt-BR" sz="3200" dirty="0" err="1"/>
              <a:t>the</a:t>
            </a:r>
            <a:r>
              <a:rPr lang="pt-BR" sz="3200" dirty="0"/>
              <a:t> </a:t>
            </a:r>
            <a:r>
              <a:rPr lang="pt-BR" sz="3200" dirty="0" err="1"/>
              <a:t>Three</a:t>
            </a:r>
            <a:r>
              <a:rPr lang="pt-BR" sz="3200" dirty="0"/>
              <a:t> Brothers</a:t>
            </a:r>
            <a:endParaRPr sz="3200" dirty="0"/>
          </a:p>
        </p:txBody>
      </p:sp>
      <p:sp>
        <p:nvSpPr>
          <p:cNvPr id="190" name="Shape 190"/>
          <p:cNvSpPr txBox="1">
            <a:spLocks noGrp="1"/>
          </p:cNvSpPr>
          <p:nvPr>
            <p:ph type="body" idx="1"/>
          </p:nvPr>
        </p:nvSpPr>
        <p:spPr>
          <a:xfrm>
            <a:off x="911875" y="1639075"/>
            <a:ext cx="7494300" cy="2929800"/>
          </a:xfrm>
          <a:prstGeom prst="rect">
            <a:avLst/>
          </a:prstGeom>
        </p:spPr>
        <p:txBody>
          <a:bodyPr spcFirstLastPara="1" wrap="square" lIns="91425" tIns="91425" rIns="91425" bIns="91425" anchor="t" anchorCtr="0">
            <a:noAutofit/>
          </a:bodyPr>
          <a:lstStyle/>
          <a:p>
            <a:pPr marL="0" lvl="0" indent="0" algn="just">
              <a:spcBef>
                <a:spcPts val="640"/>
              </a:spcBef>
              <a:spcAft>
                <a:spcPts val="0"/>
              </a:spcAft>
              <a:buNone/>
            </a:pPr>
            <a:r>
              <a:rPr lang="pt-BR" sz="2000"/>
              <a:t>“The first brother traveled to a distant village where with the elder wand in hand, he killed a wizard with whom he had once quarreled. Drunk with the power that the elder wand had given him, he bragged to his invincibility. But that night, another wizard stole the wand and slit the brother’s throat for good measure, and so Death took the first brother for his own.”</a:t>
            </a:r>
            <a:endParaRPr sz="2000"/>
          </a:p>
        </p:txBody>
      </p:sp>
      <p:sp>
        <p:nvSpPr>
          <p:cNvPr id="191" name="Shape 191"/>
          <p:cNvSpPr/>
          <p:nvPr/>
        </p:nvSpPr>
        <p:spPr>
          <a:xfrm>
            <a:off x="3894275" y="2459550"/>
            <a:ext cx="551700" cy="276000"/>
          </a:xfrm>
          <a:prstGeom prst="roundRect">
            <a:avLst>
              <a:gd name="adj" fmla="val 16667"/>
            </a:avLst>
          </a:prstGeom>
          <a:noFill/>
          <a:ln w="19050"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p:nvPr/>
        </p:nvSpPr>
        <p:spPr>
          <a:xfrm>
            <a:off x="5642450" y="2735550"/>
            <a:ext cx="551700" cy="276000"/>
          </a:xfrm>
          <a:prstGeom prst="roundRect">
            <a:avLst>
              <a:gd name="adj" fmla="val 16667"/>
            </a:avLst>
          </a:prstGeom>
          <a:noFill/>
          <a:ln w="19050"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DCE4F0"/>
      </a:accent1>
      <a:accent2>
        <a:srgbClr val="8BA5CE"/>
      </a:accent2>
      <a:accent3>
        <a:srgbClr val="FFFFFF"/>
      </a:accent3>
      <a:accent4>
        <a:srgbClr val="000000"/>
      </a:accent4>
      <a:accent5>
        <a:srgbClr val="EBEFF6"/>
      </a:accent5>
      <a:accent6>
        <a:srgbClr val="7D95BA"/>
      </a:accent6>
      <a:hlink>
        <a:srgbClr val="3F598D"/>
      </a:hlink>
      <a:folHlink>
        <a:srgbClr val="4F70B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366</Words>
  <Application>Microsoft Office PowerPoint</Application>
  <PresentationFormat>Apresentação na tela (16:9)</PresentationFormat>
  <Paragraphs>42</Paragraphs>
  <Slides>14</Slides>
  <Notes>14</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Montserrat</vt:lpstr>
      <vt:lpstr>Arial</vt:lpstr>
      <vt:lpstr>Alfa Slab One</vt:lpstr>
      <vt:lpstr>Consolas</vt:lpstr>
      <vt:lpstr>Default Design</vt:lpstr>
      <vt:lpstr>PAST PERFECT</vt:lpstr>
      <vt:lpstr>Quando usar o past perfect...</vt:lpstr>
      <vt:lpstr>A estrutura do past perfect</vt:lpstr>
      <vt:lpstr>Forma Negativa (negative form)</vt:lpstr>
      <vt:lpstr>Ex: The couch got soaked because they had not closed the window while it was raining.</vt:lpstr>
      <vt:lpstr>Forma Interrogativa (Interrogative Form)</vt:lpstr>
      <vt:lpstr>Questões</vt:lpstr>
      <vt:lpstr>Respostas </vt:lpstr>
      <vt:lpstr>Harry Potter - The Tale of the Three Brothers</vt:lpstr>
      <vt:lpstr>Apresentação do PowerPoint</vt:lpstr>
      <vt:lpstr>Apresentação do PowerPoint</vt:lpstr>
      <vt:lpstr>Apresentação do PowerPoint</vt:lpstr>
      <vt:lpstr>Apresentação do PowerPoint</vt:lpstr>
      <vt:lpstr>Referências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 PERFECT</dc:title>
  <cp:lastModifiedBy>Anthonny Rafael</cp:lastModifiedBy>
  <cp:revision>2</cp:revision>
  <dcterms:modified xsi:type="dcterms:W3CDTF">2018-04-04T10:51:34Z</dcterms:modified>
</cp:coreProperties>
</file>