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5" r:id="rId4"/>
    <p:sldId id="258" r:id="rId5"/>
    <p:sldId id="266" r:id="rId6"/>
    <p:sldId id="259" r:id="rId7"/>
    <p:sldId id="267" r:id="rId8"/>
    <p:sldId id="260" r:id="rId9"/>
    <p:sldId id="268" r:id="rId10"/>
    <p:sldId id="261" r:id="rId11"/>
    <p:sldId id="269" r:id="rId12"/>
    <p:sldId id="262" r:id="rId13"/>
    <p:sldId id="270" r:id="rId14"/>
    <p:sldId id="263" r:id="rId15"/>
    <p:sldId id="271" r:id="rId16"/>
    <p:sldId id="264" r:id="rId17"/>
    <p:sldId id="272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E432D-1803-457B-854B-8BA144F12524}" type="datetimeFigureOut">
              <a:rPr lang="pt-BR" smtClean="0"/>
              <a:t>29/05/2018</a:t>
            </a:fld>
            <a:endParaRPr lang="pt-B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440745-1841-4445-AA89-87FF99309661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E432D-1803-457B-854B-8BA144F12524}" type="datetimeFigureOut">
              <a:rPr lang="pt-BR" smtClean="0"/>
              <a:t>29/05/2018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40745-1841-4445-AA89-87FF993096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E432D-1803-457B-854B-8BA144F12524}" type="datetimeFigureOut">
              <a:rPr lang="pt-BR" smtClean="0"/>
              <a:t>29/05/2018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40745-1841-4445-AA89-87FF993096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E432D-1803-457B-854B-8BA144F12524}" type="datetimeFigureOut">
              <a:rPr lang="pt-BR" smtClean="0"/>
              <a:t>29/05/2018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40745-1841-4445-AA89-87FF993096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E432D-1803-457B-854B-8BA144F12524}" type="datetimeFigureOut">
              <a:rPr lang="pt-BR" smtClean="0"/>
              <a:t>29/05/2018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40745-1841-4445-AA89-87FF99309661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E432D-1803-457B-854B-8BA144F12524}" type="datetimeFigureOut">
              <a:rPr lang="pt-BR" smtClean="0"/>
              <a:t>29/05/2018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40745-1841-4445-AA89-87FF99309661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E432D-1803-457B-854B-8BA144F12524}" type="datetimeFigureOut">
              <a:rPr lang="pt-BR" smtClean="0"/>
              <a:t>29/05/2018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40745-1841-4445-AA89-87FF99309661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E432D-1803-457B-854B-8BA144F12524}" type="datetimeFigureOut">
              <a:rPr lang="pt-BR" smtClean="0"/>
              <a:t>29/05/2018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40745-1841-4445-AA89-87FF993096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E432D-1803-457B-854B-8BA144F12524}" type="datetimeFigureOut">
              <a:rPr lang="pt-BR" smtClean="0"/>
              <a:t>29/05/2018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40745-1841-4445-AA89-87FF993096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E432D-1803-457B-854B-8BA144F12524}" type="datetimeFigureOut">
              <a:rPr lang="pt-BR" smtClean="0"/>
              <a:t>29/05/2018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40745-1841-4445-AA89-87FF993096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E432D-1803-457B-854B-8BA144F12524}" type="datetimeFigureOut">
              <a:rPr lang="pt-BR" smtClean="0"/>
              <a:t>29/05/2018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40745-1841-4445-AA89-87FF993096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8E432D-1803-457B-854B-8BA144F12524}" type="datetimeFigureOut">
              <a:rPr lang="pt-BR" smtClean="0"/>
              <a:t>29/05/2018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D440745-1841-4445-AA89-87FF99309661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3395463"/>
          </a:xfrm>
        </p:spPr>
        <p:txBody>
          <a:bodyPr/>
          <a:lstStyle/>
          <a:p>
            <a:r>
              <a:rPr lang="pt-BR" dirty="0" smtClean="0"/>
              <a:t>Grupos de Trabalho 4º ano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31640" y="4005064"/>
            <a:ext cx="6400800" cy="1219200"/>
          </a:xfrm>
        </p:spPr>
        <p:txBody>
          <a:bodyPr>
            <a:normAutofit/>
          </a:bodyPr>
          <a:lstStyle/>
          <a:p>
            <a:r>
              <a:rPr lang="pt-BR" sz="3500" b="1" dirty="0" smtClean="0"/>
              <a:t>APRESENTAÇÃO SOBRE O FUTURO</a:t>
            </a:r>
            <a:endParaRPr lang="pt-BR" sz="3500" b="1" dirty="0"/>
          </a:p>
        </p:txBody>
      </p:sp>
    </p:spTree>
    <p:extLst>
      <p:ext uri="{BB962C8B-B14F-4D97-AF65-F5344CB8AC3E}">
        <p14:creationId xmlns:p14="http://schemas.microsoft.com/office/powerpoint/2010/main" val="43951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GRUPO 5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tx1"/>
                </a:solidFill>
              </a:rPr>
              <a:t>Pesquisar  o aparecimento do futuro com </a:t>
            </a:r>
            <a:r>
              <a:rPr lang="pt-BR" sz="3200" b="1" dirty="0" smtClean="0">
                <a:solidFill>
                  <a:schemeClr val="tx1"/>
                </a:solidFill>
              </a:rPr>
              <a:t>presente contínuo </a:t>
            </a:r>
            <a:r>
              <a:rPr lang="pt-BR" sz="3200" dirty="0" smtClean="0">
                <a:solidFill>
                  <a:schemeClr val="tx1"/>
                </a:solidFill>
              </a:rPr>
              <a:t>no caso de </a:t>
            </a:r>
            <a:r>
              <a:rPr lang="pt-BR" sz="3200" b="1" dirty="0" smtClean="0">
                <a:solidFill>
                  <a:schemeClr val="tx1"/>
                </a:solidFill>
              </a:rPr>
              <a:t>ações planejadas/certas de acontecer</a:t>
            </a:r>
            <a:r>
              <a:rPr lang="pt-BR" sz="3200" dirty="0" smtClean="0">
                <a:solidFill>
                  <a:schemeClr val="tx1"/>
                </a:solidFill>
              </a:rPr>
              <a:t>: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Entrevistar um servidor da escola e perguntar quais as atividades dele/dela para os próximos meses</a:t>
            </a:r>
            <a:endParaRPr lang="pt-B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49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GRUPO 5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tx1"/>
                </a:solidFill>
              </a:rPr>
              <a:t>Isadora </a:t>
            </a:r>
            <a:r>
              <a:rPr lang="pt-BR" sz="3200" dirty="0" err="1" smtClean="0">
                <a:solidFill>
                  <a:schemeClr val="tx1"/>
                </a:solidFill>
              </a:rPr>
              <a:t>Stefany</a:t>
            </a:r>
            <a:endParaRPr lang="pt-BR" sz="3200" dirty="0" smtClean="0">
              <a:solidFill>
                <a:schemeClr val="tx1"/>
              </a:solidFill>
            </a:endParaRPr>
          </a:p>
          <a:p>
            <a:r>
              <a:rPr lang="pt-BR" sz="3200" dirty="0" err="1" smtClean="0">
                <a:solidFill>
                  <a:schemeClr val="tx1"/>
                </a:solidFill>
              </a:rPr>
              <a:t>Jacilene</a:t>
            </a:r>
            <a:endParaRPr lang="pt-BR" sz="3200" dirty="0" smtClean="0">
              <a:solidFill>
                <a:schemeClr val="tx1"/>
              </a:solidFill>
            </a:endParaRPr>
          </a:p>
          <a:p>
            <a:r>
              <a:rPr lang="pt-BR" sz="3200" dirty="0" smtClean="0">
                <a:solidFill>
                  <a:schemeClr val="tx1"/>
                </a:solidFill>
              </a:rPr>
              <a:t>Luana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Paulo</a:t>
            </a:r>
          </a:p>
          <a:p>
            <a:r>
              <a:rPr lang="pt-BR" sz="3200" dirty="0" err="1" smtClean="0">
                <a:solidFill>
                  <a:schemeClr val="tx1"/>
                </a:solidFill>
              </a:rPr>
              <a:t>Míria</a:t>
            </a:r>
            <a:endParaRPr lang="pt-B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23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GRUPO 6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tx1"/>
                </a:solidFill>
              </a:rPr>
              <a:t>Pesquisar  o aparecimento do futuro com </a:t>
            </a:r>
            <a:r>
              <a:rPr lang="pt-BR" sz="3200" b="1" dirty="0" smtClean="0">
                <a:solidFill>
                  <a:schemeClr val="tx1"/>
                </a:solidFill>
              </a:rPr>
              <a:t>presente contínuo </a:t>
            </a:r>
            <a:r>
              <a:rPr lang="pt-BR" sz="3200" dirty="0" smtClean="0">
                <a:solidFill>
                  <a:schemeClr val="tx1"/>
                </a:solidFill>
              </a:rPr>
              <a:t>no caso de </a:t>
            </a:r>
            <a:r>
              <a:rPr lang="pt-BR" sz="3200" b="1" dirty="0" smtClean="0">
                <a:solidFill>
                  <a:schemeClr val="tx1"/>
                </a:solidFill>
              </a:rPr>
              <a:t>ações planejadas/certas de acontecer</a:t>
            </a:r>
            <a:r>
              <a:rPr lang="pt-BR" sz="3200" dirty="0" smtClean="0">
                <a:solidFill>
                  <a:schemeClr val="tx1"/>
                </a:solidFill>
              </a:rPr>
              <a:t>: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Checar a agenda de algum(a) famoso(a) e colocar as ações que ele/ela irá realizar nos próximos meses.</a:t>
            </a:r>
            <a:endParaRPr lang="pt-B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05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GRUPO 6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tx1"/>
                </a:solidFill>
              </a:rPr>
              <a:t>Alexia</a:t>
            </a:r>
          </a:p>
          <a:p>
            <a:r>
              <a:rPr lang="pt-BR" sz="3200" dirty="0" err="1" smtClean="0">
                <a:solidFill>
                  <a:schemeClr val="tx1"/>
                </a:solidFill>
              </a:rPr>
              <a:t>Gabriella</a:t>
            </a:r>
            <a:endParaRPr lang="pt-BR" sz="3200" dirty="0" smtClean="0">
              <a:solidFill>
                <a:schemeClr val="tx1"/>
              </a:solidFill>
            </a:endParaRPr>
          </a:p>
          <a:p>
            <a:r>
              <a:rPr lang="pt-BR" sz="3200" dirty="0" smtClean="0">
                <a:solidFill>
                  <a:schemeClr val="tx1"/>
                </a:solidFill>
              </a:rPr>
              <a:t>Isadora Bezerra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Juliana</a:t>
            </a:r>
          </a:p>
          <a:p>
            <a:r>
              <a:rPr lang="pt-BR" sz="3200" dirty="0" err="1" smtClean="0">
                <a:solidFill>
                  <a:schemeClr val="tx1"/>
                </a:solidFill>
              </a:rPr>
              <a:t>Laianny</a:t>
            </a:r>
            <a:endParaRPr lang="pt-B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54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GRUPO 7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tx1"/>
                </a:solidFill>
              </a:rPr>
              <a:t>Pesquisar  o aparecimento do futuro com </a:t>
            </a:r>
            <a:r>
              <a:rPr lang="pt-BR" sz="3200" b="1" dirty="0" smtClean="0">
                <a:solidFill>
                  <a:schemeClr val="tx1"/>
                </a:solidFill>
              </a:rPr>
              <a:t>presente simples </a:t>
            </a:r>
            <a:r>
              <a:rPr lang="pt-BR" sz="3200" dirty="0" smtClean="0">
                <a:solidFill>
                  <a:schemeClr val="tx1"/>
                </a:solidFill>
              </a:rPr>
              <a:t>no caso de </a:t>
            </a:r>
            <a:r>
              <a:rPr lang="pt-BR" sz="3200" b="1" dirty="0" smtClean="0">
                <a:solidFill>
                  <a:schemeClr val="tx1"/>
                </a:solidFill>
              </a:rPr>
              <a:t>ações com horários e dias definidos</a:t>
            </a:r>
            <a:r>
              <a:rPr lang="pt-BR" sz="3200" dirty="0" smtClean="0">
                <a:solidFill>
                  <a:schemeClr val="tx1"/>
                </a:solidFill>
              </a:rPr>
              <a:t>: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Procurar panfletos de eventos em inglês de shows, apresentações, cinema, etc.</a:t>
            </a:r>
            <a:endParaRPr lang="pt-B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10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GRUPO 7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tx1"/>
                </a:solidFill>
              </a:rPr>
              <a:t>Luísa</a:t>
            </a:r>
          </a:p>
          <a:p>
            <a:r>
              <a:rPr lang="pt-BR" sz="3200" dirty="0" err="1" smtClean="0">
                <a:solidFill>
                  <a:schemeClr val="tx1"/>
                </a:solidFill>
              </a:rPr>
              <a:t>Anthonny</a:t>
            </a:r>
            <a:endParaRPr lang="pt-BR" sz="3200" dirty="0" smtClean="0">
              <a:solidFill>
                <a:schemeClr val="tx1"/>
              </a:solidFill>
            </a:endParaRPr>
          </a:p>
          <a:p>
            <a:r>
              <a:rPr lang="pt-BR" sz="3200" dirty="0" err="1" smtClean="0">
                <a:solidFill>
                  <a:schemeClr val="tx1"/>
                </a:solidFill>
              </a:rPr>
              <a:t>Daémilly</a:t>
            </a:r>
            <a:endParaRPr lang="pt-BR" sz="3200" dirty="0" smtClean="0">
              <a:solidFill>
                <a:schemeClr val="tx1"/>
              </a:solidFill>
            </a:endParaRPr>
          </a:p>
          <a:p>
            <a:r>
              <a:rPr lang="pt-BR" sz="3200" dirty="0" smtClean="0">
                <a:solidFill>
                  <a:schemeClr val="tx1"/>
                </a:solidFill>
              </a:rPr>
              <a:t>Carolina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Aparecida</a:t>
            </a:r>
            <a:endParaRPr lang="pt-B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95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GRUPO 8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tx1"/>
                </a:solidFill>
              </a:rPr>
              <a:t>Pesquisar  o aparecimento do futuro com </a:t>
            </a:r>
            <a:r>
              <a:rPr lang="pt-BR" sz="3200" b="1" dirty="0" smtClean="0">
                <a:solidFill>
                  <a:schemeClr val="tx1"/>
                </a:solidFill>
              </a:rPr>
              <a:t>presente simples </a:t>
            </a:r>
            <a:r>
              <a:rPr lang="pt-BR" sz="3200" dirty="0" smtClean="0">
                <a:solidFill>
                  <a:schemeClr val="tx1"/>
                </a:solidFill>
              </a:rPr>
              <a:t>no caso de </a:t>
            </a:r>
            <a:r>
              <a:rPr lang="pt-BR" sz="3200" b="1" dirty="0" smtClean="0">
                <a:solidFill>
                  <a:schemeClr val="tx1"/>
                </a:solidFill>
              </a:rPr>
              <a:t>ações com horários e dias definidos</a:t>
            </a:r>
            <a:r>
              <a:rPr lang="pt-BR" sz="3200" dirty="0" smtClean="0">
                <a:solidFill>
                  <a:schemeClr val="tx1"/>
                </a:solidFill>
              </a:rPr>
              <a:t>: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Procurar eventos gerais, horários de ônibus, </a:t>
            </a:r>
            <a:r>
              <a:rPr lang="pt-BR" sz="3200" dirty="0" err="1" smtClean="0">
                <a:solidFill>
                  <a:schemeClr val="tx1"/>
                </a:solidFill>
              </a:rPr>
              <a:t>trains</a:t>
            </a:r>
            <a:r>
              <a:rPr lang="pt-BR" sz="3200" smtClean="0">
                <a:solidFill>
                  <a:schemeClr val="tx1"/>
                </a:solidFill>
              </a:rPr>
              <a:t>, etc.</a:t>
            </a:r>
            <a:endParaRPr lang="pt-B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04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GRUPO 8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tx1"/>
                </a:solidFill>
              </a:rPr>
              <a:t>Rita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Airton</a:t>
            </a:r>
          </a:p>
          <a:p>
            <a:r>
              <a:rPr lang="pt-BR" sz="3200" dirty="0" err="1" smtClean="0">
                <a:solidFill>
                  <a:schemeClr val="tx1"/>
                </a:solidFill>
              </a:rPr>
              <a:t>Othacylia</a:t>
            </a:r>
            <a:endParaRPr lang="pt-BR" sz="3200" dirty="0" smtClean="0">
              <a:solidFill>
                <a:schemeClr val="tx1"/>
              </a:solidFill>
            </a:endParaRPr>
          </a:p>
          <a:p>
            <a:r>
              <a:rPr lang="pt-BR" sz="3200" dirty="0" smtClean="0">
                <a:solidFill>
                  <a:schemeClr val="tx1"/>
                </a:solidFill>
              </a:rPr>
              <a:t>Renata</a:t>
            </a:r>
          </a:p>
          <a:p>
            <a:r>
              <a:rPr lang="pt-BR" sz="3200" dirty="0" err="1" smtClean="0">
                <a:solidFill>
                  <a:schemeClr val="tx1"/>
                </a:solidFill>
              </a:rPr>
              <a:t>Thayse</a:t>
            </a:r>
            <a:endParaRPr lang="pt-B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01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GRUPO 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tx1"/>
                </a:solidFill>
              </a:rPr>
              <a:t>Pesquisar  o aparecimento do futuro simples em </a:t>
            </a:r>
            <a:r>
              <a:rPr lang="pt-BR" sz="3200" b="1" dirty="0" smtClean="0">
                <a:solidFill>
                  <a:schemeClr val="tx1"/>
                </a:solidFill>
              </a:rPr>
              <a:t>promessas</a:t>
            </a:r>
            <a:r>
              <a:rPr lang="pt-BR" sz="3200" dirty="0" smtClean="0">
                <a:solidFill>
                  <a:schemeClr val="tx1"/>
                </a:solidFill>
              </a:rPr>
              <a:t> e </a:t>
            </a:r>
            <a:r>
              <a:rPr lang="pt-BR" sz="3200" b="1" dirty="0" smtClean="0">
                <a:solidFill>
                  <a:schemeClr val="tx1"/>
                </a:solidFill>
              </a:rPr>
              <a:t>intenções</a:t>
            </a:r>
            <a:r>
              <a:rPr lang="pt-BR" sz="3200" dirty="0" smtClean="0">
                <a:solidFill>
                  <a:schemeClr val="tx1"/>
                </a:solidFill>
              </a:rPr>
              <a:t> em: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Cenas de filmes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Músicas em inglês</a:t>
            </a:r>
          </a:p>
          <a:p>
            <a:endParaRPr lang="pt-BR" sz="3200" dirty="0">
              <a:solidFill>
                <a:schemeClr val="tx1"/>
              </a:solidFill>
            </a:endParaRPr>
          </a:p>
          <a:p>
            <a:r>
              <a:rPr lang="pt-BR" sz="3200" dirty="0" err="1" smtClean="0">
                <a:solidFill>
                  <a:schemeClr val="tx1"/>
                </a:solidFill>
              </a:rPr>
              <a:t>I’ll</a:t>
            </a:r>
            <a:r>
              <a:rPr lang="pt-BR" sz="3200" dirty="0" smtClean="0">
                <a:solidFill>
                  <a:schemeClr val="tx1"/>
                </a:solidFill>
              </a:rPr>
              <a:t> </a:t>
            </a:r>
            <a:r>
              <a:rPr lang="pt-BR" sz="3200" dirty="0" err="1" smtClean="0">
                <a:solidFill>
                  <a:schemeClr val="tx1"/>
                </a:solidFill>
              </a:rPr>
              <a:t>always</a:t>
            </a:r>
            <a:r>
              <a:rPr lang="pt-BR" sz="3200" dirty="0" smtClean="0">
                <a:solidFill>
                  <a:schemeClr val="tx1"/>
                </a:solidFill>
              </a:rPr>
              <a:t> </a:t>
            </a:r>
            <a:r>
              <a:rPr lang="pt-BR" sz="3200" dirty="0" err="1" smtClean="0">
                <a:solidFill>
                  <a:schemeClr val="tx1"/>
                </a:solidFill>
              </a:rPr>
              <a:t>love</a:t>
            </a:r>
            <a:r>
              <a:rPr lang="pt-BR" sz="3200" dirty="0" smtClean="0">
                <a:solidFill>
                  <a:schemeClr val="tx1"/>
                </a:solidFill>
              </a:rPr>
              <a:t> </a:t>
            </a:r>
            <a:r>
              <a:rPr lang="pt-BR" sz="3200" dirty="0" err="1" smtClean="0">
                <a:solidFill>
                  <a:schemeClr val="tx1"/>
                </a:solidFill>
              </a:rPr>
              <a:t>you</a:t>
            </a:r>
            <a:r>
              <a:rPr lang="pt-BR" sz="3200" dirty="0" smtClean="0">
                <a:solidFill>
                  <a:schemeClr val="tx1"/>
                </a:solidFill>
              </a:rPr>
              <a:t>.</a:t>
            </a:r>
          </a:p>
          <a:p>
            <a:r>
              <a:rPr lang="pt-BR" sz="3200" dirty="0" err="1" smtClean="0">
                <a:solidFill>
                  <a:schemeClr val="tx1"/>
                </a:solidFill>
              </a:rPr>
              <a:t>I’ll</a:t>
            </a:r>
            <a:r>
              <a:rPr lang="pt-BR" sz="3200" dirty="0" smtClean="0">
                <a:solidFill>
                  <a:schemeClr val="tx1"/>
                </a:solidFill>
              </a:rPr>
              <a:t> </a:t>
            </a:r>
            <a:r>
              <a:rPr lang="pt-BR" sz="3200" dirty="0" err="1" smtClean="0">
                <a:solidFill>
                  <a:schemeClr val="tx1"/>
                </a:solidFill>
              </a:rPr>
              <a:t>wait</a:t>
            </a:r>
            <a:r>
              <a:rPr lang="pt-BR" sz="3200" dirty="0" smtClean="0">
                <a:solidFill>
                  <a:schemeClr val="tx1"/>
                </a:solidFill>
              </a:rPr>
              <a:t> </a:t>
            </a:r>
            <a:r>
              <a:rPr lang="pt-BR" sz="3200" dirty="0" err="1" smtClean="0">
                <a:solidFill>
                  <a:schemeClr val="tx1"/>
                </a:solidFill>
              </a:rPr>
              <a:t>you</a:t>
            </a:r>
            <a:r>
              <a:rPr lang="pt-BR" sz="3200" dirty="0" smtClean="0">
                <a:solidFill>
                  <a:schemeClr val="tx1"/>
                </a:solidFill>
              </a:rPr>
              <a:t> </a:t>
            </a:r>
            <a:r>
              <a:rPr lang="pt-BR" sz="3200" dirty="0" err="1" smtClean="0">
                <a:solidFill>
                  <a:schemeClr val="tx1"/>
                </a:solidFill>
              </a:rPr>
              <a:t>fall</a:t>
            </a:r>
            <a:r>
              <a:rPr lang="pt-BR" sz="3200" dirty="0" smtClean="0">
                <a:solidFill>
                  <a:schemeClr val="tx1"/>
                </a:solidFill>
              </a:rPr>
              <a:t> for me I </a:t>
            </a:r>
            <a:r>
              <a:rPr lang="pt-BR" sz="3200" dirty="0" err="1" smtClean="0">
                <a:solidFill>
                  <a:schemeClr val="tx1"/>
                </a:solidFill>
              </a:rPr>
              <a:t>promise</a:t>
            </a:r>
            <a:r>
              <a:rPr lang="pt-BR" sz="3200" dirty="0" smtClean="0">
                <a:solidFill>
                  <a:schemeClr val="tx1"/>
                </a:solidFill>
              </a:rPr>
              <a:t>. </a:t>
            </a:r>
            <a:endParaRPr lang="pt-B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07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GRUPO 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tx1"/>
                </a:solidFill>
              </a:rPr>
              <a:t>Mércia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Ana </a:t>
            </a:r>
            <a:r>
              <a:rPr lang="pt-BR" sz="3200" dirty="0" err="1" smtClean="0">
                <a:solidFill>
                  <a:schemeClr val="tx1"/>
                </a:solidFill>
              </a:rPr>
              <a:t>Theresa</a:t>
            </a:r>
            <a:endParaRPr lang="pt-BR" sz="3200" dirty="0" smtClean="0">
              <a:solidFill>
                <a:schemeClr val="tx1"/>
              </a:solidFill>
            </a:endParaRPr>
          </a:p>
          <a:p>
            <a:r>
              <a:rPr lang="pt-BR" sz="3200" dirty="0" smtClean="0">
                <a:solidFill>
                  <a:schemeClr val="tx1"/>
                </a:solidFill>
              </a:rPr>
              <a:t>Maria Vitória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Matheus Felipe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Jordan Dias</a:t>
            </a:r>
            <a:endParaRPr lang="pt-B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12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GRUPO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tx1"/>
                </a:solidFill>
              </a:rPr>
              <a:t>Pesquisar  o aparecimento do futuro simples em </a:t>
            </a:r>
            <a:r>
              <a:rPr lang="pt-BR" sz="3200" b="1" dirty="0" smtClean="0">
                <a:solidFill>
                  <a:schemeClr val="tx1"/>
                </a:solidFill>
              </a:rPr>
              <a:t>situações de decisões espontâneas</a:t>
            </a:r>
            <a:r>
              <a:rPr lang="pt-BR" sz="3200" dirty="0" smtClean="0">
                <a:solidFill>
                  <a:schemeClr val="tx1"/>
                </a:solidFill>
              </a:rPr>
              <a:t> e </a:t>
            </a:r>
            <a:r>
              <a:rPr lang="pt-BR" sz="3200" b="1" dirty="0" smtClean="0">
                <a:solidFill>
                  <a:schemeClr val="tx1"/>
                </a:solidFill>
              </a:rPr>
              <a:t>previsões</a:t>
            </a:r>
            <a:r>
              <a:rPr lang="pt-BR" sz="3200" dirty="0" smtClean="0">
                <a:solidFill>
                  <a:schemeClr val="tx1"/>
                </a:solidFill>
              </a:rPr>
              <a:t> de futuro em: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Cenas de filmes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Músicas em inglês</a:t>
            </a:r>
          </a:p>
          <a:p>
            <a:endParaRPr lang="pt-B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94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GRUPO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err="1" smtClean="0">
                <a:solidFill>
                  <a:schemeClr val="tx1"/>
                </a:solidFill>
              </a:rPr>
              <a:t>Pâmila</a:t>
            </a:r>
            <a:endParaRPr lang="pt-BR" sz="3200" dirty="0" smtClean="0">
              <a:solidFill>
                <a:schemeClr val="tx1"/>
              </a:solidFill>
            </a:endParaRPr>
          </a:p>
          <a:p>
            <a:r>
              <a:rPr lang="pt-BR" sz="3200" dirty="0" err="1" smtClean="0">
                <a:solidFill>
                  <a:schemeClr val="tx1"/>
                </a:solidFill>
              </a:rPr>
              <a:t>Jayane</a:t>
            </a:r>
            <a:endParaRPr lang="pt-BR" sz="3200" dirty="0" smtClean="0">
              <a:solidFill>
                <a:schemeClr val="tx1"/>
              </a:solidFill>
            </a:endParaRPr>
          </a:p>
          <a:p>
            <a:r>
              <a:rPr lang="pt-BR" sz="3200" dirty="0" smtClean="0">
                <a:solidFill>
                  <a:schemeClr val="tx1"/>
                </a:solidFill>
              </a:rPr>
              <a:t>Raissa</a:t>
            </a:r>
          </a:p>
          <a:p>
            <a:r>
              <a:rPr lang="pt-BR" sz="3200" dirty="0" err="1" smtClean="0">
                <a:solidFill>
                  <a:schemeClr val="tx1"/>
                </a:solidFill>
              </a:rPr>
              <a:t>Rauany</a:t>
            </a:r>
            <a:endParaRPr lang="pt-BR" sz="3200" dirty="0" smtClean="0">
              <a:solidFill>
                <a:schemeClr val="tx1"/>
              </a:solidFill>
            </a:endParaRPr>
          </a:p>
          <a:p>
            <a:r>
              <a:rPr lang="pt-BR" sz="3200" dirty="0" smtClean="0">
                <a:solidFill>
                  <a:schemeClr val="tx1"/>
                </a:solidFill>
              </a:rPr>
              <a:t>Marcos Vinicius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Gabriel</a:t>
            </a:r>
            <a:endParaRPr lang="pt-B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53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GRUPO 3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tx1"/>
                </a:solidFill>
              </a:rPr>
              <a:t>Pesquisar  o aparecimento do futuro com </a:t>
            </a:r>
            <a:r>
              <a:rPr lang="pt-BR" sz="3200" b="1" dirty="0" err="1" smtClean="0">
                <a:solidFill>
                  <a:schemeClr val="tx1"/>
                </a:solidFill>
              </a:rPr>
              <a:t>to</a:t>
            </a:r>
            <a:r>
              <a:rPr lang="pt-BR" sz="3200" b="1" dirty="0" smtClean="0">
                <a:solidFill>
                  <a:schemeClr val="tx1"/>
                </a:solidFill>
              </a:rPr>
              <a:t> </a:t>
            </a:r>
            <a:r>
              <a:rPr lang="pt-BR" sz="3200" b="1" dirty="0" err="1" smtClean="0">
                <a:solidFill>
                  <a:schemeClr val="tx1"/>
                </a:solidFill>
              </a:rPr>
              <a:t>be</a:t>
            </a:r>
            <a:r>
              <a:rPr lang="pt-BR" sz="3200" b="1" dirty="0" smtClean="0">
                <a:solidFill>
                  <a:schemeClr val="tx1"/>
                </a:solidFill>
              </a:rPr>
              <a:t> </a:t>
            </a:r>
            <a:r>
              <a:rPr lang="pt-BR" sz="3200" b="1" dirty="0" err="1" smtClean="0">
                <a:solidFill>
                  <a:schemeClr val="tx1"/>
                </a:solidFill>
              </a:rPr>
              <a:t>going</a:t>
            </a:r>
            <a:r>
              <a:rPr lang="pt-BR" sz="3200" b="1" dirty="0" smtClean="0">
                <a:solidFill>
                  <a:schemeClr val="tx1"/>
                </a:solidFill>
              </a:rPr>
              <a:t> </a:t>
            </a:r>
            <a:r>
              <a:rPr lang="pt-BR" sz="3200" b="1" dirty="0" err="1" smtClean="0">
                <a:solidFill>
                  <a:schemeClr val="tx1"/>
                </a:solidFill>
              </a:rPr>
              <a:t>to</a:t>
            </a:r>
            <a:r>
              <a:rPr lang="pt-BR" sz="3200" b="1" dirty="0" smtClean="0">
                <a:solidFill>
                  <a:schemeClr val="tx1"/>
                </a:solidFill>
              </a:rPr>
              <a:t> </a:t>
            </a:r>
            <a:r>
              <a:rPr lang="pt-BR" sz="3200" dirty="0" smtClean="0">
                <a:solidFill>
                  <a:schemeClr val="tx1"/>
                </a:solidFill>
              </a:rPr>
              <a:t>no caso de </a:t>
            </a:r>
            <a:r>
              <a:rPr lang="pt-BR" sz="3200" b="1" dirty="0" smtClean="0">
                <a:solidFill>
                  <a:schemeClr val="tx1"/>
                </a:solidFill>
              </a:rPr>
              <a:t>ações planejadas</a:t>
            </a:r>
            <a:r>
              <a:rPr lang="pt-BR" sz="3200" dirty="0" smtClean="0">
                <a:solidFill>
                  <a:schemeClr val="tx1"/>
                </a:solidFill>
              </a:rPr>
              <a:t>: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Cenas de filmes/series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Músicas em inglês</a:t>
            </a:r>
          </a:p>
          <a:p>
            <a:endParaRPr lang="pt-B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52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GRUPO 3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tx1"/>
                </a:solidFill>
              </a:rPr>
              <a:t>Érica</a:t>
            </a:r>
          </a:p>
          <a:p>
            <a:r>
              <a:rPr lang="pt-BR" sz="3200" dirty="0" err="1" smtClean="0">
                <a:solidFill>
                  <a:schemeClr val="tx1"/>
                </a:solidFill>
              </a:rPr>
              <a:t>Evellyn</a:t>
            </a:r>
            <a:endParaRPr lang="pt-BR" sz="3200" dirty="0" smtClean="0">
              <a:solidFill>
                <a:schemeClr val="tx1"/>
              </a:solidFill>
            </a:endParaRPr>
          </a:p>
          <a:p>
            <a:r>
              <a:rPr lang="pt-BR" sz="3200" dirty="0" err="1" smtClean="0">
                <a:solidFill>
                  <a:schemeClr val="tx1"/>
                </a:solidFill>
              </a:rPr>
              <a:t>Ruane</a:t>
            </a:r>
            <a:endParaRPr lang="pt-BR" sz="3200" dirty="0" smtClean="0">
              <a:solidFill>
                <a:schemeClr val="tx1"/>
              </a:solidFill>
            </a:endParaRPr>
          </a:p>
          <a:p>
            <a:endParaRPr lang="pt-B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88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GRUPO 4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tx1"/>
                </a:solidFill>
              </a:rPr>
              <a:t>Pesquisar  o aparecimento do futuro com </a:t>
            </a:r>
            <a:r>
              <a:rPr lang="pt-BR" sz="3200" b="1" dirty="0" err="1" smtClean="0">
                <a:solidFill>
                  <a:schemeClr val="tx1"/>
                </a:solidFill>
              </a:rPr>
              <a:t>to</a:t>
            </a:r>
            <a:r>
              <a:rPr lang="pt-BR" sz="3200" b="1" dirty="0" smtClean="0">
                <a:solidFill>
                  <a:schemeClr val="tx1"/>
                </a:solidFill>
              </a:rPr>
              <a:t> </a:t>
            </a:r>
            <a:r>
              <a:rPr lang="pt-BR" sz="3200" b="1" dirty="0" err="1" smtClean="0">
                <a:solidFill>
                  <a:schemeClr val="tx1"/>
                </a:solidFill>
              </a:rPr>
              <a:t>be</a:t>
            </a:r>
            <a:r>
              <a:rPr lang="pt-BR" sz="3200" b="1" dirty="0" smtClean="0">
                <a:solidFill>
                  <a:schemeClr val="tx1"/>
                </a:solidFill>
              </a:rPr>
              <a:t> </a:t>
            </a:r>
            <a:r>
              <a:rPr lang="pt-BR" sz="3200" b="1" dirty="0" err="1" smtClean="0">
                <a:solidFill>
                  <a:schemeClr val="tx1"/>
                </a:solidFill>
              </a:rPr>
              <a:t>going</a:t>
            </a:r>
            <a:r>
              <a:rPr lang="pt-BR" sz="3200" b="1" dirty="0" smtClean="0">
                <a:solidFill>
                  <a:schemeClr val="tx1"/>
                </a:solidFill>
              </a:rPr>
              <a:t> </a:t>
            </a:r>
            <a:r>
              <a:rPr lang="pt-BR" sz="3200" b="1" dirty="0" err="1" smtClean="0">
                <a:solidFill>
                  <a:schemeClr val="tx1"/>
                </a:solidFill>
              </a:rPr>
              <a:t>to</a:t>
            </a:r>
            <a:r>
              <a:rPr lang="pt-BR" sz="3200" b="1" dirty="0" smtClean="0">
                <a:solidFill>
                  <a:schemeClr val="tx1"/>
                </a:solidFill>
              </a:rPr>
              <a:t> </a:t>
            </a:r>
            <a:r>
              <a:rPr lang="pt-BR" sz="3200" dirty="0" smtClean="0">
                <a:solidFill>
                  <a:schemeClr val="tx1"/>
                </a:solidFill>
              </a:rPr>
              <a:t>no caso de </a:t>
            </a:r>
            <a:r>
              <a:rPr lang="pt-BR" sz="3200" b="1" dirty="0" smtClean="0">
                <a:solidFill>
                  <a:schemeClr val="tx1"/>
                </a:solidFill>
              </a:rPr>
              <a:t>ações planejadas </a:t>
            </a:r>
            <a:r>
              <a:rPr lang="pt-BR" sz="3200" dirty="0" smtClean="0">
                <a:solidFill>
                  <a:schemeClr val="tx1"/>
                </a:solidFill>
              </a:rPr>
              <a:t>em notícias: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Áreas: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Educação 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Saúde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Moda 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Política </a:t>
            </a:r>
          </a:p>
          <a:p>
            <a:endParaRPr lang="pt-B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99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GRUPO 4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tx1"/>
                </a:solidFill>
              </a:rPr>
              <a:t>Lorena</a:t>
            </a:r>
          </a:p>
          <a:p>
            <a:r>
              <a:rPr lang="pt-BR" sz="3200" dirty="0" err="1" smtClean="0">
                <a:solidFill>
                  <a:schemeClr val="tx1"/>
                </a:solidFill>
              </a:rPr>
              <a:t>Ailiane</a:t>
            </a:r>
            <a:endParaRPr lang="pt-BR" sz="3200" dirty="0" smtClean="0">
              <a:solidFill>
                <a:schemeClr val="tx1"/>
              </a:solidFill>
            </a:endParaRPr>
          </a:p>
          <a:p>
            <a:r>
              <a:rPr lang="pt-BR" sz="3200" dirty="0" smtClean="0">
                <a:solidFill>
                  <a:schemeClr val="tx1"/>
                </a:solidFill>
              </a:rPr>
              <a:t>Matheus Antônio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Flávia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Mariana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Thiago</a:t>
            </a:r>
          </a:p>
          <a:p>
            <a:endParaRPr lang="pt-B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22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o">
  <a:themeElements>
    <a:clrScheme name="Ex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62</TotalTime>
  <Words>320</Words>
  <Application>Microsoft Office PowerPoint</Application>
  <PresentationFormat>Apresentação na tela (4:3)</PresentationFormat>
  <Paragraphs>84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Executivo</vt:lpstr>
      <vt:lpstr>Grupos de Trabalho 4º ano</vt:lpstr>
      <vt:lpstr>GRUPO 1</vt:lpstr>
      <vt:lpstr>GRUPO 1</vt:lpstr>
      <vt:lpstr>GRUPO 2</vt:lpstr>
      <vt:lpstr>GRUPO 2</vt:lpstr>
      <vt:lpstr>GRUPO 3</vt:lpstr>
      <vt:lpstr>GRUPO 3</vt:lpstr>
      <vt:lpstr>GRUPO 4</vt:lpstr>
      <vt:lpstr>GRUPO 4</vt:lpstr>
      <vt:lpstr>GRUPO 5 </vt:lpstr>
      <vt:lpstr>GRUPO 5 </vt:lpstr>
      <vt:lpstr>GRUPO 6 </vt:lpstr>
      <vt:lpstr>GRUPO 6 </vt:lpstr>
      <vt:lpstr>GRUPO 7 </vt:lpstr>
      <vt:lpstr>GRUPO 7 </vt:lpstr>
      <vt:lpstr>GRUPO 8 </vt:lpstr>
      <vt:lpstr>GRUPO 8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Grupos de Trabalho 4º ano</dc:title>
  <dc:creator>Cristiane de Brito Cruz</dc:creator>
  <cp:lastModifiedBy>Cristiane de Brito Cruz</cp:lastModifiedBy>
  <cp:revision>11</cp:revision>
  <dcterms:created xsi:type="dcterms:W3CDTF">2018-05-21T10:41:24Z</dcterms:created>
  <dcterms:modified xsi:type="dcterms:W3CDTF">2018-05-29T10:13:31Z</dcterms:modified>
</cp:coreProperties>
</file>