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8E432D-1803-457B-854B-8BA144F12524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440745-1841-4445-AA89-87FF9930966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/>
          <a:lstStyle/>
          <a:p>
            <a:r>
              <a:rPr lang="pt-BR" dirty="0" smtClean="0"/>
              <a:t>Grupos de Trabalho 4º ano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219200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APRESENTAÇÃO SOBRE O FUTURO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4395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5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com </a:t>
            </a:r>
            <a:r>
              <a:rPr lang="pt-BR" sz="3200" b="1" dirty="0" smtClean="0">
                <a:solidFill>
                  <a:schemeClr val="tx1"/>
                </a:solidFill>
              </a:rPr>
              <a:t>presente contínuo </a:t>
            </a:r>
            <a:r>
              <a:rPr lang="pt-BR" sz="3200" dirty="0" smtClean="0">
                <a:solidFill>
                  <a:schemeClr val="tx1"/>
                </a:solidFill>
              </a:rPr>
              <a:t>no caso de </a:t>
            </a:r>
            <a:r>
              <a:rPr lang="pt-BR" sz="3200" b="1" dirty="0" smtClean="0">
                <a:solidFill>
                  <a:schemeClr val="tx1"/>
                </a:solidFill>
              </a:rPr>
              <a:t>ações planejadas/certas de acontecer</a:t>
            </a:r>
            <a:r>
              <a:rPr lang="pt-BR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Entrevistar um servidor da escola e perguntar quais as atividades dele/dela para os próximos meses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5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Isadora </a:t>
            </a:r>
            <a:r>
              <a:rPr lang="pt-BR" sz="3200" dirty="0" err="1" smtClean="0">
                <a:solidFill>
                  <a:schemeClr val="tx1"/>
                </a:solidFill>
              </a:rPr>
              <a:t>Stefany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err="1" smtClean="0">
                <a:solidFill>
                  <a:schemeClr val="tx1"/>
                </a:solidFill>
              </a:rPr>
              <a:t>Jacilene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Luana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Paulo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Míria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6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com </a:t>
            </a:r>
            <a:r>
              <a:rPr lang="pt-BR" sz="3200" b="1" dirty="0" smtClean="0">
                <a:solidFill>
                  <a:schemeClr val="tx1"/>
                </a:solidFill>
              </a:rPr>
              <a:t>presente contínuo </a:t>
            </a:r>
            <a:r>
              <a:rPr lang="pt-BR" sz="3200" dirty="0" smtClean="0">
                <a:solidFill>
                  <a:schemeClr val="tx1"/>
                </a:solidFill>
              </a:rPr>
              <a:t>no caso de </a:t>
            </a:r>
            <a:r>
              <a:rPr lang="pt-BR" sz="3200" b="1" dirty="0" smtClean="0">
                <a:solidFill>
                  <a:schemeClr val="tx1"/>
                </a:solidFill>
              </a:rPr>
              <a:t>ações planejadas/certas de acontecer</a:t>
            </a:r>
            <a:r>
              <a:rPr lang="pt-BR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Checar a agenda de algum(a) famoso(a) e colocar as ações que ele/ela irá realizar nos próximos meses.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6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Alexia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Gabriella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Isadora Bezerra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Juliana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Laianny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7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com </a:t>
            </a:r>
            <a:r>
              <a:rPr lang="pt-BR" sz="3200" b="1" dirty="0" smtClean="0">
                <a:solidFill>
                  <a:schemeClr val="tx1"/>
                </a:solidFill>
              </a:rPr>
              <a:t>presente simples </a:t>
            </a:r>
            <a:r>
              <a:rPr lang="pt-BR" sz="3200" dirty="0" smtClean="0">
                <a:solidFill>
                  <a:schemeClr val="tx1"/>
                </a:solidFill>
              </a:rPr>
              <a:t>no caso de </a:t>
            </a:r>
            <a:r>
              <a:rPr lang="pt-BR" sz="3200" b="1" dirty="0" smtClean="0">
                <a:solidFill>
                  <a:schemeClr val="tx1"/>
                </a:solidFill>
              </a:rPr>
              <a:t>ações com horários e dias definidos</a:t>
            </a:r>
            <a:r>
              <a:rPr lang="pt-BR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Procurar panfletos de eventos em inglês de shows, apresentações, cinema, etc.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7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Luísa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Anthonny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err="1" smtClean="0">
                <a:solidFill>
                  <a:schemeClr val="tx1"/>
                </a:solidFill>
              </a:rPr>
              <a:t>Daémilly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Carolina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Aparecida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8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com </a:t>
            </a:r>
            <a:r>
              <a:rPr lang="pt-BR" sz="3200" b="1" dirty="0" smtClean="0">
                <a:solidFill>
                  <a:schemeClr val="tx1"/>
                </a:solidFill>
              </a:rPr>
              <a:t>presente simples </a:t>
            </a:r>
            <a:r>
              <a:rPr lang="pt-BR" sz="3200" dirty="0" smtClean="0">
                <a:solidFill>
                  <a:schemeClr val="tx1"/>
                </a:solidFill>
              </a:rPr>
              <a:t>no caso de </a:t>
            </a:r>
            <a:r>
              <a:rPr lang="pt-BR" sz="3200" b="1" dirty="0" smtClean="0">
                <a:solidFill>
                  <a:schemeClr val="tx1"/>
                </a:solidFill>
              </a:rPr>
              <a:t>ações com horários e dias definidos</a:t>
            </a:r>
            <a:r>
              <a:rPr lang="pt-BR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Procurar eventos gerais, horários de ônibus, </a:t>
            </a:r>
            <a:r>
              <a:rPr lang="pt-BR" sz="3200" dirty="0" err="1" smtClean="0">
                <a:solidFill>
                  <a:schemeClr val="tx1"/>
                </a:solidFill>
              </a:rPr>
              <a:t>trains</a:t>
            </a:r>
            <a:r>
              <a:rPr lang="pt-BR" sz="3200" smtClean="0">
                <a:solidFill>
                  <a:schemeClr val="tx1"/>
                </a:solidFill>
              </a:rPr>
              <a:t>, etc.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8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Rita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Airton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Othacylia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Renata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Thayse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simples em </a:t>
            </a:r>
            <a:r>
              <a:rPr lang="pt-BR" sz="3200" b="1" dirty="0" smtClean="0">
                <a:solidFill>
                  <a:schemeClr val="tx1"/>
                </a:solidFill>
              </a:rPr>
              <a:t>promessas</a:t>
            </a:r>
            <a:r>
              <a:rPr lang="pt-BR" sz="3200" dirty="0" smtClean="0">
                <a:solidFill>
                  <a:schemeClr val="tx1"/>
                </a:solidFill>
              </a:rPr>
              <a:t> e </a:t>
            </a:r>
            <a:r>
              <a:rPr lang="pt-BR" sz="3200" b="1" dirty="0" smtClean="0">
                <a:solidFill>
                  <a:schemeClr val="tx1"/>
                </a:solidFill>
              </a:rPr>
              <a:t>intenções</a:t>
            </a:r>
            <a:r>
              <a:rPr lang="pt-BR" sz="3200" dirty="0" smtClean="0">
                <a:solidFill>
                  <a:schemeClr val="tx1"/>
                </a:solidFill>
              </a:rPr>
              <a:t> em: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Cenas de filmes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Músicas em inglês</a:t>
            </a:r>
          </a:p>
          <a:p>
            <a:endParaRPr lang="pt-BR" sz="3200" dirty="0">
              <a:solidFill>
                <a:schemeClr val="tx1"/>
              </a:solidFill>
            </a:endParaRPr>
          </a:p>
          <a:p>
            <a:r>
              <a:rPr lang="pt-BR" sz="3200" dirty="0" err="1" smtClean="0">
                <a:solidFill>
                  <a:schemeClr val="tx1"/>
                </a:solidFill>
              </a:rPr>
              <a:t>I’ll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always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love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you</a:t>
            </a:r>
            <a:r>
              <a:rPr lang="pt-BR" sz="3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I’ll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wait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you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err="1" smtClean="0">
                <a:solidFill>
                  <a:schemeClr val="tx1"/>
                </a:solidFill>
              </a:rPr>
              <a:t>fall</a:t>
            </a:r>
            <a:r>
              <a:rPr lang="pt-BR" sz="3200" dirty="0" smtClean="0">
                <a:solidFill>
                  <a:schemeClr val="tx1"/>
                </a:solidFill>
              </a:rPr>
              <a:t> for me I </a:t>
            </a:r>
            <a:r>
              <a:rPr lang="pt-BR" sz="3200" dirty="0" err="1" smtClean="0">
                <a:solidFill>
                  <a:schemeClr val="tx1"/>
                </a:solidFill>
              </a:rPr>
              <a:t>promise</a:t>
            </a:r>
            <a:r>
              <a:rPr lang="pt-BR" sz="3200" dirty="0" smtClean="0">
                <a:solidFill>
                  <a:schemeClr val="tx1"/>
                </a:solidFill>
              </a:rPr>
              <a:t>. 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Mércia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Ana </a:t>
            </a:r>
            <a:r>
              <a:rPr lang="pt-BR" sz="3200" dirty="0" err="1" smtClean="0">
                <a:solidFill>
                  <a:schemeClr val="tx1"/>
                </a:solidFill>
              </a:rPr>
              <a:t>Theresa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Maria Vitória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Matheus Felipe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Jordan Dias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simples em </a:t>
            </a:r>
            <a:r>
              <a:rPr lang="pt-BR" sz="3200" b="1" dirty="0" smtClean="0">
                <a:solidFill>
                  <a:schemeClr val="tx1"/>
                </a:solidFill>
              </a:rPr>
              <a:t>situações de decisões espontâneas</a:t>
            </a:r>
            <a:r>
              <a:rPr lang="pt-BR" sz="3200" dirty="0" smtClean="0">
                <a:solidFill>
                  <a:schemeClr val="tx1"/>
                </a:solidFill>
              </a:rPr>
              <a:t> e </a:t>
            </a:r>
            <a:r>
              <a:rPr lang="pt-BR" sz="3200" b="1" dirty="0" smtClean="0">
                <a:solidFill>
                  <a:schemeClr val="tx1"/>
                </a:solidFill>
              </a:rPr>
              <a:t>previsões</a:t>
            </a:r>
            <a:r>
              <a:rPr lang="pt-BR" sz="3200" dirty="0" smtClean="0">
                <a:solidFill>
                  <a:schemeClr val="tx1"/>
                </a:solidFill>
              </a:rPr>
              <a:t> de futuro em: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Cenas de filmes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Músicas em inglês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err="1" smtClean="0">
                <a:solidFill>
                  <a:schemeClr val="tx1"/>
                </a:solidFill>
              </a:rPr>
              <a:t>Pâmila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err="1" smtClean="0">
                <a:solidFill>
                  <a:schemeClr val="tx1"/>
                </a:solidFill>
              </a:rPr>
              <a:t>Jayane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Raissa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Rauany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Marcos Vinicius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Gabriel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com </a:t>
            </a:r>
            <a:r>
              <a:rPr lang="pt-BR" sz="3200" b="1" dirty="0" err="1" smtClean="0">
                <a:solidFill>
                  <a:schemeClr val="tx1"/>
                </a:solidFill>
              </a:rPr>
              <a:t>to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be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going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to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dirty="0" smtClean="0">
                <a:solidFill>
                  <a:schemeClr val="tx1"/>
                </a:solidFill>
              </a:rPr>
              <a:t>no caso de </a:t>
            </a:r>
            <a:r>
              <a:rPr lang="pt-BR" sz="3200" b="1" dirty="0" smtClean="0">
                <a:solidFill>
                  <a:schemeClr val="tx1"/>
                </a:solidFill>
              </a:rPr>
              <a:t>ações planejadas</a:t>
            </a:r>
            <a:r>
              <a:rPr lang="pt-BR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Cenas de filmes/series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Músicas em inglês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Érica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Evellyn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err="1" smtClean="0">
                <a:solidFill>
                  <a:schemeClr val="tx1"/>
                </a:solidFill>
              </a:rPr>
              <a:t>Ruane</a:t>
            </a:r>
            <a:endParaRPr lang="pt-BR" sz="3200" dirty="0" smtClean="0">
              <a:solidFill>
                <a:schemeClr val="tx1"/>
              </a:solidFill>
            </a:endParaRPr>
          </a:p>
          <a:p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Pesquisar  o aparecimento do futuro com </a:t>
            </a:r>
            <a:r>
              <a:rPr lang="pt-BR" sz="3200" b="1" dirty="0" err="1" smtClean="0">
                <a:solidFill>
                  <a:schemeClr val="tx1"/>
                </a:solidFill>
              </a:rPr>
              <a:t>to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be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going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to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dirty="0" smtClean="0">
                <a:solidFill>
                  <a:schemeClr val="tx1"/>
                </a:solidFill>
              </a:rPr>
              <a:t>no caso de </a:t>
            </a:r>
            <a:r>
              <a:rPr lang="pt-BR" sz="3200" b="1" dirty="0" smtClean="0">
                <a:solidFill>
                  <a:schemeClr val="tx1"/>
                </a:solidFill>
              </a:rPr>
              <a:t>ações planejadas </a:t>
            </a:r>
            <a:r>
              <a:rPr lang="pt-BR" sz="3200" dirty="0" smtClean="0">
                <a:solidFill>
                  <a:schemeClr val="tx1"/>
                </a:solidFill>
              </a:rPr>
              <a:t>em notícias: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Áreas: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Educação 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Saúde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Moda 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Política 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Lorena</a:t>
            </a:r>
          </a:p>
          <a:p>
            <a:r>
              <a:rPr lang="pt-BR" sz="3200" dirty="0" err="1" smtClean="0">
                <a:solidFill>
                  <a:schemeClr val="tx1"/>
                </a:solidFill>
              </a:rPr>
              <a:t>Ailiane</a:t>
            </a:r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Matheus Antônio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Flávia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Mariana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Thiago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320</Words>
  <Application>Microsoft Office PowerPoint</Application>
  <PresentationFormat>Apresentação na tela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Executivo</vt:lpstr>
      <vt:lpstr>Grupos de Trabalho 4º ano</vt:lpstr>
      <vt:lpstr>GRUPO 1</vt:lpstr>
      <vt:lpstr>GRUPO 1</vt:lpstr>
      <vt:lpstr>GRUPO 2</vt:lpstr>
      <vt:lpstr>GRUPO 2</vt:lpstr>
      <vt:lpstr>GRUPO 3</vt:lpstr>
      <vt:lpstr>GRUPO 3</vt:lpstr>
      <vt:lpstr>GRUPO 4</vt:lpstr>
      <vt:lpstr>GRUPO 4</vt:lpstr>
      <vt:lpstr>GRUPO 5 </vt:lpstr>
      <vt:lpstr>GRUPO 5 </vt:lpstr>
      <vt:lpstr>GRUPO 6 </vt:lpstr>
      <vt:lpstr>GRUPO 6 </vt:lpstr>
      <vt:lpstr>GRUPO 7 </vt:lpstr>
      <vt:lpstr>GRUPO 7 </vt:lpstr>
      <vt:lpstr>GRUPO 8 </vt:lpstr>
      <vt:lpstr>GRUPO 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Grupos de Trabalho 4º ano</dc:title>
  <dc:creator>Cristiane de Brito Cruz</dc:creator>
  <cp:lastModifiedBy>Cristiane de Brito Cruz</cp:lastModifiedBy>
  <cp:revision>11</cp:revision>
  <dcterms:created xsi:type="dcterms:W3CDTF">2018-05-21T10:41:24Z</dcterms:created>
  <dcterms:modified xsi:type="dcterms:W3CDTF">2018-05-29T10:13:31Z</dcterms:modified>
</cp:coreProperties>
</file>