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5143500" type="screen16x9"/>
  <p:notesSz cx="6858000" cy="9144000"/>
  <p:embeddedFontLst>
    <p:embeddedFont>
      <p:font typeface="Source Code Pro" panose="020B0604020202020204" charset="0"/>
      <p:regular r:id="rId22"/>
      <p:bold r:id="rId23"/>
    </p:embeddedFont>
    <p:embeddedFont>
      <p:font typeface="Amatic SC" panose="020B0604020202020204" charset="-79"/>
      <p:bold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87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592224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5935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413643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31309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623945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46999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735368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68169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7746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1138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87993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59153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733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8183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2413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9369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8796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1361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891474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25378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tras.mus.br/ed-sheeran/thinking-out-loud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agalume.com.br/louis-armstrong/we-shall-overcome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agalume.com.br/ed-sheeran/photograph-traducao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tras.mus.br/zara-larsson/never-forget-you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tras.mus.br/the-calling/6689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agalume.com.br/bruno-mars/it-will-rain-traducao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tras.mus.br/leona-lewis/1118251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tras.mus.br/maroon-5/81992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tras.mus.br/titanic/40317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tras.mus.br/anitta/will-i-see-you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tras.mus.br/whitney-houston/18488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tras.mus.br/when-in-rome/42688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1-4u9W-bn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tras.mus.br/the-police/31165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agalume.com.br/matt-redman/i-will-offer-up-my-life-traducao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1371600" lvl="0" indent="45720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 simple future</a:t>
            </a:r>
            <a:endParaRPr sz="3000" b="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ubTitle" idx="1"/>
          </p:nvPr>
        </p:nvSpPr>
        <p:spPr>
          <a:xfrm>
            <a:off x="311700" y="3840450"/>
            <a:ext cx="8520600" cy="104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3716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4º DE ALIMENTOS - MATUTINO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DISCENTES: Ana Mércia; Ana Theresa; Maria Vitória; Matheus Felipe e Jordan Dias</a:t>
            </a:r>
            <a:endParaRPr/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>
                <a:hlinkClick r:id="rId3"/>
              </a:rPr>
              <a:t>Thinking Out Loud - Ed Sheeran</a:t>
            </a:r>
            <a:endParaRPr dirty="0"/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49157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your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mouth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still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remember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taste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my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love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Will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your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eyes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still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smile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from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your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cheeks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TRADUÇÃO: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2540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accent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Sua boca ainda se lembrará do gosto do meu amor Seus olhos ainda sorrirão das suas bochechas?</a:t>
            </a:r>
            <a:endParaRPr sz="2400">
              <a:solidFill>
                <a:schemeClr val="accent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>
                <a:hlinkClick r:id="rId3"/>
              </a:rPr>
              <a:t>We Shall Overcome - Louis Armstrong</a:t>
            </a:r>
            <a:endParaRPr dirty="0"/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shall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overcome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shall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overcome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shall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overcome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some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day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Oh,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deep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my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heart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 do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believe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shall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overcome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some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day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TRADUÇÃO: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Nós superaremos, nós superaremos Nós superaremos algum dia Oh, profundamente em meu coração Eu acredito que nós superaremos algum dia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pt-BR" dirty="0" err="1" smtClean="0">
                <a:hlinkClick r:id="rId3"/>
              </a:rPr>
              <a:t>Photograph</a:t>
            </a:r>
            <a:r>
              <a:rPr lang="pt-BR" dirty="0" smtClean="0">
                <a:hlinkClick r:id="rId3"/>
              </a:rPr>
              <a:t> </a:t>
            </a:r>
            <a:r>
              <a:rPr lang="pt-BR" dirty="0">
                <a:hlinkClick r:id="rId3"/>
              </a:rPr>
              <a:t>- Ed </a:t>
            </a:r>
            <a:r>
              <a:rPr lang="pt-BR" dirty="0" err="1">
                <a:hlinkClick r:id="rId3"/>
              </a:rPr>
              <a:t>Sheeran</a:t>
            </a:r>
            <a:r>
              <a:rPr lang="pt-BR" dirty="0">
                <a:hlinkClick r:id="rId3"/>
              </a:rPr>
              <a:t> </a:t>
            </a:r>
            <a:endParaRPr dirty="0"/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Loving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Loving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mend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your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soul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it's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only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thing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swear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it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get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easier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TRADUÇÃO: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 amor pode curar O amor pode consertar sua alma E é a única coisa que eu sei Eu juro que vai ficar mais fácil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>
                <a:hlinkClick r:id="rId3"/>
              </a:rPr>
              <a:t>Never Forget You - Zara Larsson </a:t>
            </a:r>
            <a:endParaRPr dirty="0"/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never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forget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you'll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always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my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side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From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day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knew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would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love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day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 die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160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Shape 132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TRADUÇÃO: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2540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accent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Eu nunca vou te esquecer E você sempre estará ao meu lado Desde o dia que te conheci</a:t>
            </a:r>
            <a:br>
              <a:rPr lang="pt-BR" sz="2400">
                <a:solidFill>
                  <a:schemeClr val="accent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pt-BR" sz="2400">
                <a:solidFill>
                  <a:schemeClr val="accent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Eu sabia que te amaria até o dia em que morrer</a:t>
            </a:r>
            <a:endParaRPr sz="2400">
              <a:solidFill>
                <a:schemeClr val="accent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>
                <a:hlinkClick r:id="rId3"/>
              </a:rPr>
              <a:t>Wherever You Will Go - The Calling </a:t>
            </a:r>
            <a:endParaRPr dirty="0"/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311700" y="15844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lately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been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wondering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Who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there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my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place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When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I'm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gone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you'll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need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love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light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shadows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your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face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great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wave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6" name="Shape 146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69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254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TRADUÇÃO: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254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Então ultimamente, tenho me perguntado Quem estará lá para tomar o meu lugar Quando eu for embora, você precisará de amor Para iluminar as sombras em seu rosto Se uma grande onda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>
                <a:hlinkClick r:id="rId3"/>
              </a:rPr>
              <a:t>It Will </a:t>
            </a:r>
            <a:r>
              <a:rPr lang="en-US" dirty="0" smtClean="0">
                <a:hlinkClick r:id="rId3"/>
              </a:rPr>
              <a:t>Rain- </a:t>
            </a:r>
            <a:r>
              <a:rPr lang="en-US" dirty="0">
                <a:hlinkClick r:id="rId3"/>
              </a:rPr>
              <a:t>Bruno Mars</a:t>
            </a:r>
            <a:endParaRPr dirty="0"/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There's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religion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save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 No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matter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knees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floor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Ooh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mind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sacrifices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I'm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 Will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side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Will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walking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 out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door</a:t>
            </a:r>
            <a:r>
              <a:rPr lang="pt-B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" name="Shape 153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254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Não há religião que possa me salvar Não importa quanto tempo meus joelhos estejam no chão </a:t>
            </a:r>
            <a:r>
              <a:rPr lang="pt-BR" sz="2400" dirty="0" err="1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Ooh</a:t>
            </a:r>
            <a:r>
              <a:rPr lang="pt-BR" sz="2400" dirty="0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então tenha em mente todos os sacrifícios que eu estou fazendo 'Te manter ao meu lado Te impedirei de andar' para fora da porta.</a:t>
            </a:r>
            <a:endParaRPr sz="2400" dirty="0">
              <a:solidFill>
                <a:schemeClr val="accent1"/>
              </a:solidFill>
              <a:highlight>
                <a:srgbClr val="FFFFFF"/>
              </a:highlight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>
                <a:hlinkClick r:id="rId3"/>
              </a:rPr>
              <a:t>I Will Be - Leona Lewis </a:t>
            </a:r>
            <a:endParaRPr dirty="0"/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want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get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my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self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together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'Cause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keep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me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from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falling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apart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my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life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I'll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forever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0" name="Shape 160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TRADUÇÃO: 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Eu serei tudo o que você quer e me ajuntarei Porque você me impede de desmoronar Toda a minha vida estarei com você para sempre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>
                <a:hlinkClick r:id="rId3"/>
              </a:rPr>
              <a:t>She Will Be Loved - Maroon 5</a:t>
            </a:r>
            <a:endParaRPr dirty="0"/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loved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loved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loved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loved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7" name="Shape 167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254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accent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TRADUÇÃO:</a:t>
            </a:r>
            <a:endParaRPr sz="2400">
              <a:solidFill>
                <a:schemeClr val="accent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254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accent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 ela será amada e ela será amada E ela será amada e ela será amada</a:t>
            </a:r>
            <a:endParaRPr sz="2400">
              <a:solidFill>
                <a:schemeClr val="accent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>
                <a:hlinkClick r:id="rId3"/>
              </a:rPr>
              <a:t>My Heart Will Go On - Titanic</a:t>
            </a:r>
            <a:endParaRPr dirty="0"/>
          </a:p>
        </p:txBody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311700" y="1547300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Near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far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wherever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are I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believe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heart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does go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Once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more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open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door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you're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here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my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heart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my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heart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go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TRADUÇÃO: 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accent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Perto, longe, onde quer que você esteja Eu acredito que o coração continua Mais uma vez você abre a porta E você está aqui no meu coração E meu coração vai continuar e continuar</a:t>
            </a:r>
            <a:endParaRPr sz="2400">
              <a:solidFill>
                <a:schemeClr val="accent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80" name="Shape 180"/>
          <p:cNvSpPr txBox="1">
            <a:spLocks noGrp="1"/>
          </p:cNvSpPr>
          <p:nvPr>
            <p:ph type="body" idx="2"/>
          </p:nvPr>
        </p:nvSpPr>
        <p:spPr>
          <a:xfrm>
            <a:off x="5082925" y="758325"/>
            <a:ext cx="37191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254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TRADUÇÃO: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2540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254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Promete que vai obter o melhor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2540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2540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2540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254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accent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Há todo um futuro de coisas incríveis esperando por você</a:t>
            </a:r>
            <a:endParaRPr sz="2400">
              <a:solidFill>
                <a:schemeClr val="accent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2540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81" name="Shape 181"/>
          <p:cNvPicPr preferRelativeResize="0"/>
          <p:nvPr/>
        </p:nvPicPr>
        <p:blipFill rotWithShape="1">
          <a:blip r:embed="rId3">
            <a:alphaModFix/>
          </a:blip>
          <a:srcRect t="32079"/>
          <a:stretch/>
        </p:blipFill>
        <p:spPr>
          <a:xfrm>
            <a:off x="311700" y="167155"/>
            <a:ext cx="4520700" cy="47272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objetivo </a:t>
            </a:r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11700" y="1093850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just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Este trabalho tem como objetivo relacionar e mostrar como o tema está relacionado no cotidiano das pessoas, ressaltando músicas e séries.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 que é simple future? </a:t>
            </a:r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11700" y="1458300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Char char="●"/>
            </a:pPr>
            <a:r>
              <a:rPr lang="pt-B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É um tempo verbal </a:t>
            </a:r>
            <a:r>
              <a:rPr lang="pt-BR" sz="2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usado para expressar ações futuras que irão ocorrer</a:t>
            </a:r>
            <a:r>
              <a:rPr lang="pt-B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ou seja, que ainda não aconteceram;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spcBef>
                <a:spcPts val="160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just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Char char="●"/>
            </a:pPr>
            <a:r>
              <a:rPr lang="pt-B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Ele pode indicar uma decisão que está sendo tomada no ato da fala. Além disso, pode expressar um pedido, uma promessa, um aviso, um convite e uma oferta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2400">
                <a:solidFill>
                  <a:srgbClr val="404040"/>
                </a:solidFill>
              </a:rPr>
              <a:t>	</a:t>
            </a:r>
            <a:endParaRPr sz="2400"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>
                <a:hlinkClick r:id="rId3"/>
              </a:rPr>
              <a:t>Will I See You - </a:t>
            </a:r>
            <a:r>
              <a:rPr lang="en-US" dirty="0" err="1">
                <a:hlinkClick r:id="rId3"/>
              </a:rPr>
              <a:t>Anitta</a:t>
            </a:r>
            <a:r>
              <a:rPr lang="en-US" b="0" u="sng" dirty="0">
                <a:hlinkClick r:id="rId3"/>
              </a:rPr>
              <a:t> </a:t>
            </a:r>
            <a:endParaRPr dirty="0"/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When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it's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said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When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it's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said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Shape 139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TRADUÇÃO: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Quando tudo estiver dito e feito, eu vou te ver?</a:t>
            </a:r>
            <a:br>
              <a:rPr lang="pt-BR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pt-BR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Quando tudo estiver dito e feito, eu vou te ver?</a:t>
            </a: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>
                <a:solidFill>
                  <a:schemeClr val="tx1"/>
                </a:solidFill>
                <a:hlinkClick r:id="rId3"/>
              </a:rPr>
              <a:t>I Will Always Love You - Whitney Houston 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 </a:t>
            </a:r>
            <a:r>
              <a:rPr lang="pt-BR" sz="24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always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love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always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love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my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darling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" name="Shape 76"/>
          <p:cNvSpPr txBox="1">
            <a:spLocks noGrp="1"/>
          </p:cNvSpPr>
          <p:nvPr>
            <p:ph type="body" idx="2"/>
          </p:nvPr>
        </p:nvSpPr>
        <p:spPr>
          <a:xfrm>
            <a:off x="3946800" y="1228675"/>
            <a:ext cx="48855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TRADUÇÃO: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 eu sempre vou te amar</a:t>
            </a:r>
            <a:br>
              <a:rPr lang="pt-BR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pt-BR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eu vou sempre amar você</a:t>
            </a:r>
            <a:br>
              <a:rPr lang="pt-BR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pt-BR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Você minha querida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spcBef>
                <a:spcPts val="1600"/>
              </a:spcBef>
              <a:spcAft>
                <a:spcPts val="1600"/>
              </a:spcAft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>
                <a:hlinkClick r:id="rId3"/>
              </a:rPr>
              <a:t>The Promise - When In Rome</a:t>
            </a:r>
            <a:endParaRPr dirty="0"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94500" y="1380400"/>
            <a:ext cx="41775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walk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world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I'd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make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for me I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promise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I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promise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</a:t>
            </a:r>
            <a:r>
              <a:rPr lang="pt-BR" sz="24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pt-BR" sz="24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 </a:t>
            </a:r>
            <a:r>
              <a:rPr lang="pt-BR" sz="24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pt-BR" sz="24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 </a:t>
            </a:r>
            <a:r>
              <a:rPr lang="pt-BR" sz="24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pt-BR" sz="24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 </a:t>
            </a:r>
            <a:r>
              <a:rPr lang="pt-BR" sz="24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endParaRPr sz="240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2540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sz="1100" dirty="0">
              <a:solidFill>
                <a:schemeClr val="accent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TRADUÇÃO: 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 se eu tivesse que andar pelo mundo Eu faria você se apaixonar por mim Eu prometo, eu prometo a você Eu irei, eu irei, irei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1600"/>
              </a:spcBef>
              <a:spcAft>
                <a:spcPts val="1600"/>
              </a:spcAft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>
                <a:hlinkClick r:id="rId3"/>
              </a:rPr>
              <a:t>Jason Mraz - I Won't Give Up</a:t>
            </a:r>
            <a:endParaRPr dirty="0"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won't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give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Even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skies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get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rough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I'm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giving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my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love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I'm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still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looking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I'm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still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looking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Shape 90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254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accent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TRADUÇÃO: </a:t>
            </a:r>
            <a:endParaRPr sz="2400">
              <a:solidFill>
                <a:schemeClr val="accent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254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accent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Eu não vou desistir de nós Mesmo que os céus fiquem difíceis Eu estou te dando todo meu amor Eu ainda estou olhando para cima Eu ainda estou olhando para cima</a:t>
            </a:r>
            <a:endParaRPr sz="2400">
              <a:solidFill>
                <a:schemeClr val="accent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>
                <a:hlinkClick r:id="rId3"/>
              </a:rPr>
              <a:t>Every Breath You Take - The Police</a:t>
            </a:r>
            <a:endParaRPr dirty="0"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Every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breath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take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every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move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make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Every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bond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break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Every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step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take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watching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97" name="Shape 97"/>
          <p:cNvSpPr txBox="1">
            <a:spLocks noGrp="1"/>
          </p:cNvSpPr>
          <p:nvPr>
            <p:ph type="body" idx="2"/>
          </p:nvPr>
        </p:nvSpPr>
        <p:spPr>
          <a:xfrm>
            <a:off x="4572000" y="1093850"/>
            <a:ext cx="3999900" cy="347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254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accent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TRADUÇÃO:</a:t>
            </a:r>
            <a:endParaRPr sz="2400">
              <a:solidFill>
                <a:schemeClr val="accent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254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accent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Cada vez que você respira</a:t>
            </a:r>
            <a:br>
              <a:rPr lang="pt-BR" sz="2400">
                <a:solidFill>
                  <a:schemeClr val="accent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pt-BR" sz="2400">
                <a:solidFill>
                  <a:schemeClr val="accent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 cada movimento que você faz</a:t>
            </a:r>
            <a:br>
              <a:rPr lang="pt-BR" sz="2400">
                <a:solidFill>
                  <a:schemeClr val="accent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pt-BR" sz="2400">
                <a:solidFill>
                  <a:schemeClr val="accent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Cada vínculo que você quebrar</a:t>
            </a:r>
            <a:br>
              <a:rPr lang="pt-BR" sz="2400">
                <a:solidFill>
                  <a:schemeClr val="accent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pt-BR" sz="2400">
                <a:solidFill>
                  <a:schemeClr val="accent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Cada passo que você dá</a:t>
            </a:r>
            <a:br>
              <a:rPr lang="pt-BR" sz="2400">
                <a:solidFill>
                  <a:schemeClr val="accent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pt-BR" sz="2400">
                <a:solidFill>
                  <a:schemeClr val="accent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Eu estarei te observando </a:t>
            </a:r>
            <a:endParaRPr sz="2400">
              <a:solidFill>
                <a:schemeClr val="accent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>
                <a:hlinkClick r:id="rId3"/>
              </a:rPr>
              <a:t>I Will Offer Up My Life </a:t>
            </a:r>
            <a:r>
              <a:rPr lang="en-US" dirty="0" smtClean="0">
                <a:hlinkClick r:id="rId3"/>
              </a:rPr>
              <a:t>- </a:t>
            </a:r>
            <a:r>
              <a:rPr lang="en-US" dirty="0">
                <a:hlinkClick r:id="rId3"/>
              </a:rPr>
              <a:t>Matt Redman</a:t>
            </a:r>
            <a:endParaRPr dirty="0"/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1814" y="1370190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</a:t>
            </a:r>
            <a:r>
              <a:rPr lang="pt-BR" sz="24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offer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my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life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spirit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truth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Pouring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out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oil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love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As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my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worship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surrender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 must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give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my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every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part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Lord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receive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sacrifice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broken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heart</a:t>
            </a: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spcBef>
                <a:spcPts val="160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104" name="Shape 104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TRADUÇÃO: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300">
                <a:solidFill>
                  <a:schemeClr val="accent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Oferecerei a minha vida em espírito e em verdade, derramando o óleo do amor, como a minha adoração a ti Em entrega, devo dar todas as minhas partes; Senhor, receba o sacrifício De um coração partido</a:t>
            </a:r>
            <a:endParaRPr sz="2300">
              <a:solidFill>
                <a:schemeClr val="accent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1009</Words>
  <Application>Microsoft Office PowerPoint</Application>
  <PresentationFormat>Apresentação na tela (16:9)</PresentationFormat>
  <Paragraphs>92</Paragraphs>
  <Slides>19</Slides>
  <Notes>19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4" baseType="lpstr">
      <vt:lpstr>Times New Roman</vt:lpstr>
      <vt:lpstr>Source Code Pro</vt:lpstr>
      <vt:lpstr>Arial</vt:lpstr>
      <vt:lpstr>Amatic SC</vt:lpstr>
      <vt:lpstr>Beach Day</vt:lpstr>
      <vt:lpstr>  simple future </vt:lpstr>
      <vt:lpstr>objetivo </vt:lpstr>
      <vt:lpstr>o que é simple future? </vt:lpstr>
      <vt:lpstr>Will I See You - Anitta </vt:lpstr>
      <vt:lpstr>I Will Always Love You - Whitney Houston </vt:lpstr>
      <vt:lpstr>The Promise - When In Rome</vt:lpstr>
      <vt:lpstr>Jason Mraz - I Won't Give Up</vt:lpstr>
      <vt:lpstr>Every Breath You Take - The Police</vt:lpstr>
      <vt:lpstr>I Will Offer Up My Life - Matt Redman</vt:lpstr>
      <vt:lpstr>Thinking Out Loud - Ed Sheeran</vt:lpstr>
      <vt:lpstr>We Shall Overcome - Louis Armstrong</vt:lpstr>
      <vt:lpstr>Photograph - Ed Sheeran </vt:lpstr>
      <vt:lpstr>Never Forget You - Zara Larsson </vt:lpstr>
      <vt:lpstr>Wherever You Will Go - The Calling </vt:lpstr>
      <vt:lpstr>It Will Rain- Bruno Mars</vt:lpstr>
      <vt:lpstr>I Will Be - Leona Lewis </vt:lpstr>
      <vt:lpstr>She Will Be Loved - Maroon 5</vt:lpstr>
      <vt:lpstr>My Heart Will Go On - Titanic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simple future </dc:title>
  <cp:lastModifiedBy>Ana Maria Macedo Soares Soares</cp:lastModifiedBy>
  <cp:revision>2</cp:revision>
  <dcterms:modified xsi:type="dcterms:W3CDTF">2018-05-29T10:32:46Z</dcterms:modified>
</cp:coreProperties>
</file>