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1" r:id="rId4"/>
    <p:sldId id="262" r:id="rId5"/>
    <p:sldId id="283" r:id="rId6"/>
    <p:sldId id="284" r:id="rId7"/>
    <p:sldId id="285" r:id="rId8"/>
    <p:sldId id="286" r:id="rId9"/>
    <p:sldId id="287" r:id="rId10"/>
  </p:sldIdLst>
  <p:sldSz cx="9144000" cy="5143500" type="screen16x9"/>
  <p:notesSz cx="6858000" cy="9144000"/>
  <p:embeddedFontLst>
    <p:embeddedFont>
      <p:font typeface="Montserrat ExtraBold" panose="020B0604020202020204" charset="0"/>
      <p:bold r:id="rId12"/>
      <p:boldItalic r:id="rId13"/>
    </p:embeddedFont>
    <p:embeddedFont>
      <p:font typeface="Montserrat Light" panose="020B060402020202020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D036E6-3B0C-4B87-ADAC-1D9B833F130B}">
  <a:tblStyle styleId="{C2D036E6-3B0C-4B87-ADAC-1D9B833F13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65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9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474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09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94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Shape 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4" name="Shape 24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Shape 25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Shape 79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Shape 80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0" t="0" r="0" b="0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0" t="0" r="0" b="0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95" name="Shape 95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Shape 9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B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Shape 20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0" t="0" r="0" b="0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0" t="0" r="0" b="0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0" t="0" r="0" b="0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Shape 220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Shape 22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Shape 57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Shape 57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0" t="0" r="0" b="0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0" t="0" r="0" b="0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0" t="0" r="0" b="0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0" t="0" r="0" b="0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0" t="0" r="0" b="0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0" t="0" r="0" b="0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0" t="0" r="0" b="0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0" t="0" r="0" b="0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0" t="0" r="0" b="0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Shape 6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sz="2400" b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200" dirty="0"/>
              <a:t>Will em situações de decisões </a:t>
            </a:r>
            <a:r>
              <a:rPr lang="pt-BR" sz="3200" dirty="0" smtClean="0"/>
              <a:t>espontâneas </a:t>
            </a:r>
            <a:r>
              <a:rPr lang="pt-BR" sz="3200" dirty="0"/>
              <a:t>e previsões de </a:t>
            </a:r>
            <a:r>
              <a:rPr lang="pt-BR" sz="3200" dirty="0" smtClean="0"/>
              <a:t>futuro</a:t>
            </a:r>
            <a:endParaRPr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" y="84462"/>
            <a:ext cx="2581967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ctrTitle"/>
          </p:nvPr>
        </p:nvSpPr>
        <p:spPr>
          <a:xfrm>
            <a:off x="363683" y="311727"/>
            <a:ext cx="4574617" cy="7585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Desenvolvido por</a:t>
            </a:r>
            <a:endParaRPr dirty="0"/>
          </a:p>
        </p:txBody>
      </p:sp>
      <p:sp>
        <p:nvSpPr>
          <p:cNvPr id="650" name="Shape 650"/>
          <p:cNvSpPr txBox="1">
            <a:spLocks noGrp="1"/>
          </p:cNvSpPr>
          <p:nvPr>
            <p:ph type="subTitle" idx="1"/>
          </p:nvPr>
        </p:nvSpPr>
        <p:spPr>
          <a:xfrm>
            <a:off x="363683" y="1070263"/>
            <a:ext cx="5704608" cy="3678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sz="1600" b="1" dirty="0" smtClean="0"/>
              <a:t>GABRIEL ÂNGELO</a:t>
            </a:r>
          </a:p>
          <a:p>
            <a:pPr marL="0" lvl="0" indent="0"/>
            <a:r>
              <a:rPr lang="pt-BR" sz="1600" b="1" dirty="0" smtClean="0"/>
              <a:t>JAYANE SOUZA</a:t>
            </a:r>
          </a:p>
          <a:p>
            <a:pPr marL="0" lvl="0" indent="0"/>
            <a:r>
              <a:rPr lang="pt-BR" sz="1600" b="1" dirty="0" smtClean="0"/>
              <a:t>MARCOS VINÍCIUS</a:t>
            </a:r>
          </a:p>
          <a:p>
            <a:pPr marL="0" lvl="0" indent="0"/>
            <a:r>
              <a:rPr lang="pt-BR" sz="1600" b="1" dirty="0" smtClean="0"/>
              <a:t>PÂMYLLA GEYSE</a:t>
            </a:r>
          </a:p>
          <a:p>
            <a:pPr marL="0" lvl="0" indent="0"/>
            <a:r>
              <a:rPr lang="pt-BR" sz="1600" b="1" dirty="0" smtClean="0"/>
              <a:t>RAISSA DAYANE</a:t>
            </a:r>
          </a:p>
          <a:p>
            <a:pPr marL="0" lvl="0" indent="0"/>
            <a:r>
              <a:rPr lang="pt-BR" sz="1600" b="1" dirty="0" smtClean="0"/>
              <a:t>RAUANY JUCILA</a:t>
            </a:r>
            <a:endParaRPr lang="pt-BR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title"/>
          </p:nvPr>
        </p:nvSpPr>
        <p:spPr>
          <a:xfrm>
            <a:off x="1215736" y="679489"/>
            <a:ext cx="6559989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Introdução</a:t>
            </a:r>
            <a:endParaRPr dirty="0"/>
          </a:p>
        </p:txBody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1215736" y="1347589"/>
            <a:ext cx="6681356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just">
              <a:buNone/>
            </a:pPr>
            <a:r>
              <a:rPr lang="pt-BR" sz="1600" dirty="0"/>
              <a:t>O Futuro Simples é a forma verbal usada para expressar eventos que ainda não aconteceram.</a:t>
            </a:r>
          </a:p>
          <a:p>
            <a:pPr marL="88900" lvl="0" indent="0" algn="just">
              <a:buNone/>
            </a:pPr>
            <a:r>
              <a:rPr lang="pt-BR" sz="1600" dirty="0"/>
              <a:t>Dessa forma, o verbo </a:t>
            </a:r>
            <a:r>
              <a:rPr lang="pt-BR" sz="1600" b="1" dirty="0"/>
              <a:t>Will</a:t>
            </a:r>
            <a:r>
              <a:rPr lang="pt-BR" sz="1600" dirty="0"/>
              <a:t> é utilizado para expressar o futuro; uma decisão ou intenção (geralmente no momento da fala); prontidão; boa vontade; disposição para realizar algo ou ajudar alguém</a:t>
            </a:r>
            <a:r>
              <a:rPr lang="pt-BR" sz="1600" dirty="0" smtClean="0"/>
              <a:t>.</a:t>
            </a:r>
            <a:endParaRPr lang="en-US" sz="1600" dirty="0" smtClean="0"/>
          </a:p>
          <a:p>
            <a:pPr lvl="0"/>
            <a:r>
              <a:rPr lang="en-US" sz="1600" dirty="0" smtClean="0"/>
              <a:t>Use </a:t>
            </a:r>
            <a:r>
              <a:rPr lang="en-US" sz="1600" dirty="0"/>
              <a:t>will + </a:t>
            </a:r>
            <a:r>
              <a:rPr lang="en-US" sz="1600" dirty="0" err="1"/>
              <a:t>infinitivo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“to” (will go, will study, will meet, will </a:t>
            </a:r>
            <a:r>
              <a:rPr lang="en-US" sz="1600" dirty="0" smtClean="0"/>
              <a:t>rain</a:t>
            </a:r>
            <a:r>
              <a:rPr lang="pt-BR" sz="1600" dirty="0" smtClean="0"/>
              <a:t>)</a:t>
            </a:r>
          </a:p>
          <a:p>
            <a:pPr marL="88900" lvl="0" indent="0" algn="just">
              <a:buNone/>
            </a:pPr>
            <a:r>
              <a:rPr lang="pt-BR" sz="1600" dirty="0"/>
              <a:t>Não deve-se usar </a:t>
            </a:r>
            <a:r>
              <a:rPr lang="pt-BR" sz="1600" dirty="0" err="1"/>
              <a:t>will</a:t>
            </a:r>
            <a:r>
              <a:rPr lang="pt-BR" sz="1600" dirty="0"/>
              <a:t> para coisas que já foram planejadas, marcadas, organizadas, com antecedência. Pois nesses casos, usa-se </a:t>
            </a:r>
            <a:r>
              <a:rPr lang="pt-BR" sz="1600" dirty="0" err="1"/>
              <a:t>be</a:t>
            </a:r>
            <a:r>
              <a:rPr lang="pt-BR" sz="1600" dirty="0"/>
              <a:t> + </a:t>
            </a:r>
            <a:r>
              <a:rPr lang="pt-BR" sz="1600" dirty="0" err="1"/>
              <a:t>going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.</a:t>
            </a:r>
            <a:endParaRPr sz="1600" dirty="0"/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ctrTitle" idx="4294967295"/>
          </p:nvPr>
        </p:nvSpPr>
        <p:spPr>
          <a:xfrm>
            <a:off x="654627" y="2307250"/>
            <a:ext cx="459924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6000" dirty="0">
                <a:solidFill>
                  <a:srgbClr val="FFA400"/>
                </a:solidFill>
              </a:rPr>
              <a:t>Trechos de músicas </a:t>
            </a:r>
            <a:endParaRPr sz="6000" dirty="0">
              <a:solidFill>
                <a:srgbClr val="FFA400"/>
              </a:solidFill>
            </a:endParaRPr>
          </a:p>
        </p:txBody>
      </p:sp>
      <p:sp>
        <p:nvSpPr>
          <p:cNvPr id="683" name="Shape 6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1215736" y="1347588"/>
            <a:ext cx="6681356" cy="349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 smtClean="0"/>
              <a:t>"Wherever </a:t>
            </a:r>
            <a:r>
              <a:rPr lang="en-US" sz="1600" b="1" dirty="0"/>
              <a:t>you will go" </a:t>
            </a:r>
            <a:r>
              <a:rPr lang="en-US" sz="1600" dirty="0"/>
              <a:t>– Nome da </a:t>
            </a:r>
            <a:r>
              <a:rPr lang="en-US" sz="1600" dirty="0" err="1"/>
              <a:t>música</a:t>
            </a:r>
            <a:r>
              <a:rPr lang="en-US" sz="1600" dirty="0"/>
              <a:t> de The Calling.</a:t>
            </a:r>
          </a:p>
          <a:p>
            <a:pPr lvl="0"/>
            <a:r>
              <a:rPr lang="en-US" sz="1600" b="1" dirty="0" smtClean="0"/>
              <a:t>"I'll </a:t>
            </a:r>
            <a:r>
              <a:rPr lang="en-US" sz="1600" b="1" dirty="0"/>
              <a:t>go wherever you will go" </a:t>
            </a:r>
            <a:r>
              <a:rPr lang="en-US" sz="1600" dirty="0"/>
              <a:t>– </a:t>
            </a:r>
            <a:r>
              <a:rPr lang="en-US" sz="1600" dirty="0" err="1"/>
              <a:t>Também</a:t>
            </a:r>
            <a:r>
              <a:rPr lang="en-US" sz="1600" dirty="0"/>
              <a:t> de The Calling.</a:t>
            </a:r>
          </a:p>
          <a:p>
            <a:pPr lvl="0"/>
            <a:r>
              <a:rPr lang="en-US" sz="1600" b="1" dirty="0" smtClean="0"/>
              <a:t>"It </a:t>
            </a:r>
            <a:r>
              <a:rPr lang="en-US" sz="1600" b="1" dirty="0"/>
              <a:t>will rain" </a:t>
            </a:r>
            <a:r>
              <a:rPr lang="en-US" sz="1600" dirty="0"/>
              <a:t>– Nome da </a:t>
            </a:r>
            <a:r>
              <a:rPr lang="en-US" sz="1600" dirty="0" err="1"/>
              <a:t>música</a:t>
            </a:r>
            <a:r>
              <a:rPr lang="en-US" sz="1600" dirty="0"/>
              <a:t> de Bruno Mars.</a:t>
            </a:r>
          </a:p>
          <a:p>
            <a:pPr lvl="0"/>
            <a:r>
              <a:rPr lang="en-US" sz="1600" b="1" dirty="0" smtClean="0"/>
              <a:t>"My </a:t>
            </a:r>
            <a:r>
              <a:rPr lang="en-US" sz="1600" b="1" dirty="0"/>
              <a:t>eyes will do the same" </a:t>
            </a:r>
            <a:r>
              <a:rPr lang="en-US" sz="1600" dirty="0"/>
              <a:t>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anterior de Bruno </a:t>
            </a:r>
            <a:r>
              <a:rPr lang="en-US" sz="1600" dirty="0" smtClean="0"/>
              <a:t>Mars.</a:t>
            </a:r>
          </a:p>
          <a:p>
            <a:pPr lvl="0"/>
            <a:r>
              <a:rPr lang="en-US" sz="1600" b="1" dirty="0" smtClean="0"/>
              <a:t>"If </a:t>
            </a:r>
            <a:r>
              <a:rPr lang="en-US" sz="1600" b="1" dirty="0"/>
              <a:t>you walk away, everyday it will rain" </a:t>
            </a:r>
            <a:r>
              <a:rPr lang="en-US" sz="1600" dirty="0"/>
              <a:t>– </a:t>
            </a:r>
            <a:r>
              <a:rPr lang="en-US" sz="1600" dirty="0" err="1"/>
              <a:t>Também</a:t>
            </a:r>
            <a:r>
              <a:rPr lang="en-US" sz="1600" dirty="0"/>
              <a:t> de Bruno Mars</a:t>
            </a:r>
            <a:r>
              <a:rPr lang="en-US" sz="1600" dirty="0" smtClean="0"/>
              <a:t>.</a:t>
            </a:r>
          </a:p>
          <a:p>
            <a:pPr lvl="0"/>
            <a:r>
              <a:rPr lang="en-US" sz="1600" b="1" dirty="0" smtClean="0"/>
              <a:t>"I </a:t>
            </a:r>
            <a:r>
              <a:rPr lang="en-US" sz="1600" b="1" dirty="0"/>
              <a:t>will be" </a:t>
            </a:r>
            <a:r>
              <a:rPr lang="en-US" sz="1600" dirty="0"/>
              <a:t>– Nome da </a:t>
            </a:r>
            <a:r>
              <a:rPr lang="en-US" sz="1600" dirty="0" err="1"/>
              <a:t>música</a:t>
            </a:r>
            <a:r>
              <a:rPr lang="en-US" sz="1600" dirty="0"/>
              <a:t> de Avril </a:t>
            </a:r>
            <a:r>
              <a:rPr lang="en-US" sz="1600" dirty="0" err="1"/>
              <a:t>Lavigne</a:t>
            </a:r>
            <a:r>
              <a:rPr lang="en-US" sz="1600" dirty="0" smtClean="0"/>
              <a:t>.</a:t>
            </a:r>
          </a:p>
          <a:p>
            <a:pPr lvl="0"/>
            <a:r>
              <a:rPr lang="en-US" sz="1600" b="1" dirty="0" smtClean="0"/>
              <a:t>"I </a:t>
            </a:r>
            <a:r>
              <a:rPr lang="en-US" sz="1600" b="1" dirty="0"/>
              <a:t>will be all that you want and get myself together" </a:t>
            </a:r>
            <a:r>
              <a:rPr lang="en-US" sz="1600" dirty="0"/>
              <a:t>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anterior de Avril </a:t>
            </a:r>
            <a:r>
              <a:rPr lang="en-US" sz="1600" dirty="0" err="1"/>
              <a:t>Lavigne</a:t>
            </a:r>
            <a:r>
              <a:rPr lang="en-US" sz="1600" dirty="0"/>
              <a:t>.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92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1215736" y="1347588"/>
            <a:ext cx="6681356" cy="349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/>
              <a:t>"I will be </a:t>
            </a:r>
            <a:r>
              <a:rPr lang="en-US" sz="1600" b="1" dirty="0" err="1"/>
              <a:t>wilh</a:t>
            </a:r>
            <a:r>
              <a:rPr lang="en-US" sz="1600" b="1" dirty="0"/>
              <a:t> you forever" </a:t>
            </a:r>
            <a:r>
              <a:rPr lang="en-US" sz="1600" dirty="0"/>
              <a:t>– </a:t>
            </a:r>
            <a:r>
              <a:rPr lang="en-US" sz="1600" dirty="0" err="1"/>
              <a:t>Também</a:t>
            </a:r>
            <a:r>
              <a:rPr lang="en-US" sz="1600" dirty="0"/>
              <a:t> de Avril </a:t>
            </a:r>
            <a:r>
              <a:rPr lang="en-US" sz="1600" dirty="0" err="1"/>
              <a:t>Lavigne</a:t>
            </a:r>
            <a:r>
              <a:rPr lang="en-US" sz="1600" dirty="0"/>
              <a:t>.</a:t>
            </a:r>
          </a:p>
          <a:p>
            <a:pPr lvl="0"/>
            <a:r>
              <a:rPr lang="en-US" sz="1600" b="1" dirty="0"/>
              <a:t>"I will always love you" </a:t>
            </a:r>
            <a:r>
              <a:rPr lang="en-US" sz="1600" dirty="0"/>
              <a:t>– Nome da </a:t>
            </a:r>
            <a:r>
              <a:rPr lang="en-US" sz="1600" dirty="0" err="1"/>
              <a:t>música</a:t>
            </a:r>
            <a:r>
              <a:rPr lang="en-US" sz="1600" dirty="0"/>
              <a:t> de Whitney Houston.</a:t>
            </a:r>
          </a:p>
          <a:p>
            <a:pPr lvl="0"/>
            <a:r>
              <a:rPr lang="en-US" sz="1600" b="1" dirty="0"/>
              <a:t>"And </a:t>
            </a:r>
            <a:r>
              <a:rPr lang="en-US" sz="1600" b="1" dirty="0" err="1"/>
              <a:t>i</a:t>
            </a:r>
            <a:r>
              <a:rPr lang="en-US" sz="1600" b="1" dirty="0"/>
              <a:t> will try to fix you" </a:t>
            </a:r>
            <a:r>
              <a:rPr lang="en-US" sz="1600" dirty="0"/>
              <a:t>– </a:t>
            </a:r>
            <a:r>
              <a:rPr lang="en-US" sz="1600" dirty="0" err="1"/>
              <a:t>Também</a:t>
            </a:r>
            <a:r>
              <a:rPr lang="en-US" sz="1600" dirty="0"/>
              <a:t> de Coldplay.</a:t>
            </a:r>
          </a:p>
          <a:p>
            <a:pPr lvl="0"/>
            <a:r>
              <a:rPr lang="en-US" sz="1600" b="1" dirty="0"/>
              <a:t>"Lights will guide you home" </a:t>
            </a:r>
            <a:r>
              <a:rPr lang="en-US" sz="1600" dirty="0"/>
              <a:t>– </a:t>
            </a:r>
            <a:r>
              <a:rPr lang="en-US" sz="1600" dirty="0" err="1"/>
              <a:t>Também</a:t>
            </a:r>
            <a:r>
              <a:rPr lang="en-US" sz="1600" dirty="0"/>
              <a:t> de Coldplay.</a:t>
            </a:r>
          </a:p>
          <a:p>
            <a:pPr lvl="0"/>
            <a:r>
              <a:rPr lang="en-US" sz="1600" b="1" dirty="0"/>
              <a:t>"Yeah </a:t>
            </a:r>
            <a:r>
              <a:rPr lang="en-US" sz="1600" b="1" dirty="0" err="1"/>
              <a:t>i</a:t>
            </a:r>
            <a:r>
              <a:rPr lang="en-US" sz="1600" b="1" dirty="0"/>
              <a:t>, will love you, baby" </a:t>
            </a:r>
            <a:r>
              <a:rPr lang="en-US" sz="1600" dirty="0"/>
              <a:t>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Always de Bon Jovi.</a:t>
            </a:r>
          </a:p>
          <a:p>
            <a:pPr lvl="0"/>
            <a:r>
              <a:rPr lang="en-US" sz="1600" b="1" dirty="0"/>
              <a:t>"You will always be my boo" </a:t>
            </a:r>
            <a:r>
              <a:rPr lang="en-US" sz="1600" dirty="0"/>
              <a:t>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My Boo de Usher e Alicia Keys.</a:t>
            </a:r>
          </a:p>
          <a:p>
            <a:pPr lvl="0"/>
            <a:r>
              <a:rPr lang="en-US" sz="1600" b="1" dirty="0"/>
              <a:t>"This love will make you levitate" </a:t>
            </a:r>
            <a:r>
              <a:rPr lang="en-US" sz="1600" dirty="0"/>
              <a:t>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Dark Horse de Katy Perry.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92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1215736" y="1347588"/>
            <a:ext cx="6681356" cy="349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/>
              <a:t>"Is all </a:t>
            </a:r>
            <a:r>
              <a:rPr lang="en-US" sz="1600" b="1" dirty="0" err="1"/>
              <a:t>i</a:t>
            </a:r>
            <a:r>
              <a:rPr lang="en-US" sz="1600" b="1" dirty="0"/>
              <a:t> will know" </a:t>
            </a:r>
            <a:r>
              <a:rPr lang="en-US" sz="1600" dirty="0"/>
              <a:t>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Thinking of you de </a:t>
            </a:r>
            <a:r>
              <a:rPr lang="en-US" sz="1600" dirty="0" err="1"/>
              <a:t>Kety</a:t>
            </a:r>
            <a:r>
              <a:rPr lang="en-US" sz="1600" dirty="0"/>
              <a:t> Perry. </a:t>
            </a:r>
          </a:p>
          <a:p>
            <a:pPr lvl="0"/>
            <a:r>
              <a:rPr lang="en-US" sz="1600" b="1" dirty="0"/>
              <a:t>"So the waters </a:t>
            </a:r>
            <a:r>
              <a:rPr lang="en-US" sz="1600" b="1" dirty="0" err="1"/>
              <a:t>i</a:t>
            </a:r>
            <a:r>
              <a:rPr lang="en-US" sz="1600" b="1" dirty="0"/>
              <a:t> will test" </a:t>
            </a:r>
            <a:r>
              <a:rPr lang="en-US" sz="1600" dirty="0"/>
              <a:t>– </a:t>
            </a:r>
            <a:r>
              <a:rPr lang="en-US" sz="1600" dirty="0" err="1"/>
              <a:t>Também</a:t>
            </a:r>
            <a:r>
              <a:rPr lang="en-US" sz="1600" dirty="0"/>
              <a:t> de Katy Perry.</a:t>
            </a:r>
          </a:p>
          <a:p>
            <a:pPr lvl="0"/>
            <a:r>
              <a:rPr lang="en-US" sz="1600" b="1" dirty="0"/>
              <a:t>"Yeah the truth will set you free" </a:t>
            </a:r>
            <a:r>
              <a:rPr lang="en-US" sz="1600" dirty="0"/>
              <a:t>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By the Grace of God de Katy Perry.</a:t>
            </a:r>
          </a:p>
          <a:p>
            <a:pPr lvl="0"/>
            <a:r>
              <a:rPr lang="en-US" sz="1600" b="1" dirty="0"/>
              <a:t>"And </a:t>
            </a:r>
            <a:r>
              <a:rPr lang="en-US" sz="1600" b="1" dirty="0" err="1"/>
              <a:t>i</a:t>
            </a:r>
            <a:r>
              <a:rPr lang="en-US" sz="1600" b="1" dirty="0"/>
              <a:t>, will never try to deny"</a:t>
            </a:r>
            <a:r>
              <a:rPr lang="en-US" sz="1600" dirty="0"/>
              <a:t> 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With you de </a:t>
            </a:r>
            <a:r>
              <a:rPr lang="en-US" sz="1600" dirty="0" err="1"/>
              <a:t>Cris</a:t>
            </a:r>
            <a:r>
              <a:rPr lang="en-US" sz="1600" dirty="0"/>
              <a:t> Brown.</a:t>
            </a:r>
          </a:p>
          <a:p>
            <a:pPr lvl="0"/>
            <a:r>
              <a:rPr lang="en-US" sz="1600" b="1" dirty="0"/>
              <a:t>"These fancy things will never come in between" </a:t>
            </a:r>
            <a:r>
              <a:rPr lang="en-US" sz="1600" dirty="0"/>
              <a:t>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Umbrella de Rihanna.</a:t>
            </a:r>
          </a:p>
          <a:p>
            <a:pPr lvl="0"/>
            <a:r>
              <a:rPr lang="en-US" sz="1600" b="1" dirty="0"/>
              <a:t>"My life will never be the </a:t>
            </a:r>
            <a:r>
              <a:rPr lang="en-US" sz="1600" b="1" dirty="0" smtClean="0"/>
              <a:t>same" </a:t>
            </a:r>
            <a:r>
              <a:rPr lang="en-US" sz="1600" dirty="0"/>
              <a:t>– </a:t>
            </a:r>
            <a:r>
              <a:rPr lang="en-US" sz="1600" dirty="0" err="1"/>
              <a:t>Trecho</a:t>
            </a:r>
            <a:r>
              <a:rPr lang="en-US" sz="1600" dirty="0"/>
              <a:t> da </a:t>
            </a:r>
            <a:r>
              <a:rPr lang="en-US" sz="1600" dirty="0" err="1"/>
              <a:t>música</a:t>
            </a:r>
            <a:r>
              <a:rPr lang="en-US" sz="1600" dirty="0"/>
              <a:t> You Rock My World de Michael Jackson.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45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title"/>
          </p:nvPr>
        </p:nvSpPr>
        <p:spPr>
          <a:xfrm>
            <a:off x="1215736" y="679489"/>
            <a:ext cx="6559989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/>
              <a:t>Trechos traduzidos</a:t>
            </a:r>
            <a:endParaRPr dirty="0"/>
          </a:p>
        </p:txBody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1215736" y="1347589"/>
            <a:ext cx="6681356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600" dirty="0"/>
              <a:t>"Onde quer que você vá"</a:t>
            </a:r>
          </a:p>
          <a:p>
            <a:pPr lvl="0"/>
            <a:r>
              <a:rPr lang="pt-BR" sz="1600" dirty="0"/>
              <a:t>"Eu vou aonde quer que você vá"</a:t>
            </a:r>
          </a:p>
          <a:p>
            <a:pPr lvl="0"/>
            <a:r>
              <a:rPr lang="pt-BR" sz="1600" dirty="0"/>
              <a:t>"Vai chover"</a:t>
            </a:r>
          </a:p>
          <a:p>
            <a:pPr lvl="0"/>
            <a:r>
              <a:rPr lang="pt-BR" sz="1600" dirty="0"/>
              <a:t>"Meus olhos farão o mesmo"</a:t>
            </a:r>
          </a:p>
          <a:p>
            <a:pPr lvl="0"/>
            <a:r>
              <a:rPr lang="pt-BR" sz="1600" dirty="0"/>
              <a:t>"Se você for embora, todo dia vai chover"</a:t>
            </a:r>
          </a:p>
          <a:p>
            <a:pPr lvl="0"/>
            <a:r>
              <a:rPr lang="pt-BR" sz="1600" dirty="0"/>
              <a:t>"Eu vou ser"</a:t>
            </a:r>
          </a:p>
          <a:p>
            <a:pPr lvl="0"/>
            <a:r>
              <a:rPr lang="pt-BR" sz="1600" dirty="0"/>
              <a:t>"Eu serei tudo o que você quer e me recompus"</a:t>
            </a:r>
          </a:p>
          <a:p>
            <a:pPr lvl="0"/>
            <a:r>
              <a:rPr lang="pt-BR" sz="1600" dirty="0"/>
              <a:t>"Eu serei você para sempre"</a:t>
            </a:r>
          </a:p>
          <a:p>
            <a:pPr lvl="0"/>
            <a:r>
              <a:rPr lang="pt-BR" sz="1600" dirty="0"/>
              <a:t>"Eu vou sempre amar </a:t>
            </a:r>
            <a:r>
              <a:rPr lang="pt-BR" sz="1600" dirty="0" smtClean="0"/>
              <a:t>você"</a:t>
            </a:r>
            <a:endParaRPr lang="pt-BR" sz="1600" dirty="0"/>
          </a:p>
          <a:p>
            <a:pPr lvl="0"/>
            <a:r>
              <a:rPr lang="pt-BR" sz="1600" dirty="0"/>
              <a:t>"E eu tentarei consertar você</a:t>
            </a:r>
            <a:r>
              <a:rPr lang="pt-BR" sz="1600" dirty="0" smtClean="0"/>
              <a:t>"</a:t>
            </a:r>
            <a:endParaRPr lang="pt-BR" sz="1600" dirty="0"/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65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title"/>
          </p:nvPr>
        </p:nvSpPr>
        <p:spPr>
          <a:xfrm>
            <a:off x="1215736" y="679489"/>
            <a:ext cx="6559989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dirty="0"/>
              <a:t>Trechos traduzidos</a:t>
            </a:r>
            <a:endParaRPr dirty="0"/>
          </a:p>
        </p:txBody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1215736" y="1347589"/>
            <a:ext cx="6681356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600" dirty="0"/>
              <a:t>"Luzes vão te guiar para casa"</a:t>
            </a:r>
          </a:p>
          <a:p>
            <a:pPr lvl="0"/>
            <a:r>
              <a:rPr lang="pt-BR" sz="1600" dirty="0"/>
              <a:t>"Sim, eu vou te amar, baby"</a:t>
            </a:r>
          </a:p>
          <a:p>
            <a:pPr lvl="0"/>
            <a:r>
              <a:rPr lang="pt-BR" sz="1600" dirty="0"/>
              <a:t>"Você sempre será meu namorado"</a:t>
            </a:r>
          </a:p>
          <a:p>
            <a:pPr lvl="0"/>
            <a:r>
              <a:rPr lang="pt-BR" sz="1600" dirty="0"/>
              <a:t>"Esse amor vai fazer você levitar"</a:t>
            </a:r>
          </a:p>
          <a:p>
            <a:pPr lvl="0"/>
            <a:r>
              <a:rPr lang="pt-BR" sz="1600" dirty="0"/>
              <a:t>"É tudo que eu sei"</a:t>
            </a:r>
          </a:p>
          <a:p>
            <a:pPr lvl="0"/>
            <a:r>
              <a:rPr lang="pt-BR" sz="1600" dirty="0"/>
              <a:t>"Então as águas vou testar"</a:t>
            </a:r>
          </a:p>
          <a:p>
            <a:pPr lvl="0"/>
            <a:r>
              <a:rPr lang="pt-BR" sz="1600" dirty="0"/>
              <a:t>"Sim a verdade te libertará"</a:t>
            </a:r>
          </a:p>
          <a:p>
            <a:pPr lvl="0"/>
            <a:r>
              <a:rPr lang="pt-BR" sz="1600" dirty="0"/>
              <a:t>"E eu, nunca vou tentar negar"</a:t>
            </a:r>
          </a:p>
          <a:p>
            <a:pPr lvl="0"/>
            <a:r>
              <a:rPr lang="pt-BR" sz="1600" dirty="0"/>
              <a:t>"Essas coisas extravagantes nunca virão no meio"</a:t>
            </a:r>
          </a:p>
          <a:p>
            <a:pPr lvl="0"/>
            <a:r>
              <a:rPr lang="pt-BR" sz="1600" dirty="0"/>
              <a:t>"Minha vida nunca mais será a mesma"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921011"/>
      </p:ext>
    </p:extLst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633</Words>
  <Application>Microsoft Office PowerPoint</Application>
  <PresentationFormat>Apresentação na tela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Montserrat ExtraBold</vt:lpstr>
      <vt:lpstr>Montserrat Light</vt:lpstr>
      <vt:lpstr>Montserrat</vt:lpstr>
      <vt:lpstr>Wart template</vt:lpstr>
      <vt:lpstr>Will em situações de decisões espontâneas e previsões de futuro</vt:lpstr>
      <vt:lpstr>Desenvolvido por</vt:lpstr>
      <vt:lpstr>Introdução</vt:lpstr>
      <vt:lpstr>Trechos de músicas </vt:lpstr>
      <vt:lpstr>Apresentação do PowerPoint</vt:lpstr>
      <vt:lpstr>Apresentação do PowerPoint</vt:lpstr>
      <vt:lpstr>Apresentação do PowerPoint</vt:lpstr>
      <vt:lpstr>Trechos traduzidos</vt:lpstr>
      <vt:lpstr>Trechos traduzidos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em situações de decisões espontâneas e previsões de futuro</dc:title>
  <dc:creator>Gabriel Ângelo</dc:creator>
  <cp:lastModifiedBy>Gabriel Ângelo</cp:lastModifiedBy>
  <cp:revision>4</cp:revision>
  <dcterms:modified xsi:type="dcterms:W3CDTF">2018-05-29T01:39:10Z</dcterms:modified>
</cp:coreProperties>
</file>