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BE5CA-F2F0-495E-9BA6-7B351017911D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EXERCISE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500" dirty="0" smtClean="0"/>
              <a:t>Identifique nas tirinhas a seguir o que se pede: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33687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8" y="524556"/>
            <a:ext cx="8247459" cy="364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5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7" y="581010"/>
            <a:ext cx="8476703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70" y="560614"/>
            <a:ext cx="8608093" cy="351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75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47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Fluxo</vt:lpstr>
      <vt:lpstr>EXERCISE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Cristiane de Brito Cruz</dc:creator>
  <cp:lastModifiedBy>Cristiane de Brito Cruz</cp:lastModifiedBy>
  <cp:revision>1</cp:revision>
  <dcterms:created xsi:type="dcterms:W3CDTF">2018-03-08T17:02:23Z</dcterms:created>
  <dcterms:modified xsi:type="dcterms:W3CDTF">2018-03-08T17:05:25Z</dcterms:modified>
</cp:coreProperties>
</file>