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8BE5CA-F2F0-495E-9BA6-7B351017911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EXERCISE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500" dirty="0" smtClean="0"/>
              <a:t>Identifique nas tirinhas a seguir o que se pede:</a:t>
            </a:r>
            <a:endParaRPr lang="pt-BR" sz="3500" dirty="0"/>
          </a:p>
        </p:txBody>
      </p:sp>
    </p:spTree>
    <p:extLst>
      <p:ext uri="{BB962C8B-B14F-4D97-AF65-F5344CB8AC3E}">
        <p14:creationId xmlns:p14="http://schemas.microsoft.com/office/powerpoint/2010/main" val="1336876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309254" y="4104409"/>
            <a:ext cx="3686176" cy="184958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Sender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Receiver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Channel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endParaRPr lang="pt-BR" sz="2800" cap="none" dirty="0" smtClean="0"/>
          </a:p>
          <a:p>
            <a:pPr marL="0" indent="0" algn="just">
              <a:buNone/>
            </a:pPr>
            <a:endParaRPr lang="pt-BR" sz="2800" cap="none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4699289" y="4076684"/>
            <a:ext cx="3826453" cy="21162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800" b="1" cap="none" dirty="0" err="1">
                <a:solidFill>
                  <a:srgbClr val="FF0000"/>
                </a:solidFill>
              </a:rPr>
              <a:t>Message</a:t>
            </a:r>
            <a:r>
              <a:rPr lang="pt-BR" sz="2800" cap="none" dirty="0"/>
              <a:t>: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Code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Reference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98" y="524556"/>
            <a:ext cx="8247459" cy="3643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057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309254" y="4104409"/>
            <a:ext cx="3686176" cy="184958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Sender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Receiver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Channel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endParaRPr lang="pt-BR" sz="2800" cap="none" dirty="0" smtClean="0"/>
          </a:p>
          <a:p>
            <a:pPr marL="0" indent="0" algn="just">
              <a:buNone/>
            </a:pPr>
            <a:endParaRPr lang="pt-BR" sz="2800" cap="none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4699289" y="4076684"/>
            <a:ext cx="3826453" cy="21162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800" b="1" cap="none" dirty="0" err="1">
                <a:solidFill>
                  <a:srgbClr val="FF0000"/>
                </a:solidFill>
              </a:rPr>
              <a:t>Message</a:t>
            </a:r>
            <a:r>
              <a:rPr lang="pt-BR" sz="2800" cap="none" dirty="0"/>
              <a:t>: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Code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Reference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37" y="581010"/>
            <a:ext cx="8476703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556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309254" y="4104409"/>
            <a:ext cx="3686176" cy="184958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Sender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Receiver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Channel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endParaRPr lang="pt-BR" sz="2800" cap="none" dirty="0" smtClean="0"/>
          </a:p>
          <a:p>
            <a:pPr marL="0" indent="0" algn="just">
              <a:buNone/>
            </a:pPr>
            <a:endParaRPr lang="pt-BR" sz="2800" cap="none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4699289" y="4076684"/>
            <a:ext cx="3826453" cy="21162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800" b="1" cap="none" dirty="0" err="1">
                <a:solidFill>
                  <a:srgbClr val="FF0000"/>
                </a:solidFill>
              </a:rPr>
              <a:t>Message</a:t>
            </a:r>
            <a:r>
              <a:rPr lang="pt-BR" sz="2800" cap="none" dirty="0"/>
              <a:t>: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Code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Reference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70" y="560614"/>
            <a:ext cx="8608093" cy="3516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675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47</Words>
  <Application>Microsoft Office PowerPoint</Application>
  <PresentationFormat>Apresentação na tela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Fluxo</vt:lpstr>
      <vt:lpstr>EXERCISE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</dc:title>
  <dc:creator>Cristiane de Brito Cruz</dc:creator>
  <cp:lastModifiedBy>Cristiane de Brito Cruz</cp:lastModifiedBy>
  <cp:revision>1</cp:revision>
  <dcterms:created xsi:type="dcterms:W3CDTF">2018-03-08T17:02:23Z</dcterms:created>
  <dcterms:modified xsi:type="dcterms:W3CDTF">2018-03-08T17:05:25Z</dcterms:modified>
</cp:coreProperties>
</file>