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8BE5CA-F2F0-495E-9BA6-7B351017911D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D17C4C-DCC7-4011-A0F8-5E019B61DF98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labuniversity.com/blog/communication-process-elements/" TargetMode="External"/><Relationship Id="rId2" Type="http://schemas.openxmlformats.org/officeDocument/2006/relationships/hyperlink" Target="https://www.thoughtco.com/what-is-communication-process-168976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quizlet.com/108975867/6-elements-of-communication-process-flash-cards/" TargetMode="External"/><Relationship Id="rId4" Type="http://schemas.openxmlformats.org/officeDocument/2006/relationships/hyperlink" Target="https://www.managementstudyguide.com/components-of-communication-process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8229600" cy="1143000"/>
          </a:xfrm>
        </p:spPr>
        <p:txBody>
          <a:bodyPr/>
          <a:lstStyle/>
          <a:p>
            <a:r>
              <a:rPr lang="pt-BR" b="1" dirty="0" smtClean="0"/>
              <a:t>EXERCISE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600"/>
          </a:xfrm>
        </p:spPr>
        <p:txBody>
          <a:bodyPr>
            <a:normAutofit/>
          </a:bodyPr>
          <a:lstStyle/>
          <a:p>
            <a:r>
              <a:rPr lang="pt-BR" dirty="0" smtClean="0"/>
              <a:t>Identifique nas tirinhas a seguir o que se pede</a:t>
            </a:r>
            <a:r>
              <a:rPr lang="pt-BR" dirty="0" smtClean="0"/>
              <a:t>:</a:t>
            </a:r>
          </a:p>
          <a:p>
            <a:r>
              <a:rPr lang="pt-BR" dirty="0" smtClean="0"/>
              <a:t>Pesquise sobre o processo de leitura e traga a definição em inglês e em português para:</a:t>
            </a:r>
          </a:p>
          <a:p>
            <a:pPr marL="0">
              <a:spcBef>
                <a:spcPts val="0"/>
              </a:spcBef>
            </a:pPr>
            <a:r>
              <a:rPr lang="pt-BR" dirty="0" err="1" smtClean="0">
                <a:solidFill>
                  <a:srgbClr val="FF0000"/>
                </a:solidFill>
              </a:rPr>
              <a:t>Sender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Receiver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Channel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Message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Code</a:t>
            </a:r>
            <a:r>
              <a:rPr lang="pt-BR" dirty="0" smtClean="0">
                <a:solidFill>
                  <a:srgbClr val="FF0000"/>
                </a:solidFill>
              </a:rPr>
              <a:t>, </a:t>
            </a:r>
            <a:r>
              <a:rPr lang="pt-BR" dirty="0" err="1" smtClean="0">
                <a:solidFill>
                  <a:srgbClr val="FF0000"/>
                </a:solidFill>
              </a:rPr>
              <a:t>Reference</a:t>
            </a:r>
            <a:endParaRPr lang="pt-BR" dirty="0" smtClean="0">
              <a:solidFill>
                <a:srgbClr val="FF0000"/>
              </a:solidFill>
            </a:endParaRPr>
          </a:p>
          <a:p>
            <a:pPr marL="0">
              <a:spcBef>
                <a:spcPts val="0"/>
              </a:spcBef>
            </a:pPr>
            <a:r>
              <a:rPr lang="pt-BR" dirty="0" smtClean="0">
                <a:solidFill>
                  <a:srgbClr val="FF0000"/>
                </a:solidFill>
              </a:rPr>
              <a:t>Dicas:</a:t>
            </a:r>
            <a:endParaRPr lang="pt-BR" dirty="0">
              <a:solidFill>
                <a:srgbClr val="FF0000"/>
              </a:solidFill>
            </a:endParaRPr>
          </a:p>
          <a:p>
            <a:pPr marL="0">
              <a:spcBef>
                <a:spcPts val="0"/>
              </a:spcBef>
            </a:pPr>
            <a:r>
              <a:rPr lang="pt-BR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pt-BR" dirty="0" smtClean="0">
                <a:solidFill>
                  <a:srgbClr val="FF0000"/>
                </a:solidFill>
                <a:hlinkClick r:id="rId2"/>
              </a:rPr>
              <a:t>www.thoughtco.com/what-is-communication-process-1689767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</a:p>
          <a:p>
            <a:pPr marL="0">
              <a:spcBef>
                <a:spcPts val="0"/>
              </a:spcBef>
            </a:pPr>
            <a:r>
              <a:rPr lang="pt-BR" dirty="0">
                <a:solidFill>
                  <a:srgbClr val="FF0000"/>
                </a:solidFill>
                <a:hlinkClick r:id="rId3"/>
              </a:rPr>
              <a:t>https://www.commlabuniversity.com/blog/communication-process-elements</a:t>
            </a:r>
            <a:r>
              <a:rPr lang="pt-BR" dirty="0" smtClean="0">
                <a:solidFill>
                  <a:srgbClr val="FF0000"/>
                </a:solidFill>
                <a:hlinkClick r:id="rId3"/>
              </a:rPr>
              <a:t>/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</a:p>
          <a:p>
            <a:pPr marL="0">
              <a:spcBef>
                <a:spcPts val="0"/>
              </a:spcBef>
            </a:pPr>
            <a:r>
              <a:rPr lang="pt-BR" dirty="0">
                <a:solidFill>
                  <a:srgbClr val="FF0000"/>
                </a:solidFill>
                <a:hlinkClick r:id="rId4"/>
              </a:rPr>
              <a:t>https://</a:t>
            </a:r>
            <a:r>
              <a:rPr lang="pt-BR" dirty="0" smtClean="0">
                <a:solidFill>
                  <a:srgbClr val="FF0000"/>
                </a:solidFill>
                <a:hlinkClick r:id="rId4"/>
              </a:rPr>
              <a:t>www.managementstudyguide.com/components-of-communication-process.htm</a:t>
            </a:r>
            <a:endParaRPr lang="pt-BR" dirty="0">
              <a:solidFill>
                <a:srgbClr val="FF0000"/>
              </a:solidFill>
            </a:endParaRPr>
          </a:p>
          <a:p>
            <a:pPr marL="0">
              <a:spcBef>
                <a:spcPts val="0"/>
              </a:spcBef>
            </a:pPr>
            <a:r>
              <a:rPr lang="pt-BR" dirty="0">
                <a:solidFill>
                  <a:srgbClr val="FF0000"/>
                </a:solidFill>
                <a:hlinkClick r:id="rId5"/>
              </a:rPr>
              <a:t>https://quizlet.com/108975867/6-elements-of-communication-process-flash-cards</a:t>
            </a:r>
            <a:r>
              <a:rPr lang="pt-BR" dirty="0" smtClean="0">
                <a:solidFill>
                  <a:srgbClr val="FF0000"/>
                </a:solidFill>
                <a:hlinkClick r:id="rId5"/>
              </a:rPr>
              <a:t>/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87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309254" y="4104409"/>
            <a:ext cx="3686176" cy="18495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Sender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Receiver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Channel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endParaRPr lang="pt-BR" sz="2800" cap="none" dirty="0" smtClean="0"/>
          </a:p>
          <a:p>
            <a:pPr marL="0" indent="0" algn="just">
              <a:buNone/>
            </a:pPr>
            <a:endParaRPr lang="pt-BR" sz="2800" cap="none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699289" y="4076684"/>
            <a:ext cx="3826453" cy="2116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800" b="1" cap="none" dirty="0" err="1">
                <a:solidFill>
                  <a:srgbClr val="FF0000"/>
                </a:solidFill>
              </a:rPr>
              <a:t>Message</a:t>
            </a:r>
            <a:r>
              <a:rPr lang="pt-BR" sz="2800" cap="none" dirty="0"/>
              <a:t>: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Code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Reference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/>
          </a:p>
        </p:txBody>
      </p:sp>
      <p:pic>
        <p:nvPicPr>
          <p:cNvPr id="2" name="Picture 2" descr="https://safr.kingfeatures.com/idn/ck3/content.php?file=aHR0cDovL3NhZnIua2luZ2ZlYXR1cmVzLmNvbS9Qb3BleWUvMjAxOC8wMy9Qb3BleWUuMjAxODAzMTlfNzYwLmdpZg=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43793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57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309254" y="4104409"/>
            <a:ext cx="3686176" cy="18495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Sender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Receiver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Channel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endParaRPr lang="pt-BR" sz="2800" cap="none" dirty="0" smtClean="0"/>
          </a:p>
          <a:p>
            <a:pPr marL="0" indent="0" algn="just">
              <a:buNone/>
            </a:pPr>
            <a:endParaRPr lang="pt-BR" sz="2800" cap="none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699289" y="4076684"/>
            <a:ext cx="3826453" cy="2116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800" b="1" cap="none" dirty="0" err="1">
                <a:solidFill>
                  <a:srgbClr val="FF0000"/>
                </a:solidFill>
              </a:rPr>
              <a:t>Message</a:t>
            </a:r>
            <a:r>
              <a:rPr lang="pt-BR" sz="2800" cap="none" dirty="0"/>
              <a:t>: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Code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Reference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/>
          </a:p>
        </p:txBody>
      </p:sp>
      <p:pic>
        <p:nvPicPr>
          <p:cNvPr id="2" name="Picture 2" descr="http://assets.amuniversal.com/fafcb610e5610135128e005056a9545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7"/>
            <a:ext cx="8791674" cy="3843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56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309254" y="4104409"/>
            <a:ext cx="3686176" cy="18495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Sender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Receiver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Channel</a:t>
            </a:r>
            <a:r>
              <a:rPr lang="pt-BR" sz="2800" cap="none" dirty="0" smtClean="0"/>
              <a:t>:</a:t>
            </a:r>
          </a:p>
          <a:p>
            <a:pPr marL="0" indent="0" algn="just">
              <a:buNone/>
            </a:pPr>
            <a:endParaRPr lang="pt-BR" sz="2800" cap="none" dirty="0" smtClean="0"/>
          </a:p>
          <a:p>
            <a:pPr marL="0" indent="0" algn="just">
              <a:buNone/>
            </a:pPr>
            <a:endParaRPr lang="pt-BR" sz="2800" cap="none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4699289" y="4076684"/>
            <a:ext cx="3826453" cy="21162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800" b="1" cap="none" dirty="0" err="1">
                <a:solidFill>
                  <a:srgbClr val="FF0000"/>
                </a:solidFill>
              </a:rPr>
              <a:t>Message</a:t>
            </a:r>
            <a:r>
              <a:rPr lang="pt-BR" sz="2800" cap="none" dirty="0"/>
              <a:t>: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Code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t-BR" sz="2800" b="1" cap="none" dirty="0" err="1" smtClean="0">
                <a:solidFill>
                  <a:srgbClr val="FF0000"/>
                </a:solidFill>
              </a:rPr>
              <a:t>Reference</a:t>
            </a:r>
            <a:r>
              <a:rPr lang="pt-BR" sz="2800" cap="none" dirty="0" smtClean="0"/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800" cap="none" dirty="0"/>
          </a:p>
        </p:txBody>
      </p:sp>
      <p:pic>
        <p:nvPicPr>
          <p:cNvPr id="2" name="Picture 2" descr="https://safr.kingfeatures.com/idn/ck3/content.php?file=aHR0cDovL3NhZnIua2luZ2ZlYXR1cmVzLmNvbS9IYWdhclRoZUhvcnJpYmxlLzIwMTgvMDMvSGFnYXJfVGhlX0hvcnJpYmxlLjIwMTgwMzA3Xzc2MC5naWY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0408"/>
            <a:ext cx="8568952" cy="3843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75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91</Words>
  <Application>Microsoft Office PowerPoint</Application>
  <PresentationFormat>Apresentação na tela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Constantia</vt:lpstr>
      <vt:lpstr>Wingdings 2</vt:lpstr>
      <vt:lpstr>Fluxo</vt:lpstr>
      <vt:lpstr>EXERCISE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</dc:title>
  <dc:creator>Cristiane de Brito Cruz</dc:creator>
  <cp:lastModifiedBy>Ariane Kelly Silva de Araújo</cp:lastModifiedBy>
  <cp:revision>4</cp:revision>
  <dcterms:created xsi:type="dcterms:W3CDTF">2018-03-08T17:02:23Z</dcterms:created>
  <dcterms:modified xsi:type="dcterms:W3CDTF">2018-03-19T18:22:21Z</dcterms:modified>
</cp:coreProperties>
</file>