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6" r:id="rId5"/>
    <p:sldId id="258" r:id="rId6"/>
    <p:sldId id="268" r:id="rId7"/>
    <p:sldId id="269" r:id="rId8"/>
    <p:sldId id="271" r:id="rId9"/>
    <p:sldId id="272" r:id="rId10"/>
    <p:sldId id="273" r:id="rId11"/>
    <p:sldId id="274" r:id="rId12"/>
    <p:sldId id="275" r:id="rId13"/>
    <p:sldId id="277" r:id="rId14"/>
    <p:sldId id="276" r:id="rId15"/>
  </p:sldIdLst>
  <p:sldSz cx="12188825" cy="6858000"/>
  <p:notesSz cx="6858000" cy="9144000"/>
  <p:defaultTextStyle>
    <a:defPPr rtl="0">
      <a:defRPr lang="pt-B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3" pos="3839">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p:cViewPr varScale="1">
        <p:scale>
          <a:sx n="69" d="100"/>
          <a:sy n="69" d="100"/>
        </p:scale>
        <p:origin x="-780" y="-108"/>
      </p:cViewPr>
      <p:guideLst>
        <p:guide orient="horz" pos="2160"/>
        <p:guide pos="3839"/>
      </p:guideLst>
    </p:cSldViewPr>
  </p:slideViewPr>
  <p:notesTextViewPr>
    <p:cViewPr>
      <p:scale>
        <a:sx n="1" d="1"/>
        <a:sy n="1" d="1"/>
      </p:scale>
      <p:origin x="0" y="0"/>
    </p:cViewPr>
  </p:notesTextViewPr>
  <p:notesViewPr>
    <p:cSldViewPr showGuides="1">
      <p:cViewPr varScale="1">
        <p:scale>
          <a:sx n="88" d="100"/>
          <a:sy n="88" d="100"/>
        </p:scale>
        <p:origin x="2904"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7587E0FC-3934-49AB-B5C0-CF61FDFC77BE}" type="datetime1">
              <a:rPr lang="pt-BR" smtClean="0"/>
              <a:t>11/06/2018</a:t>
            </a:fld>
            <a:endParaRPr lang="pt-BR" dirty="0"/>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dirty="0"/>
          </a:p>
        </p:txBody>
      </p:sp>
      <p:sp>
        <p:nvSpPr>
          <p:cNvPr id="5" name="Espaço reservado para número do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E322BB-75AD-4A1E-9661-2724167329F0}" type="slidenum">
              <a:rPr lang="pt-BR" smtClean="0"/>
              <a:t>‹nº›</a:t>
            </a:fld>
            <a:endParaRPr lang="pt-BR" dirty="0"/>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noProof="0" dirty="0"/>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E36FB990-E0E4-4BAE-AC5A-4A7F5E98A2BB}" type="datetime1">
              <a:rPr lang="pt-BR" noProof="0" smtClean="0"/>
              <a:t>11/06/2018</a:t>
            </a:fld>
            <a:endParaRPr lang="pt-BR" noProof="0" dirty="0"/>
          </a:p>
        </p:txBody>
      </p:sp>
      <p:sp>
        <p:nvSpPr>
          <p:cNvPr id="4" name="Espaço reservado para imagem do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lang="pt-BR" noProof="0" dirty="0"/>
          </a:p>
        </p:txBody>
      </p:sp>
      <p:sp>
        <p:nvSpPr>
          <p:cNvPr id="5" name="Espaço reservado para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pt-BR" noProof="0" dirty="0"/>
              <a:t>Clique para editar o texto Mestre</a:t>
            </a:r>
          </a:p>
          <a:p>
            <a:pPr lvl="1" rtl="0"/>
            <a:r>
              <a:rPr lang="pt-BR" noProof="0" dirty="0"/>
              <a:t>Segundo nível</a:t>
            </a:r>
          </a:p>
          <a:p>
            <a:pPr lvl="2" rtl="0"/>
            <a:r>
              <a:rPr lang="pt-BR" noProof="0" dirty="0"/>
              <a:t>Terceiro nível</a:t>
            </a:r>
          </a:p>
          <a:p>
            <a:pPr lvl="3" rtl="0"/>
            <a:r>
              <a:rPr lang="pt-BR" noProof="0" dirty="0"/>
              <a:t>Quarto nível</a:t>
            </a:r>
          </a:p>
          <a:p>
            <a:pPr lvl="4" rtl="0"/>
            <a:r>
              <a:rPr lang="pt-BR" noProof="0" dirty="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noProof="0" dirty="0"/>
          </a:p>
        </p:txBody>
      </p:sp>
      <p:sp>
        <p:nvSpPr>
          <p:cNvPr id="7" name="Espaço reservado para número do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B045B7DE-1198-4F2F-B574-CA8CAE341642}" type="slidenum">
              <a:rPr lang="pt-BR" noProof="0" smtClean="0"/>
              <a:t>‹nº›</a:t>
            </a:fld>
            <a:endParaRPr lang="pt-BR" noProof="0" dirty="0"/>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hf hdr="0" ftr="0" dt="0"/>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B045B7DE-1198-4F2F-B574-CA8CAE341642}" type="slidenum">
              <a:rPr lang="pt-BR" smtClean="0"/>
              <a:t>1</a:t>
            </a:fld>
            <a:endParaRPr lang="pt-BR" dirty="0"/>
          </a:p>
        </p:txBody>
      </p:sp>
    </p:spTree>
    <p:extLst>
      <p:ext uri="{BB962C8B-B14F-4D97-AF65-F5344CB8AC3E}">
        <p14:creationId xmlns:p14="http://schemas.microsoft.com/office/powerpoint/2010/main" val="44497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B045B7DE-1198-4F2F-B574-CA8CAE341642}" type="slidenum">
              <a:rPr lang="pt-BR" smtClean="0"/>
              <a:t>2</a:t>
            </a:fld>
            <a:endParaRPr lang="pt-BR" dirty="0"/>
          </a:p>
        </p:txBody>
      </p:sp>
    </p:spTree>
    <p:extLst>
      <p:ext uri="{BB962C8B-B14F-4D97-AF65-F5344CB8AC3E}">
        <p14:creationId xmlns:p14="http://schemas.microsoft.com/office/powerpoint/2010/main" val="2992222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B045B7DE-1198-4F2F-B574-CA8CAE341642}" type="slidenum">
              <a:rPr lang="pt-BR" smtClean="0"/>
              <a:t>3</a:t>
            </a:fld>
            <a:endParaRPr lang="pt-BR" dirty="0"/>
          </a:p>
        </p:txBody>
      </p:sp>
    </p:spTree>
    <p:extLst>
      <p:ext uri="{BB962C8B-B14F-4D97-AF65-F5344CB8AC3E}">
        <p14:creationId xmlns:p14="http://schemas.microsoft.com/office/powerpoint/2010/main" val="2832182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B045B7DE-1198-4F2F-B574-CA8CAE341642}" type="slidenum">
              <a:rPr lang="pt-BR" smtClean="0"/>
              <a:t>4</a:t>
            </a:fld>
            <a:endParaRPr lang="pt-BR" dirty="0"/>
          </a:p>
        </p:txBody>
      </p:sp>
    </p:spTree>
    <p:extLst>
      <p:ext uri="{BB962C8B-B14F-4D97-AF65-F5344CB8AC3E}">
        <p14:creationId xmlns:p14="http://schemas.microsoft.com/office/powerpoint/2010/main" val="1167713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B045B7DE-1198-4F2F-B574-CA8CAE341642}" type="slidenum">
              <a:rPr lang="pt-BR" smtClean="0"/>
              <a:t>5</a:t>
            </a:fld>
            <a:endParaRPr lang="pt-BR" dirty="0"/>
          </a:p>
        </p:txBody>
      </p:sp>
    </p:spTree>
    <p:extLst>
      <p:ext uri="{BB962C8B-B14F-4D97-AF65-F5344CB8AC3E}">
        <p14:creationId xmlns:p14="http://schemas.microsoft.com/office/powerpoint/2010/main" val="28690990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7" name="quadrados"/>
          <p:cNvGrpSpPr/>
          <p:nvPr/>
        </p:nvGrpSpPr>
        <p:grpSpPr>
          <a:xfrm>
            <a:off x="0" y="1135743"/>
            <a:ext cx="1622332" cy="799981"/>
            <a:chOff x="0" y="452558"/>
            <a:chExt cx="914400" cy="524182"/>
          </a:xfrm>
        </p:grpSpPr>
        <p:sp>
          <p:nvSpPr>
            <p:cNvPr id="8" name="Retângulo arredondado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9" name="Retângulo arredondado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0" name="Retângulo com canto de mesmo lado arredondado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grpSp>
      <p:sp>
        <p:nvSpPr>
          <p:cNvPr id="2" name="Título 1"/>
          <p:cNvSpPr>
            <a:spLocks noGrp="1"/>
          </p:cNvSpPr>
          <p:nvPr>
            <p:ph type="ctrTitle"/>
          </p:nvPr>
        </p:nvSpPr>
        <p:spPr>
          <a:xfrm>
            <a:off x="1828324" y="362396"/>
            <a:ext cx="9141619" cy="1676400"/>
          </a:xfrm>
        </p:spPr>
        <p:txBody>
          <a:bodyPr rtlCol="0">
            <a:noAutofit/>
          </a:bodyPr>
          <a:lstStyle>
            <a:lvl1pPr>
              <a:lnSpc>
                <a:spcPct val="90000"/>
              </a:lnSpc>
              <a:defRPr sz="6000"/>
            </a:lvl1pPr>
          </a:lstStyle>
          <a:p>
            <a:pPr rtl="0"/>
            <a:r>
              <a:rPr lang="pt-BR" noProof="0"/>
              <a:t>Clique para editar o título Mestre</a:t>
            </a:r>
            <a:endParaRPr lang="pt-BR" noProof="0" dirty="0"/>
          </a:p>
        </p:txBody>
      </p:sp>
      <p:sp>
        <p:nvSpPr>
          <p:cNvPr id="3" name="Subtítulo 2"/>
          <p:cNvSpPr>
            <a:spLocks noGrp="1"/>
          </p:cNvSpPr>
          <p:nvPr>
            <p:ph type="subTitle" idx="1"/>
          </p:nvPr>
        </p:nvSpPr>
        <p:spPr>
          <a:xfrm>
            <a:off x="1828324" y="2089595"/>
            <a:ext cx="9141619" cy="886344"/>
          </a:xfrm>
        </p:spPr>
        <p:txBody>
          <a:bodyPr rtlCol="0">
            <a:normAutofit/>
          </a:bodyPr>
          <a:lstStyle>
            <a:lvl1pPr marL="0" indent="0" algn="l">
              <a:buNone/>
              <a:defRPr sz="2800">
                <a:solidFill>
                  <a:schemeClr val="accent1">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pPr rtl="0"/>
            <a:r>
              <a:rPr lang="pt-BR" noProof="0"/>
              <a:t>Clique para editar o estilo do subtítulo Mestre</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a:t>Adicionar um rodapé</a:t>
            </a:r>
          </a:p>
        </p:txBody>
      </p:sp>
      <p:sp>
        <p:nvSpPr>
          <p:cNvPr id="4" name="Espaço reservado para data 3"/>
          <p:cNvSpPr>
            <a:spLocks noGrp="1"/>
          </p:cNvSpPr>
          <p:nvPr>
            <p:ph type="dt" sz="half" idx="10"/>
          </p:nvPr>
        </p:nvSpPr>
        <p:spPr/>
        <p:txBody>
          <a:bodyPr rtlCol="0"/>
          <a:lstStyle/>
          <a:p>
            <a:pPr rtl="0"/>
            <a:fld id="{16FB64DD-F40D-4A5C-BD76-E59676849D10}" type="datetime1">
              <a:rPr lang="pt-BR" noProof="0" smtClean="0"/>
              <a:t>11/06/2018</a:t>
            </a:fld>
            <a:endParaRPr lang="pt-BR" noProof="0" dirty="0"/>
          </a:p>
        </p:txBody>
      </p:sp>
      <p:sp>
        <p:nvSpPr>
          <p:cNvPr id="6" name="Espaço reservado para número do slide 5"/>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38875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a:t>Clique para editar o título Mestre</a:t>
            </a:r>
            <a:endParaRPr lang="pt-BR" noProof="0" dirty="0"/>
          </a:p>
        </p:txBody>
      </p:sp>
      <p:sp>
        <p:nvSpPr>
          <p:cNvPr id="3" name="Espaço reservado para texto vertical 2"/>
          <p:cNvSpPr>
            <a:spLocks noGrp="1"/>
          </p:cNvSpPr>
          <p:nvPr>
            <p:ph type="body" orient="vert" idx="1"/>
          </p:nvPr>
        </p:nvSpPr>
        <p:spPr/>
        <p:txBody>
          <a:bodyPr vert="eaVert" rtlCol="0"/>
          <a:lstStyle>
            <a:lvl5pPr>
              <a:defRPr/>
            </a:lvl5pPr>
            <a:lvl6pPr>
              <a:defRPr/>
            </a:lvl6pPr>
            <a:lvl7pPr>
              <a:defRPr/>
            </a:lvl7pPr>
            <a:lvl8pPr>
              <a:defRPr baseline="0"/>
            </a:lvl8pPr>
            <a:lvl9pPr>
              <a:defRPr baseline="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a:t>Adicionar um rodapé</a:t>
            </a:r>
          </a:p>
        </p:txBody>
      </p:sp>
      <p:sp>
        <p:nvSpPr>
          <p:cNvPr id="4" name="Espaço reservado para data 3"/>
          <p:cNvSpPr>
            <a:spLocks noGrp="1"/>
          </p:cNvSpPr>
          <p:nvPr>
            <p:ph type="dt" sz="half" idx="10"/>
          </p:nvPr>
        </p:nvSpPr>
        <p:spPr/>
        <p:txBody>
          <a:bodyPr rtlCol="0"/>
          <a:lstStyle/>
          <a:p>
            <a:pPr rtl="0"/>
            <a:fld id="{1B88A839-C024-4B4B-A9A4-76B2B90FE32D}" type="datetime1">
              <a:rPr lang="pt-BR" noProof="0" smtClean="0"/>
              <a:t>11/06/2018</a:t>
            </a:fld>
            <a:endParaRPr lang="pt-BR" noProof="0" dirty="0"/>
          </a:p>
        </p:txBody>
      </p:sp>
      <p:sp>
        <p:nvSpPr>
          <p:cNvPr id="6" name="Espaço reservado para número do slide 5"/>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264082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grpSp>
        <p:nvGrpSpPr>
          <p:cNvPr id="7" name="quadrados"/>
          <p:cNvGrpSpPr/>
          <p:nvPr/>
        </p:nvGrpSpPr>
        <p:grpSpPr>
          <a:xfrm rot="5400000">
            <a:off x="9583007" y="233864"/>
            <a:ext cx="1063300" cy="524046"/>
            <a:chOff x="0" y="452558"/>
            <a:chExt cx="914400" cy="524182"/>
          </a:xfrm>
        </p:grpSpPr>
        <p:sp>
          <p:nvSpPr>
            <p:cNvPr id="8" name="Retângulo arredondado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9" name="Retângulo arredondado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0" name="Retângulo com canto de mesmo lado arredondado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grpSp>
      <p:grpSp>
        <p:nvGrpSpPr>
          <p:cNvPr id="15" name="elemento gráfico inferior"/>
          <p:cNvGrpSpPr/>
          <p:nvPr/>
        </p:nvGrpSpPr>
        <p:grpSpPr>
          <a:xfrm>
            <a:off x="0" y="5395517"/>
            <a:ext cx="12188825" cy="1462483"/>
            <a:chOff x="0" y="4046638"/>
            <a:chExt cx="9144000" cy="1096862"/>
          </a:xfrm>
        </p:grpSpPr>
        <p:sp>
          <p:nvSpPr>
            <p:cNvPr id="16" name="Forma Livre 15"/>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7" name="Retângulo 72"/>
            <p:cNvSpPr/>
            <p:nvPr/>
          </p:nvSpPr>
          <p:spPr bwMode="ltGray">
            <a:xfrm rot="5400000">
              <a:off x="4023569" y="23069"/>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pt-BR" noProof="0" dirty="0"/>
            </a:p>
          </p:txBody>
        </p:sp>
      </p:grpSp>
      <p:sp>
        <p:nvSpPr>
          <p:cNvPr id="2" name="Título vertical 1"/>
          <p:cNvSpPr>
            <a:spLocks noGrp="1"/>
          </p:cNvSpPr>
          <p:nvPr>
            <p:ph type="title" orient="vert"/>
          </p:nvPr>
        </p:nvSpPr>
        <p:spPr>
          <a:xfrm>
            <a:off x="9751060" y="1150514"/>
            <a:ext cx="1828324" cy="5021685"/>
          </a:xfrm>
        </p:spPr>
        <p:txBody>
          <a:bodyPr vert="eaVert" rtlCol="0"/>
          <a:lstStyle/>
          <a:p>
            <a:pPr rtl="0"/>
            <a:r>
              <a:rPr lang="pt-BR" noProof="0"/>
              <a:t>Clique para editar o título Mestre</a:t>
            </a:r>
            <a:endParaRPr lang="pt-BR" noProof="0" dirty="0"/>
          </a:p>
        </p:txBody>
      </p:sp>
      <p:sp>
        <p:nvSpPr>
          <p:cNvPr id="3" name="Espaço reservado para texto vertical 2"/>
          <p:cNvSpPr>
            <a:spLocks noGrp="1"/>
          </p:cNvSpPr>
          <p:nvPr>
            <p:ph type="body" orient="vert" idx="1"/>
          </p:nvPr>
        </p:nvSpPr>
        <p:spPr>
          <a:xfrm>
            <a:off x="1218882" y="1150514"/>
            <a:ext cx="8227457" cy="5021685"/>
          </a:xfrm>
        </p:spPr>
        <p:txBody>
          <a:bodyPr vert="eaVert" rtlCol="0"/>
          <a:lstStyle>
            <a:lvl5pPr>
              <a:defRPr/>
            </a:lvl5pPr>
            <a:lvl6pPr>
              <a:defRPr/>
            </a:lvl6pPr>
            <a:lvl7pPr>
              <a:defRPr/>
            </a:lvl7pPr>
            <a:lvl8pPr>
              <a:defRPr baseline="0"/>
            </a:lvl8pPr>
            <a:lvl9pPr>
              <a:defRPr baseline="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a:t>Adicionar um rodapé</a:t>
            </a:r>
          </a:p>
        </p:txBody>
      </p:sp>
      <p:sp>
        <p:nvSpPr>
          <p:cNvPr id="4" name="Espaço reservado para data 3"/>
          <p:cNvSpPr>
            <a:spLocks noGrp="1"/>
          </p:cNvSpPr>
          <p:nvPr>
            <p:ph type="dt" sz="half" idx="10"/>
          </p:nvPr>
        </p:nvSpPr>
        <p:spPr/>
        <p:txBody>
          <a:bodyPr rtlCol="0"/>
          <a:lstStyle/>
          <a:p>
            <a:pPr rtl="0"/>
            <a:fld id="{2BEBD977-72E0-4185-9280-94A099425796}" type="datetime1">
              <a:rPr lang="pt-BR" noProof="0" smtClean="0"/>
              <a:t>11/06/2018</a:t>
            </a:fld>
            <a:endParaRPr lang="pt-BR" noProof="0" dirty="0"/>
          </a:p>
        </p:txBody>
      </p:sp>
      <p:sp>
        <p:nvSpPr>
          <p:cNvPr id="6" name="Espaço reservado para número do slide 5"/>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8164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a:t>Clique para editar o título Mestre</a:t>
            </a:r>
            <a:endParaRPr lang="pt-BR" noProof="0" dirty="0"/>
          </a:p>
        </p:txBody>
      </p:sp>
      <p:sp>
        <p:nvSpPr>
          <p:cNvPr id="3" name="Espaço reservado para conteúdo 2"/>
          <p:cNvSpPr>
            <a:spLocks noGrp="1"/>
          </p:cNvSpPr>
          <p:nvPr>
            <p:ph idx="1"/>
          </p:nvPr>
        </p:nvSpPr>
        <p:spPr/>
        <p:txBody>
          <a:bodyPr rtlCol="0"/>
          <a:lstStyle>
            <a:lvl5pPr>
              <a:defRPr/>
            </a:lvl5pPr>
            <a:lvl6pPr>
              <a:defRPr/>
            </a:lvl6pPr>
            <a:lvl7pPr>
              <a:defRPr/>
            </a:lvl7pPr>
            <a:lvl8pPr>
              <a:defRPr/>
            </a:lvl8pPr>
            <a:lvl9pPr>
              <a:defRPr/>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a:t>Adicionar um rodapé</a:t>
            </a:r>
          </a:p>
        </p:txBody>
      </p:sp>
      <p:sp>
        <p:nvSpPr>
          <p:cNvPr id="4" name="Espaço reservado para data 3"/>
          <p:cNvSpPr>
            <a:spLocks noGrp="1"/>
          </p:cNvSpPr>
          <p:nvPr>
            <p:ph type="dt" sz="half" idx="10"/>
          </p:nvPr>
        </p:nvSpPr>
        <p:spPr/>
        <p:txBody>
          <a:bodyPr rtlCol="0"/>
          <a:lstStyle/>
          <a:p>
            <a:pPr rtl="0"/>
            <a:fld id="{A17C5BEC-9D63-431E-9B00-A8708F31D833}" type="datetime1">
              <a:rPr lang="pt-BR" noProof="0" smtClean="0"/>
              <a:t>11/06/2018</a:t>
            </a:fld>
            <a:endParaRPr lang="pt-BR" noProof="0" dirty="0"/>
          </a:p>
        </p:txBody>
      </p:sp>
      <p:sp>
        <p:nvSpPr>
          <p:cNvPr id="6" name="Espaço reservado para número do slide 5"/>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343515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grpSp>
        <p:nvGrpSpPr>
          <p:cNvPr id="7" name="quadrados"/>
          <p:cNvGrpSpPr/>
          <p:nvPr/>
        </p:nvGrpSpPr>
        <p:grpSpPr>
          <a:xfrm>
            <a:off x="0" y="3124415"/>
            <a:ext cx="1622332" cy="805061"/>
            <a:chOff x="0" y="2343311"/>
            <a:chExt cx="1217066" cy="603796"/>
          </a:xfrm>
        </p:grpSpPr>
        <p:sp>
          <p:nvSpPr>
            <p:cNvPr id="8" name="Retângulo arredondado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9" name="Retângulo arredondado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0" name="Retângulo com canto de mesmo lado arredondado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grpSp>
      <p:grpSp>
        <p:nvGrpSpPr>
          <p:cNvPr id="19" name="elemento gráfico inferior"/>
          <p:cNvGrpSpPr/>
          <p:nvPr/>
        </p:nvGrpSpPr>
        <p:grpSpPr>
          <a:xfrm>
            <a:off x="0" y="5409216"/>
            <a:ext cx="12188825" cy="1462483"/>
            <a:chOff x="0" y="4056912"/>
            <a:chExt cx="9144000" cy="1096862"/>
          </a:xfrm>
        </p:grpSpPr>
        <p:sp>
          <p:nvSpPr>
            <p:cNvPr id="20" name="Forma Livre 19"/>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21" name="Retângulo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pt-BR" noProof="0" dirty="0"/>
            </a:p>
          </p:txBody>
        </p:sp>
      </p:grpSp>
      <p:sp>
        <p:nvSpPr>
          <p:cNvPr id="2" name="Título 1"/>
          <p:cNvSpPr>
            <a:spLocks noGrp="1"/>
          </p:cNvSpPr>
          <p:nvPr>
            <p:ph type="title"/>
          </p:nvPr>
        </p:nvSpPr>
        <p:spPr>
          <a:xfrm>
            <a:off x="1828324" y="1932518"/>
            <a:ext cx="9141619" cy="2105367"/>
          </a:xfrm>
        </p:spPr>
        <p:txBody>
          <a:bodyPr rtlCol="0" anchor="b">
            <a:normAutofit/>
          </a:bodyPr>
          <a:lstStyle>
            <a:lvl1pPr algn="l">
              <a:defRPr sz="6000" b="0" cap="none" baseline="0"/>
            </a:lvl1pPr>
          </a:lstStyle>
          <a:p>
            <a:pPr rtl="0"/>
            <a:r>
              <a:rPr lang="pt-BR" noProof="0"/>
              <a:t>Clique para editar o título Mestre</a:t>
            </a:r>
            <a:endParaRPr lang="pt-BR" noProof="0" dirty="0"/>
          </a:p>
        </p:txBody>
      </p:sp>
      <p:sp>
        <p:nvSpPr>
          <p:cNvPr id="3" name="Espaço reservado para texto 2"/>
          <p:cNvSpPr>
            <a:spLocks noGrp="1"/>
          </p:cNvSpPr>
          <p:nvPr>
            <p:ph type="body" idx="1"/>
          </p:nvPr>
        </p:nvSpPr>
        <p:spPr>
          <a:xfrm>
            <a:off x="1828324" y="4084264"/>
            <a:ext cx="9141619" cy="933297"/>
          </a:xfrm>
        </p:spPr>
        <p:txBody>
          <a:bodyPr rtlCol="0" anchor="t">
            <a:normAutofit/>
          </a:bodyPr>
          <a:lstStyle>
            <a:lvl1pPr marL="0" indent="0">
              <a:buNone/>
              <a:defRPr sz="2800">
                <a:solidFill>
                  <a:schemeClr val="accent1">
                    <a:lumMod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rtl="0"/>
            <a:r>
              <a:rPr lang="pt-BR" noProof="0"/>
              <a:t>Editar estilos de texto Mestre</a:t>
            </a:r>
          </a:p>
        </p:txBody>
      </p:sp>
      <p:sp>
        <p:nvSpPr>
          <p:cNvPr id="5" name="Espaço reservado para rodapé 4"/>
          <p:cNvSpPr>
            <a:spLocks noGrp="1"/>
          </p:cNvSpPr>
          <p:nvPr>
            <p:ph type="ftr" sz="quarter" idx="11"/>
          </p:nvPr>
        </p:nvSpPr>
        <p:spPr/>
        <p:txBody>
          <a:bodyPr rtlCol="0"/>
          <a:lstStyle/>
          <a:p>
            <a:pPr rtl="0"/>
            <a:r>
              <a:rPr lang="pt-BR" noProof="0" dirty="0"/>
              <a:t>Adicionar um rodapé</a:t>
            </a:r>
          </a:p>
        </p:txBody>
      </p:sp>
      <p:sp>
        <p:nvSpPr>
          <p:cNvPr id="4" name="Espaço reservado para data 3"/>
          <p:cNvSpPr>
            <a:spLocks noGrp="1"/>
          </p:cNvSpPr>
          <p:nvPr>
            <p:ph type="dt" sz="half" idx="10"/>
          </p:nvPr>
        </p:nvSpPr>
        <p:spPr/>
        <p:txBody>
          <a:bodyPr rtlCol="0"/>
          <a:lstStyle/>
          <a:p>
            <a:pPr rtl="0"/>
            <a:fld id="{27A2C40C-F377-4C0D-8520-1AA5DCCCB73B}" type="datetime1">
              <a:rPr lang="pt-BR" noProof="0" smtClean="0"/>
              <a:t>11/06/2018</a:t>
            </a:fld>
            <a:endParaRPr lang="pt-BR" noProof="0" dirty="0"/>
          </a:p>
        </p:txBody>
      </p:sp>
      <p:sp>
        <p:nvSpPr>
          <p:cNvPr id="6" name="Espaço reservado para número do slide 5"/>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14356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2" name="Título 1"/>
          <p:cNvSpPr>
            <a:spLocks noGrp="1"/>
          </p:cNvSpPr>
          <p:nvPr>
            <p:ph type="title"/>
          </p:nvPr>
        </p:nvSpPr>
        <p:spPr>
          <a:xfrm>
            <a:off x="1141412" y="152400"/>
            <a:ext cx="9751060" cy="1295400"/>
          </a:xfrm>
        </p:spPr>
        <p:txBody>
          <a:bodyPr rtlCol="0"/>
          <a:lstStyle/>
          <a:p>
            <a:pPr rtl="0"/>
            <a:r>
              <a:rPr lang="pt-BR" noProof="0"/>
              <a:t>Clique para editar o título Mestre</a:t>
            </a:r>
            <a:endParaRPr lang="pt-BR" noProof="0" dirty="0"/>
          </a:p>
        </p:txBody>
      </p:sp>
      <p:sp>
        <p:nvSpPr>
          <p:cNvPr id="3" name="Espaço reservado para conteúdo 2"/>
          <p:cNvSpPr>
            <a:spLocks noGrp="1"/>
          </p:cNvSpPr>
          <p:nvPr>
            <p:ph sz="half" idx="1"/>
          </p:nvPr>
        </p:nvSpPr>
        <p:spPr>
          <a:xfrm>
            <a:off x="11414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4" name="Espaço reservado para conteúdo 3"/>
          <p:cNvSpPr>
            <a:spLocks noGrp="1"/>
          </p:cNvSpPr>
          <p:nvPr>
            <p:ph sz="half" idx="2"/>
          </p:nvPr>
        </p:nvSpPr>
        <p:spPr>
          <a:xfrm>
            <a:off x="60944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6" name="Espaço reservado para rodapé 5"/>
          <p:cNvSpPr>
            <a:spLocks noGrp="1"/>
          </p:cNvSpPr>
          <p:nvPr>
            <p:ph type="ftr" sz="quarter" idx="11"/>
          </p:nvPr>
        </p:nvSpPr>
        <p:spPr/>
        <p:txBody>
          <a:bodyPr rtlCol="0"/>
          <a:lstStyle/>
          <a:p>
            <a:pPr rtl="0"/>
            <a:r>
              <a:rPr lang="pt-BR" noProof="0" dirty="0"/>
              <a:t>Adicionar um rodapé</a:t>
            </a:r>
          </a:p>
        </p:txBody>
      </p:sp>
      <p:sp>
        <p:nvSpPr>
          <p:cNvPr id="5" name="Espaço reservado para data 4"/>
          <p:cNvSpPr>
            <a:spLocks noGrp="1"/>
          </p:cNvSpPr>
          <p:nvPr>
            <p:ph type="dt" sz="half" idx="10"/>
          </p:nvPr>
        </p:nvSpPr>
        <p:spPr/>
        <p:txBody>
          <a:bodyPr rtlCol="0"/>
          <a:lstStyle/>
          <a:p>
            <a:pPr rtl="0"/>
            <a:fld id="{760391F1-EE76-4B22-8101-CF5A798D1BC1}" type="datetime1">
              <a:rPr lang="pt-BR" noProof="0" smtClean="0"/>
              <a:t>11/06/2018</a:t>
            </a:fld>
            <a:endParaRPr lang="pt-BR" noProof="0" dirty="0"/>
          </a:p>
        </p:txBody>
      </p:sp>
      <p:sp>
        <p:nvSpPr>
          <p:cNvPr id="7" name="Espaço reservado para número do slide 6"/>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129779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141412" y="152400"/>
            <a:ext cx="9751060" cy="1295400"/>
          </a:xfrm>
        </p:spPr>
        <p:txBody>
          <a:bodyPr rtlCol="0"/>
          <a:lstStyle>
            <a:lvl1pPr>
              <a:defRPr/>
            </a:lvl1pPr>
          </a:lstStyle>
          <a:p>
            <a:pPr rtl="0"/>
            <a:r>
              <a:rPr lang="pt-BR" noProof="0"/>
              <a:t>Clique para editar o título Mestre</a:t>
            </a:r>
            <a:endParaRPr lang="pt-BR" noProof="0" dirty="0"/>
          </a:p>
        </p:txBody>
      </p:sp>
      <p:sp>
        <p:nvSpPr>
          <p:cNvPr id="3" name="Espaço reservado para texto 2"/>
          <p:cNvSpPr>
            <a:spLocks noGrp="1"/>
          </p:cNvSpPr>
          <p:nvPr>
            <p:ph type="body" idx="1"/>
          </p:nvPr>
        </p:nvSpPr>
        <p:spPr>
          <a:xfrm>
            <a:off x="114141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pt-BR" noProof="0"/>
              <a:t>Editar estilos de texto Mestre</a:t>
            </a:r>
          </a:p>
        </p:txBody>
      </p:sp>
      <p:sp>
        <p:nvSpPr>
          <p:cNvPr id="4" name="Espaço reservado para conteúdo 3"/>
          <p:cNvSpPr>
            <a:spLocks noGrp="1"/>
          </p:cNvSpPr>
          <p:nvPr>
            <p:ph sz="half" idx="2"/>
          </p:nvPr>
        </p:nvSpPr>
        <p:spPr>
          <a:xfrm>
            <a:off x="114141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5" name="Espaço reservado para texto 4"/>
          <p:cNvSpPr>
            <a:spLocks noGrp="1"/>
          </p:cNvSpPr>
          <p:nvPr>
            <p:ph type="body" sz="quarter" idx="3"/>
          </p:nvPr>
        </p:nvSpPr>
        <p:spPr>
          <a:xfrm>
            <a:off x="609441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pt-BR" noProof="0"/>
              <a:t>Editar estilos de texto Mestre</a:t>
            </a:r>
          </a:p>
        </p:txBody>
      </p:sp>
      <p:sp>
        <p:nvSpPr>
          <p:cNvPr id="6" name="Espaço reservado para conteúdo 5"/>
          <p:cNvSpPr>
            <a:spLocks noGrp="1"/>
          </p:cNvSpPr>
          <p:nvPr>
            <p:ph sz="quarter" idx="4"/>
          </p:nvPr>
        </p:nvSpPr>
        <p:spPr>
          <a:xfrm>
            <a:off x="609441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8" name="Espaço reservado para rodapé 7"/>
          <p:cNvSpPr>
            <a:spLocks noGrp="1"/>
          </p:cNvSpPr>
          <p:nvPr>
            <p:ph type="ftr" sz="quarter" idx="11"/>
          </p:nvPr>
        </p:nvSpPr>
        <p:spPr/>
        <p:txBody>
          <a:bodyPr rtlCol="0"/>
          <a:lstStyle/>
          <a:p>
            <a:pPr rtl="0"/>
            <a:r>
              <a:rPr lang="pt-BR" noProof="0" dirty="0"/>
              <a:t>Adicionar um rodapé</a:t>
            </a:r>
          </a:p>
        </p:txBody>
      </p:sp>
      <p:sp>
        <p:nvSpPr>
          <p:cNvPr id="7" name="Espaço reservado para data 6"/>
          <p:cNvSpPr>
            <a:spLocks noGrp="1"/>
          </p:cNvSpPr>
          <p:nvPr>
            <p:ph type="dt" sz="half" idx="10"/>
          </p:nvPr>
        </p:nvSpPr>
        <p:spPr/>
        <p:txBody>
          <a:bodyPr rtlCol="0"/>
          <a:lstStyle/>
          <a:p>
            <a:pPr rtl="0"/>
            <a:fld id="{7F1FE482-9D9E-4498-8340-A78F0AF39680}" type="datetime1">
              <a:rPr lang="pt-BR" noProof="0" smtClean="0"/>
              <a:t>11/06/2018</a:t>
            </a:fld>
            <a:endParaRPr lang="pt-BR" noProof="0" dirty="0"/>
          </a:p>
        </p:txBody>
      </p:sp>
      <p:sp>
        <p:nvSpPr>
          <p:cNvPr id="9" name="Espaço reservado para número do slide 8"/>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48703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a:t>Clique para editar o título Mestre</a:t>
            </a:r>
            <a:endParaRPr lang="pt-BR" noProof="0" dirty="0"/>
          </a:p>
        </p:txBody>
      </p:sp>
      <p:sp>
        <p:nvSpPr>
          <p:cNvPr id="4" name="Espaço Reservado para Rodapé 3"/>
          <p:cNvSpPr>
            <a:spLocks noGrp="1"/>
          </p:cNvSpPr>
          <p:nvPr>
            <p:ph type="ftr" sz="quarter" idx="11"/>
          </p:nvPr>
        </p:nvSpPr>
        <p:spPr/>
        <p:txBody>
          <a:bodyPr rtlCol="0"/>
          <a:lstStyle/>
          <a:p>
            <a:pPr rtl="0"/>
            <a:r>
              <a:rPr lang="pt-BR" noProof="0" dirty="0"/>
              <a:t>Adicionar um rodapé</a:t>
            </a:r>
          </a:p>
        </p:txBody>
      </p:sp>
      <p:sp>
        <p:nvSpPr>
          <p:cNvPr id="3" name="Espaço reservado para data 2"/>
          <p:cNvSpPr>
            <a:spLocks noGrp="1"/>
          </p:cNvSpPr>
          <p:nvPr>
            <p:ph type="dt" sz="half" idx="10"/>
          </p:nvPr>
        </p:nvSpPr>
        <p:spPr/>
        <p:txBody>
          <a:bodyPr rtlCol="0"/>
          <a:lstStyle/>
          <a:p>
            <a:pPr rtl="0"/>
            <a:fld id="{1505D75A-052A-4908-B54F-5672F6E333E6}" type="datetime1">
              <a:rPr lang="pt-BR" noProof="0" smtClean="0"/>
              <a:t>11/06/2018</a:t>
            </a:fld>
            <a:endParaRPr lang="pt-BR" noProof="0" dirty="0"/>
          </a:p>
        </p:txBody>
      </p:sp>
      <p:sp>
        <p:nvSpPr>
          <p:cNvPr id="5" name="Espaço reservado para número do slide 4"/>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9690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grpSp>
        <p:nvGrpSpPr>
          <p:cNvPr id="8" name="elemento gráfico inferior"/>
          <p:cNvGrpSpPr/>
          <p:nvPr/>
        </p:nvGrpSpPr>
        <p:grpSpPr>
          <a:xfrm>
            <a:off x="0" y="5409216"/>
            <a:ext cx="12188825" cy="1462483"/>
            <a:chOff x="0" y="4056912"/>
            <a:chExt cx="9144000" cy="1096862"/>
          </a:xfrm>
        </p:grpSpPr>
        <p:sp>
          <p:nvSpPr>
            <p:cNvPr id="9" name="Forma Livre 8"/>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0" name="Retângulo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pt-BR" noProof="0" dirty="0"/>
            </a:p>
          </p:txBody>
        </p:sp>
      </p:grpSp>
      <p:sp>
        <p:nvSpPr>
          <p:cNvPr id="3" name="Espaço reservado para rodapé 2"/>
          <p:cNvSpPr>
            <a:spLocks noGrp="1"/>
          </p:cNvSpPr>
          <p:nvPr>
            <p:ph type="ftr" sz="quarter" idx="11"/>
          </p:nvPr>
        </p:nvSpPr>
        <p:spPr/>
        <p:txBody>
          <a:bodyPr rtlCol="0"/>
          <a:lstStyle/>
          <a:p>
            <a:pPr rtl="0"/>
            <a:r>
              <a:rPr lang="pt-BR" noProof="0" dirty="0"/>
              <a:t>Adicionar um rodapé</a:t>
            </a:r>
          </a:p>
        </p:txBody>
      </p:sp>
      <p:sp>
        <p:nvSpPr>
          <p:cNvPr id="2" name="Espaço reservado para data 1"/>
          <p:cNvSpPr>
            <a:spLocks noGrp="1"/>
          </p:cNvSpPr>
          <p:nvPr>
            <p:ph type="dt" sz="half" idx="10"/>
          </p:nvPr>
        </p:nvSpPr>
        <p:spPr/>
        <p:txBody>
          <a:bodyPr rtlCol="0"/>
          <a:lstStyle/>
          <a:p>
            <a:pPr rtl="0"/>
            <a:fld id="{96D2D9B6-D079-4B91-9E27-43EE77AC9F41}" type="datetime1">
              <a:rPr lang="pt-BR" noProof="0" smtClean="0"/>
              <a:t>11/06/2018</a:t>
            </a:fld>
            <a:endParaRPr lang="pt-BR" noProof="0" dirty="0"/>
          </a:p>
        </p:txBody>
      </p:sp>
      <p:sp>
        <p:nvSpPr>
          <p:cNvPr id="4" name="Espaço reservado para número do slide 3"/>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222539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chor="b">
            <a:normAutofit/>
          </a:bodyPr>
          <a:lstStyle>
            <a:lvl1pPr algn="l">
              <a:defRPr sz="3600" b="0"/>
            </a:lvl1pPr>
          </a:lstStyle>
          <a:p>
            <a:pPr rtl="0"/>
            <a:r>
              <a:rPr lang="pt-BR" noProof="0"/>
              <a:t>Clique para editar o título Mestre</a:t>
            </a:r>
            <a:endParaRPr lang="pt-BR" noProof="0" dirty="0"/>
          </a:p>
        </p:txBody>
      </p:sp>
      <p:sp>
        <p:nvSpPr>
          <p:cNvPr id="3" name="Espaço reservado para conteúdo 2"/>
          <p:cNvSpPr>
            <a:spLocks noGrp="1"/>
          </p:cNvSpPr>
          <p:nvPr>
            <p:ph idx="1"/>
          </p:nvPr>
        </p:nvSpPr>
        <p:spPr>
          <a:xfrm>
            <a:off x="4875530" y="1600200"/>
            <a:ext cx="6094413"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pt-BR" noProof="0"/>
              <a:t>Editar estilos de texto Mestre</a:t>
            </a:r>
          </a:p>
          <a:p>
            <a:pPr lvl="1" rtl="0"/>
            <a:r>
              <a:rPr lang="pt-BR" noProof="0"/>
              <a:t>Segundo nível</a:t>
            </a:r>
          </a:p>
          <a:p>
            <a:pPr lvl="2" rtl="0"/>
            <a:r>
              <a:rPr lang="pt-BR" noProof="0"/>
              <a:t>Terceiro nível</a:t>
            </a:r>
          </a:p>
          <a:p>
            <a:pPr lvl="3" rtl="0"/>
            <a:r>
              <a:rPr lang="pt-BR" noProof="0"/>
              <a:t>Quarto nível</a:t>
            </a:r>
          </a:p>
          <a:p>
            <a:pPr lvl="4" rtl="0"/>
            <a:r>
              <a:rPr lang="pt-BR" noProof="0"/>
              <a:t>Quinto nível</a:t>
            </a:r>
            <a:endParaRPr lang="pt-BR" noProof="0" dirty="0"/>
          </a:p>
        </p:txBody>
      </p:sp>
      <p:sp>
        <p:nvSpPr>
          <p:cNvPr id="4" name="Espaço reservado para texto 3"/>
          <p:cNvSpPr>
            <a:spLocks noGrp="1"/>
          </p:cNvSpPr>
          <p:nvPr>
            <p:ph type="body" sz="half" idx="2"/>
          </p:nvPr>
        </p:nvSpPr>
        <p:spPr>
          <a:xfrm>
            <a:off x="1218883" y="1600202"/>
            <a:ext cx="3453500" cy="4571999"/>
          </a:xfrm>
        </p:spPr>
        <p:txBody>
          <a:bodyPr rtlCol="0">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pt-BR" noProof="0"/>
              <a:t>Editar estilos de texto Mestre</a:t>
            </a:r>
          </a:p>
        </p:txBody>
      </p:sp>
      <p:sp>
        <p:nvSpPr>
          <p:cNvPr id="6" name="Espaço Reservado para Rodapé 5"/>
          <p:cNvSpPr>
            <a:spLocks noGrp="1"/>
          </p:cNvSpPr>
          <p:nvPr>
            <p:ph type="ftr" sz="quarter" idx="11"/>
          </p:nvPr>
        </p:nvSpPr>
        <p:spPr/>
        <p:txBody>
          <a:bodyPr rtlCol="0"/>
          <a:lstStyle/>
          <a:p>
            <a:pPr rtl="0"/>
            <a:r>
              <a:rPr lang="pt-BR" noProof="0" dirty="0"/>
              <a:t>Adicionar um rodapé</a:t>
            </a:r>
          </a:p>
        </p:txBody>
      </p:sp>
      <p:sp>
        <p:nvSpPr>
          <p:cNvPr id="5" name="Espaço reservado para data 4"/>
          <p:cNvSpPr>
            <a:spLocks noGrp="1"/>
          </p:cNvSpPr>
          <p:nvPr>
            <p:ph type="dt" sz="half" idx="10"/>
          </p:nvPr>
        </p:nvSpPr>
        <p:spPr/>
        <p:txBody>
          <a:bodyPr rtlCol="0"/>
          <a:lstStyle/>
          <a:p>
            <a:pPr rtl="0"/>
            <a:fld id="{25B6E605-654D-4731-94DB-0D21CABDA5BE}" type="datetime1">
              <a:rPr lang="pt-BR" noProof="0" smtClean="0"/>
              <a:t>11/06/2018</a:t>
            </a:fld>
            <a:endParaRPr lang="pt-BR" noProof="0" dirty="0"/>
          </a:p>
        </p:txBody>
      </p:sp>
      <p:sp>
        <p:nvSpPr>
          <p:cNvPr id="7" name="Espaço reservado para número do slide 6"/>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348396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chor="b">
            <a:normAutofit/>
          </a:bodyPr>
          <a:lstStyle>
            <a:lvl1pPr algn="l">
              <a:defRPr sz="3600" b="0"/>
            </a:lvl1pPr>
          </a:lstStyle>
          <a:p>
            <a:pPr rtl="0"/>
            <a:r>
              <a:rPr lang="pt-BR" noProof="0"/>
              <a:t>Clique para editar o título Mestre</a:t>
            </a:r>
            <a:endParaRPr lang="pt-BR" noProof="0" dirty="0"/>
          </a:p>
        </p:txBody>
      </p:sp>
      <p:sp>
        <p:nvSpPr>
          <p:cNvPr id="3" name="Espaço Reservado para Imagem 2" descr="Um espaço reservado vazio para adicionar uma imagem. Clique no espaço reservado e selecione a imagem que você deseja adicionar"/>
          <p:cNvSpPr>
            <a:spLocks noGrp="1"/>
          </p:cNvSpPr>
          <p:nvPr>
            <p:ph type="pic" idx="1"/>
          </p:nvPr>
        </p:nvSpPr>
        <p:spPr>
          <a:xfrm>
            <a:off x="1218887" y="1600200"/>
            <a:ext cx="6703850" cy="3657600"/>
          </a:xfrm>
          <a:prstGeom prst="roundRect">
            <a:avLst>
              <a:gd name="adj" fmla="val 3098"/>
            </a:avLst>
          </a:prstGeom>
        </p:spPr>
        <p:txBody>
          <a:bodyPr rtlCol="0">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pPr rtl="0"/>
            <a:r>
              <a:rPr lang="pt-BR" noProof="0"/>
              <a:t>Clique no ícone para adicionar uma imagem</a:t>
            </a:r>
            <a:endParaRPr lang="pt-BR" noProof="0" dirty="0"/>
          </a:p>
        </p:txBody>
      </p:sp>
      <p:sp>
        <p:nvSpPr>
          <p:cNvPr id="4" name="Espaço reservado para texto 3"/>
          <p:cNvSpPr>
            <a:spLocks noGrp="1"/>
          </p:cNvSpPr>
          <p:nvPr>
            <p:ph type="body" sz="half" idx="2"/>
          </p:nvPr>
        </p:nvSpPr>
        <p:spPr>
          <a:xfrm>
            <a:off x="8125883" y="1600200"/>
            <a:ext cx="2844059" cy="3759200"/>
          </a:xfrm>
        </p:spPr>
        <p:txBody>
          <a:bodyPr rtlCol="0" anchor="b">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pt-BR" noProof="0"/>
              <a:t>Editar estilos de texto Mestre</a:t>
            </a:r>
          </a:p>
        </p:txBody>
      </p:sp>
      <p:sp>
        <p:nvSpPr>
          <p:cNvPr id="6" name="Espaço Reservado para Rodapé 5"/>
          <p:cNvSpPr>
            <a:spLocks noGrp="1"/>
          </p:cNvSpPr>
          <p:nvPr>
            <p:ph type="ftr" sz="quarter" idx="11"/>
          </p:nvPr>
        </p:nvSpPr>
        <p:spPr/>
        <p:txBody>
          <a:bodyPr rtlCol="0"/>
          <a:lstStyle/>
          <a:p>
            <a:pPr rtl="0"/>
            <a:r>
              <a:rPr lang="pt-BR" noProof="0" dirty="0"/>
              <a:t>Adicionar um rodapé</a:t>
            </a:r>
          </a:p>
        </p:txBody>
      </p:sp>
      <p:sp>
        <p:nvSpPr>
          <p:cNvPr id="5" name="Espaço reservado para data 4"/>
          <p:cNvSpPr>
            <a:spLocks noGrp="1"/>
          </p:cNvSpPr>
          <p:nvPr>
            <p:ph type="dt" sz="half" idx="10"/>
          </p:nvPr>
        </p:nvSpPr>
        <p:spPr/>
        <p:txBody>
          <a:bodyPr rtlCol="0"/>
          <a:lstStyle/>
          <a:p>
            <a:pPr rtl="0"/>
            <a:fld id="{F2F89F54-EDB1-4625-8C48-D195AD4452ED}" type="datetime1">
              <a:rPr lang="pt-BR" noProof="0" smtClean="0"/>
              <a:t>11/06/2018</a:t>
            </a:fld>
            <a:endParaRPr lang="pt-BR" noProof="0" dirty="0"/>
          </a:p>
        </p:txBody>
      </p:sp>
      <p:sp>
        <p:nvSpPr>
          <p:cNvPr id="7" name="Espaço reservado para número do slide 6"/>
          <p:cNvSpPr>
            <a:spLocks noGrp="1"/>
          </p:cNvSpPr>
          <p:nvPr>
            <p:ph type="sldNum" sz="quarter" idx="12"/>
          </p:nvPr>
        </p:nvSpPr>
        <p:spPr/>
        <p:txBody>
          <a:bodyPr rtlCol="0"/>
          <a:lstStyle/>
          <a:p>
            <a:pPr rtl="0"/>
            <a:fld id="{34C99D79-8A4B-4031-B1E0-AF26F8EDF2BC}" type="slidenum">
              <a:rPr lang="pt-BR" noProof="0" smtClean="0"/>
              <a:t>‹nº›</a:t>
            </a:fld>
            <a:endParaRPr lang="pt-BR" noProof="0" dirty="0"/>
          </a:p>
        </p:txBody>
      </p:sp>
    </p:spTree>
    <p:extLst>
      <p:ext uri="{BB962C8B-B14F-4D97-AF65-F5344CB8AC3E}">
        <p14:creationId xmlns:p14="http://schemas.microsoft.com/office/powerpoint/2010/main" val="144298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1" name="elemento gráfico inferior"/>
          <p:cNvGrpSpPr/>
          <p:nvPr/>
        </p:nvGrpSpPr>
        <p:grpSpPr>
          <a:xfrm>
            <a:off x="0" y="5409216"/>
            <a:ext cx="12188825" cy="1462483"/>
            <a:chOff x="0" y="4056912"/>
            <a:chExt cx="9144000" cy="1096862"/>
          </a:xfrm>
        </p:grpSpPr>
        <p:sp>
          <p:nvSpPr>
            <p:cNvPr id="21" name="Forma Livre 20"/>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8" name="Retângulo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pt-BR" noProof="0" dirty="0"/>
            </a:p>
          </p:txBody>
        </p:sp>
      </p:grpSp>
      <p:grpSp>
        <p:nvGrpSpPr>
          <p:cNvPr id="7" name="quadrados"/>
          <p:cNvGrpSpPr/>
          <p:nvPr/>
        </p:nvGrpSpPr>
        <p:grpSpPr>
          <a:xfrm>
            <a:off x="1" y="800551"/>
            <a:ext cx="1063023" cy="524183"/>
            <a:chOff x="0" y="452558"/>
            <a:chExt cx="914400" cy="524182"/>
          </a:xfrm>
        </p:grpSpPr>
        <p:sp>
          <p:nvSpPr>
            <p:cNvPr id="8" name="Retângulo arredondado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9" name="Retângulo arredondado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10" name="Retângulo com canto de mesmo lado arredondado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grpSp>
      <p:sp>
        <p:nvSpPr>
          <p:cNvPr id="2" name="Espaço Reservado para Título 1"/>
          <p:cNvSpPr>
            <a:spLocks noGrp="1"/>
          </p:cNvSpPr>
          <p:nvPr>
            <p:ph type="title"/>
          </p:nvPr>
        </p:nvSpPr>
        <p:spPr>
          <a:xfrm>
            <a:off x="1218883" y="152400"/>
            <a:ext cx="9751060" cy="1295400"/>
          </a:xfrm>
          <a:prstGeom prst="rect">
            <a:avLst/>
          </a:prstGeom>
        </p:spPr>
        <p:txBody>
          <a:bodyPr vert="horz" lIns="121899" tIns="60949" rIns="121899" bIns="60949" rtlCol="0" anchor="b">
            <a:normAutofit/>
          </a:bodyPr>
          <a:lstStyle/>
          <a:p>
            <a:pPr rtl="0"/>
            <a:r>
              <a:rPr lang="pt-BR" noProof="0" dirty="0"/>
              <a:t>Clique para editar o estilo de título Mestre</a:t>
            </a:r>
          </a:p>
        </p:txBody>
      </p:sp>
      <p:sp>
        <p:nvSpPr>
          <p:cNvPr id="3" name="Espaço reservado para texto 2"/>
          <p:cNvSpPr>
            <a:spLocks noGrp="1"/>
          </p:cNvSpPr>
          <p:nvPr>
            <p:ph type="body" idx="1"/>
          </p:nvPr>
        </p:nvSpPr>
        <p:spPr>
          <a:xfrm>
            <a:off x="1218883" y="1600200"/>
            <a:ext cx="9751060" cy="4572000"/>
          </a:xfrm>
          <a:prstGeom prst="rect">
            <a:avLst/>
          </a:prstGeom>
        </p:spPr>
        <p:txBody>
          <a:bodyPr vert="horz" lIns="121899" tIns="60949" rIns="121899" bIns="60949" rtlCol="0">
            <a:normAutofit/>
          </a:bodyPr>
          <a:lstStyle/>
          <a:p>
            <a:pPr lvl="0" rtl="0"/>
            <a:r>
              <a:rPr lang="pt-BR" noProof="0" dirty="0"/>
              <a:t>Clique para editar o texto Mestre</a:t>
            </a:r>
          </a:p>
          <a:p>
            <a:pPr lvl="1" rtl="0"/>
            <a:r>
              <a:rPr lang="pt-BR" noProof="0" dirty="0"/>
              <a:t>Segundo nível</a:t>
            </a:r>
          </a:p>
          <a:p>
            <a:pPr lvl="2" rtl="0"/>
            <a:r>
              <a:rPr lang="pt-BR" noProof="0" dirty="0"/>
              <a:t>Terceiro nível</a:t>
            </a:r>
          </a:p>
          <a:p>
            <a:pPr lvl="3" rtl="0"/>
            <a:r>
              <a:rPr lang="pt-BR" noProof="0" dirty="0"/>
              <a:t>Quarto nível</a:t>
            </a:r>
          </a:p>
          <a:p>
            <a:pPr lvl="4" rtl="0"/>
            <a:r>
              <a:rPr lang="pt-BR" noProof="0" dirty="0"/>
              <a:t>Quinto nível</a:t>
            </a:r>
          </a:p>
        </p:txBody>
      </p:sp>
      <p:sp>
        <p:nvSpPr>
          <p:cNvPr id="5" name="Espaço reservado para rodapé 4"/>
          <p:cNvSpPr>
            <a:spLocks noGrp="1"/>
          </p:cNvSpPr>
          <p:nvPr>
            <p:ph type="ftr" sz="quarter" idx="3"/>
          </p:nvPr>
        </p:nvSpPr>
        <p:spPr>
          <a:xfrm>
            <a:off x="1218883" y="6448425"/>
            <a:ext cx="8288401" cy="180976"/>
          </a:xfrm>
          <a:prstGeom prst="rect">
            <a:avLst/>
          </a:prstGeom>
        </p:spPr>
        <p:txBody>
          <a:bodyPr vert="horz" lIns="121899" tIns="60949" rIns="121899" bIns="60949" rtlCol="0" anchor="ctr"/>
          <a:lstStyle>
            <a:lvl1pPr algn="l">
              <a:defRPr sz="1200">
                <a:solidFill>
                  <a:schemeClr val="tx1"/>
                </a:solidFill>
              </a:defRPr>
            </a:lvl1pPr>
          </a:lstStyle>
          <a:p>
            <a:pPr rtl="0"/>
            <a:r>
              <a:rPr lang="pt-BR" noProof="0" dirty="0"/>
              <a:t>Adicionar um rodapé</a:t>
            </a:r>
          </a:p>
        </p:txBody>
      </p:sp>
      <p:sp>
        <p:nvSpPr>
          <p:cNvPr id="4" name="Espaço reservado para data 3"/>
          <p:cNvSpPr>
            <a:spLocks noGrp="1"/>
          </p:cNvSpPr>
          <p:nvPr>
            <p:ph type="dt" sz="half" idx="2"/>
          </p:nvPr>
        </p:nvSpPr>
        <p:spPr>
          <a:xfrm>
            <a:off x="9547913" y="6448425"/>
            <a:ext cx="1422030" cy="180976"/>
          </a:xfrm>
          <a:prstGeom prst="rect">
            <a:avLst/>
          </a:prstGeom>
        </p:spPr>
        <p:txBody>
          <a:bodyPr vert="horz" lIns="121899" tIns="60949" rIns="121899" bIns="60949" rtlCol="0" anchor="ctr"/>
          <a:lstStyle>
            <a:lvl1pPr algn="r">
              <a:defRPr sz="1200">
                <a:solidFill>
                  <a:schemeClr val="tx1"/>
                </a:solidFill>
              </a:defRPr>
            </a:lvl1pPr>
          </a:lstStyle>
          <a:p>
            <a:pPr rtl="0"/>
            <a:fld id="{F7406FC5-A37D-4B37-83C4-223AA590C416}" type="datetime1">
              <a:rPr lang="pt-BR" noProof="0" smtClean="0"/>
              <a:t>11/06/2018</a:t>
            </a:fld>
            <a:endParaRPr lang="pt-BR" noProof="0" dirty="0"/>
          </a:p>
        </p:txBody>
      </p:sp>
      <p:sp>
        <p:nvSpPr>
          <p:cNvPr id="6" name="Espaço reservado para número do slide 5"/>
          <p:cNvSpPr>
            <a:spLocks noGrp="1"/>
          </p:cNvSpPr>
          <p:nvPr>
            <p:ph type="sldNum" sz="quarter" idx="4"/>
          </p:nvPr>
        </p:nvSpPr>
        <p:spPr>
          <a:xfrm>
            <a:off x="11071516" y="6448425"/>
            <a:ext cx="812588" cy="180976"/>
          </a:xfrm>
          <a:prstGeom prst="rect">
            <a:avLst/>
          </a:prstGeom>
        </p:spPr>
        <p:txBody>
          <a:bodyPr vert="horz" lIns="121899" tIns="60949" rIns="121899" bIns="60949" rtlCol="0" anchor="ctr"/>
          <a:lstStyle>
            <a:lvl1pPr algn="r">
              <a:defRPr sz="1200">
                <a:solidFill>
                  <a:schemeClr val="tx1"/>
                </a:solidFill>
              </a:defRPr>
            </a:lvl1pPr>
          </a:lstStyle>
          <a:p>
            <a:pPr rtl="0"/>
            <a:fld id="{34C99D79-8A4B-4031-B1E0-AF26F8EDF2BC}" type="slidenum">
              <a:rPr lang="pt-BR" noProof="0" smtClean="0"/>
              <a:pPr rtl="0"/>
              <a:t>‹nº›</a:t>
            </a:fld>
            <a:endParaRPr lang="pt-BR" noProof="0" dirty="0"/>
          </a:p>
        </p:txBody>
      </p:sp>
    </p:spTree>
    <p:extLst>
      <p:ext uri="{BB962C8B-B14F-4D97-AF65-F5344CB8AC3E}">
        <p14:creationId xmlns:p14="http://schemas.microsoft.com/office/powerpoint/2010/main" val="178268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800"/>
        </a:spcBef>
        <a:buClr>
          <a:schemeClr val="accent1">
            <a:lumMod val="75000"/>
          </a:schemeClr>
        </a:buClr>
        <a:buFont typeface="Arial" pitchFamily="34" charset="0"/>
        <a:buChar char="•"/>
        <a:defRPr sz="2800" kern="1200">
          <a:solidFill>
            <a:schemeClr val="tx1"/>
          </a:solidFill>
          <a:latin typeface="+mn-lt"/>
          <a:ea typeface="+mn-ea"/>
          <a:cs typeface="+mn-cs"/>
        </a:defRPr>
      </a:lvl1pPr>
      <a:lvl2pPr marL="755772" indent="-304747" algn="l" defTabSz="1218987" rtl="0" eaLnBrk="1" latinLnBrk="0" hangingPunct="1">
        <a:lnSpc>
          <a:spcPct val="90000"/>
        </a:lnSpc>
        <a:spcBef>
          <a:spcPts val="1200"/>
        </a:spcBef>
        <a:buClr>
          <a:schemeClr val="accent1">
            <a:lumMod val="75000"/>
          </a:schemeClr>
        </a:buClr>
        <a:buFont typeface="Arial" pitchFamily="34" charset="0"/>
        <a:buChar char="–"/>
        <a:defRPr sz="2400" kern="1200">
          <a:solidFill>
            <a:schemeClr val="tx1"/>
          </a:solidFill>
          <a:latin typeface="+mn-lt"/>
          <a:ea typeface="+mn-ea"/>
          <a:cs typeface="+mn-cs"/>
        </a:defRPr>
      </a:lvl2pPr>
      <a:lvl3pPr marL="120679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3pPr>
      <a:lvl4pPr marL="1657822"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4pPr>
      <a:lvl5pPr marL="210884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r>
              <a:rPr lang="en-US" sz="4000" dirty="0">
                <a:effectLst>
                  <a:outerShdw blurRad="38100" dist="38100" dir="2700000" algn="tl">
                    <a:srgbClr val="000000">
                      <a:alpha val="43137"/>
                    </a:srgbClr>
                  </a:outerShdw>
                </a:effectLst>
              </a:rPr>
              <a:t>Market view: food should not be medicine</a:t>
            </a:r>
            <a:endParaRPr lang="pt-BR" sz="4000" dirty="0">
              <a:effectLst>
                <a:outerShdw blurRad="38100" dist="38100" dir="2700000" algn="tl">
                  <a:srgbClr val="000000">
                    <a:alpha val="43137"/>
                  </a:srgbClr>
                </a:outerShdw>
              </a:effectLst>
            </a:endParaRPr>
          </a:p>
        </p:txBody>
      </p:sp>
      <p:sp>
        <p:nvSpPr>
          <p:cNvPr id="3" name="Subtítulo 2"/>
          <p:cNvSpPr>
            <a:spLocks noGrp="1"/>
          </p:cNvSpPr>
          <p:nvPr>
            <p:ph type="subTitle" idx="1"/>
          </p:nvPr>
        </p:nvSpPr>
        <p:spPr/>
        <p:txBody>
          <a:bodyPr rtlCol="0"/>
          <a:lstStyle/>
          <a:p>
            <a:r>
              <a:rPr lang="pt-BR" dirty="0">
                <a:effectLst>
                  <a:outerShdw blurRad="38100" dist="38100" dir="2700000" algn="tl">
                    <a:srgbClr val="000000">
                      <a:alpha val="43137"/>
                    </a:srgbClr>
                  </a:outerShdw>
                </a:effectLst>
              </a:rPr>
              <a:t>Modal </a:t>
            </a:r>
            <a:r>
              <a:rPr lang="pt-BR" dirty="0" err="1">
                <a:effectLst>
                  <a:outerShdw blurRad="38100" dist="38100" dir="2700000" algn="tl">
                    <a:srgbClr val="000000">
                      <a:alpha val="43137"/>
                    </a:srgbClr>
                  </a:outerShdw>
                </a:effectLst>
              </a:rPr>
              <a:t>Verbs</a:t>
            </a:r>
            <a:r>
              <a:rPr lang="pt-BR" dirty="0">
                <a:effectLst>
                  <a:outerShdw blurRad="38100" dist="38100" dir="2700000" algn="tl">
                    <a:srgbClr val="000000">
                      <a:alpha val="43137"/>
                    </a:srgbClr>
                  </a:outerShdw>
                </a:effectLst>
              </a:rPr>
              <a:t> e </a:t>
            </a:r>
            <a:r>
              <a:rPr lang="pt-BR" dirty="0" err="1">
                <a:effectLst>
                  <a:outerShdw blurRad="38100" dist="38100" dir="2700000" algn="tl">
                    <a:srgbClr val="000000">
                      <a:alpha val="43137"/>
                    </a:srgbClr>
                  </a:outerShdw>
                </a:effectLst>
              </a:rPr>
              <a:t>Verbs</a:t>
            </a:r>
            <a:r>
              <a:rPr lang="pt-BR" dirty="0">
                <a:effectLst>
                  <a:outerShdw blurRad="38100" dist="38100" dir="2700000" algn="tl">
                    <a:srgbClr val="000000">
                      <a:alpha val="43137"/>
                    </a:srgbClr>
                  </a:outerShdw>
                </a:effectLst>
              </a:rPr>
              <a:t> </a:t>
            </a:r>
            <a:r>
              <a:rPr lang="pt-BR" dirty="0" err="1">
                <a:effectLst>
                  <a:outerShdw blurRad="38100" dist="38100" dir="2700000" algn="tl">
                    <a:srgbClr val="000000">
                      <a:alpha val="43137"/>
                    </a:srgbClr>
                  </a:outerShdw>
                </a:effectLst>
              </a:rPr>
              <a:t>and</a:t>
            </a:r>
            <a:r>
              <a:rPr lang="pt-BR" dirty="0">
                <a:effectLst>
                  <a:outerShdw blurRad="38100" dist="38100" dir="2700000" algn="tl">
                    <a:srgbClr val="000000">
                      <a:alpha val="43137"/>
                    </a:srgbClr>
                  </a:outerShdw>
                </a:effectLst>
              </a:rPr>
              <a:t> Tenses</a:t>
            </a:r>
          </a:p>
        </p:txBody>
      </p:sp>
    </p:spTree>
    <p:extLst>
      <p:ext uri="{BB962C8B-B14F-4D97-AF65-F5344CB8AC3E}">
        <p14:creationId xmlns:p14="http://schemas.microsoft.com/office/powerpoint/2010/main" val="2801835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sz="half" idx="1"/>
          </p:nvPr>
        </p:nvSpPr>
        <p:spPr>
          <a:xfrm>
            <a:off x="1141412" y="1600200"/>
            <a:ext cx="9751060" cy="4572000"/>
          </a:xfrm>
        </p:spPr>
        <p:txBody>
          <a:bodyPr>
            <a:normAutofit fontScale="92500" lnSpcReduction="20000"/>
          </a:bodyPr>
          <a:lstStyle/>
          <a:p>
            <a:r>
              <a:rPr lang="pt-BR" dirty="0"/>
              <a:t>Questões relacionadas ao texto.  Visão do mercado: alimentos não devem ser remédios.</a:t>
            </a:r>
          </a:p>
          <a:p>
            <a:r>
              <a:rPr lang="pt-BR" dirty="0"/>
              <a:t> </a:t>
            </a:r>
            <a:r>
              <a:rPr lang="pt-BR" dirty="0" smtClean="0"/>
              <a:t>Em </a:t>
            </a:r>
            <a:r>
              <a:rPr lang="pt-BR" dirty="0"/>
              <a:t>que as diretrizes alimentares do USDA focavam? O que a diretriz da agência costumava dizer?  </a:t>
            </a:r>
            <a:r>
              <a:rPr lang="pt-BR" dirty="0">
                <a:solidFill>
                  <a:srgbClr val="FF0000"/>
                </a:solidFill>
              </a:rPr>
              <a:t>Focavam mais nos estilos de alimentação do que na </a:t>
            </a:r>
            <a:r>
              <a:rPr lang="pt-BR" dirty="0" err="1">
                <a:solidFill>
                  <a:srgbClr val="FF0000"/>
                </a:solidFill>
              </a:rPr>
              <a:t>propia</a:t>
            </a:r>
            <a:r>
              <a:rPr lang="pt-BR" dirty="0">
                <a:solidFill>
                  <a:srgbClr val="FF0000"/>
                </a:solidFill>
              </a:rPr>
              <a:t> comida. A diretriz da agência dizia: “coma uma variedade de alimentos” e “mantenha seu peso corporal ideal”.  </a:t>
            </a:r>
            <a:r>
              <a:rPr lang="pt-BR" dirty="0"/>
              <a:t>3 paragrafo pergunta e resposta. </a:t>
            </a:r>
          </a:p>
          <a:p>
            <a:r>
              <a:rPr lang="pt-BR" dirty="0"/>
              <a:t> </a:t>
            </a:r>
            <a:r>
              <a:rPr lang="pt-BR" dirty="0" smtClean="0"/>
              <a:t>De </a:t>
            </a:r>
            <a:r>
              <a:rPr lang="pt-BR" dirty="0"/>
              <a:t>acordo com os pesquisadores o que o café pode causar?  </a:t>
            </a:r>
            <a:r>
              <a:rPr lang="pt-BR" dirty="0">
                <a:solidFill>
                  <a:srgbClr val="FF0000"/>
                </a:solidFill>
              </a:rPr>
              <a:t>Câncer.  </a:t>
            </a:r>
            <a:r>
              <a:rPr lang="pt-BR" dirty="0"/>
              <a:t>8 paragrafo. </a:t>
            </a:r>
          </a:p>
          <a:p>
            <a:r>
              <a:rPr lang="pt-BR" dirty="0"/>
              <a:t> </a:t>
            </a:r>
            <a:r>
              <a:rPr lang="pt-BR" dirty="0" smtClean="0"/>
              <a:t>Em </a:t>
            </a:r>
            <a:r>
              <a:rPr lang="pt-BR" dirty="0"/>
              <a:t>consulta a </a:t>
            </a:r>
            <a:r>
              <a:rPr lang="pt-BR" dirty="0" err="1"/>
              <a:t>campbell</a:t>
            </a:r>
            <a:r>
              <a:rPr lang="pt-BR" dirty="0"/>
              <a:t> </a:t>
            </a:r>
            <a:r>
              <a:rPr lang="pt-BR" dirty="0" err="1"/>
              <a:t>soup</a:t>
            </a:r>
            <a:r>
              <a:rPr lang="pt-BR" dirty="0"/>
              <a:t> </a:t>
            </a:r>
            <a:r>
              <a:rPr lang="pt-BR" dirty="0" err="1"/>
              <a:t>co</a:t>
            </a:r>
            <a:r>
              <a:rPr lang="pt-BR" dirty="0"/>
              <a:t>, que hipótese foi criada? </a:t>
            </a:r>
            <a:r>
              <a:rPr lang="pt-BR" dirty="0">
                <a:solidFill>
                  <a:srgbClr val="FF0000"/>
                </a:solidFill>
              </a:rPr>
              <a:t>“Não era o que você comia, mais padrões alimentares que influenciavam a saúde”.</a:t>
            </a:r>
            <a:r>
              <a:rPr lang="pt-BR" dirty="0"/>
              <a:t>  5 paragrafo. </a:t>
            </a:r>
          </a:p>
        </p:txBody>
      </p:sp>
      <p:pic>
        <p:nvPicPr>
          <p:cNvPr id="5" name="Imagem 4">
            <a:extLst>
              <a:ext uri="{FF2B5EF4-FFF2-40B4-BE49-F238E27FC236}">
                <a16:creationId xmlns="" xmlns:a16="http://schemas.microsoft.com/office/drawing/2014/main" id="{1712E1AE-2C13-47EE-B905-3C81024996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46" y="103632"/>
            <a:ext cx="7539826" cy="1392936"/>
          </a:xfrm>
          <a:prstGeom prst="rect">
            <a:avLst/>
          </a:prstGeom>
        </p:spPr>
      </p:pic>
    </p:spTree>
    <p:extLst>
      <p:ext uri="{BB962C8B-B14F-4D97-AF65-F5344CB8AC3E}">
        <p14:creationId xmlns:p14="http://schemas.microsoft.com/office/powerpoint/2010/main" val="286349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9ED87C7-AE36-4FCF-A088-12D7918ABD15}"/>
              </a:ext>
            </a:extLst>
          </p:cNvPr>
          <p:cNvSpPr>
            <a:spLocks noGrp="1"/>
          </p:cNvSpPr>
          <p:nvPr>
            <p:ph type="title"/>
          </p:nvPr>
        </p:nvSpPr>
        <p:spPr/>
        <p:txBody>
          <a:bodyPr/>
          <a:lstStyle/>
          <a:p>
            <a:endParaRPr lang="pt-BR" dirty="0"/>
          </a:p>
        </p:txBody>
      </p:sp>
      <p:pic>
        <p:nvPicPr>
          <p:cNvPr id="9" name="Espaço Reservado para Conteúdo 8">
            <a:extLst>
              <a:ext uri="{FF2B5EF4-FFF2-40B4-BE49-F238E27FC236}">
                <a16:creationId xmlns="" xmlns:a16="http://schemas.microsoft.com/office/drawing/2014/main" id="{EF8DE5E2-16D0-4D3A-8664-55F94E28272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862164" y="2655079"/>
            <a:ext cx="4320480" cy="2468846"/>
          </a:xfrm>
        </p:spPr>
      </p:pic>
      <p:pic>
        <p:nvPicPr>
          <p:cNvPr id="5" name="Imagem 4">
            <a:extLst>
              <a:ext uri="{FF2B5EF4-FFF2-40B4-BE49-F238E27FC236}">
                <a16:creationId xmlns="" xmlns:a16="http://schemas.microsoft.com/office/drawing/2014/main" id="{FB47761D-2539-4FE8-B1B1-6C3F9C5128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882" y="152400"/>
            <a:ext cx="7827858" cy="1392936"/>
          </a:xfrm>
          <a:prstGeom prst="rect">
            <a:avLst/>
          </a:prstGeom>
        </p:spPr>
      </p:pic>
    </p:spTree>
    <p:extLst>
      <p:ext uri="{BB962C8B-B14F-4D97-AF65-F5344CB8AC3E}">
        <p14:creationId xmlns:p14="http://schemas.microsoft.com/office/powerpoint/2010/main" val="226505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rtlCol="0"/>
          <a:lstStyle/>
          <a:p>
            <a:pPr rtl="0"/>
            <a:endParaRPr lang="pt-BR" dirty="0"/>
          </a:p>
        </p:txBody>
      </p:sp>
      <p:sp>
        <p:nvSpPr>
          <p:cNvPr id="6" name="Espaço reservado para conteúdo 5"/>
          <p:cNvSpPr>
            <a:spLocks noGrp="1"/>
          </p:cNvSpPr>
          <p:nvPr>
            <p:ph idx="1"/>
          </p:nvPr>
        </p:nvSpPr>
        <p:spPr/>
        <p:txBody>
          <a:bodyPr rtlCol="0">
            <a:normAutofit fontScale="92500" lnSpcReduction="20000"/>
          </a:bodyPr>
          <a:lstStyle/>
          <a:p>
            <a:r>
              <a:rPr lang="pt-BR" sz="1800" dirty="0"/>
              <a:t>Componentes:</a:t>
            </a:r>
          </a:p>
          <a:p>
            <a:r>
              <a:rPr lang="pt-BR" sz="1800" dirty="0"/>
              <a:t>BIANCA DANTAS DE MACÊDO</a:t>
            </a:r>
          </a:p>
          <a:p>
            <a:r>
              <a:rPr lang="pt-BR" sz="1800" dirty="0"/>
              <a:t>GABRIELLY DE SOUZA SANTOS</a:t>
            </a:r>
          </a:p>
          <a:p>
            <a:r>
              <a:rPr lang="pt-BR" sz="1800" dirty="0"/>
              <a:t>VIRNYA ISADORA MEDEIROS DA SILVA</a:t>
            </a:r>
          </a:p>
          <a:p>
            <a:pPr algn="ctr"/>
            <a:endParaRPr lang="pt-BR" sz="1800" dirty="0"/>
          </a:p>
          <a:p>
            <a:pPr marL="0" indent="0" algn="ctr">
              <a:buNone/>
            </a:pPr>
            <a:r>
              <a:rPr lang="pt-BR" sz="2600" b="1" dirty="0"/>
              <a:t>Tecnologia em Alimentos 2018.1</a:t>
            </a:r>
          </a:p>
          <a:p>
            <a:pPr marL="0" indent="0" algn="r" rtl="0">
              <a:buNone/>
            </a:pPr>
            <a:endParaRPr lang="pt-BR" sz="1800" dirty="0"/>
          </a:p>
          <a:p>
            <a:pPr marL="0" indent="0" algn="r" rtl="0">
              <a:buNone/>
            </a:pPr>
            <a:endParaRPr lang="pt-BR" sz="1800" dirty="0"/>
          </a:p>
          <a:p>
            <a:pPr marL="0" indent="0" algn="r" rtl="0">
              <a:buNone/>
            </a:pPr>
            <a:endParaRPr lang="pt-BR" sz="1800" dirty="0"/>
          </a:p>
          <a:p>
            <a:pPr marL="0" indent="0" algn="r" rtl="0">
              <a:buNone/>
            </a:pPr>
            <a:endParaRPr lang="pt-BR" sz="1800" dirty="0"/>
          </a:p>
          <a:p>
            <a:pPr marL="0" indent="0" algn="r" rtl="0">
              <a:buNone/>
            </a:pPr>
            <a:r>
              <a:rPr lang="pt-BR" sz="1800" dirty="0"/>
              <a:t>Currais Novos, 11/06/2018</a:t>
            </a:r>
          </a:p>
        </p:txBody>
      </p:sp>
      <p:pic>
        <p:nvPicPr>
          <p:cNvPr id="3" name="Imagem 2">
            <a:extLst>
              <a:ext uri="{FF2B5EF4-FFF2-40B4-BE49-F238E27FC236}">
                <a16:creationId xmlns="" xmlns:a16="http://schemas.microsoft.com/office/drawing/2014/main" id="{B74E68DB-AB07-4B35-964E-B1F6BBC734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882" y="152400"/>
            <a:ext cx="6387698" cy="1392936"/>
          </a:xfrm>
          <a:prstGeom prst="rect">
            <a:avLst/>
          </a:prstGeom>
        </p:spPr>
      </p:pic>
    </p:spTree>
    <p:extLst>
      <p:ext uri="{BB962C8B-B14F-4D97-AF65-F5344CB8AC3E}">
        <p14:creationId xmlns:p14="http://schemas.microsoft.com/office/powerpoint/2010/main" val="2041341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rtlCol="0"/>
          <a:lstStyle/>
          <a:p>
            <a:pPr rtl="0"/>
            <a:r>
              <a:rPr lang="pt-BR" dirty="0"/>
              <a:t>Título e layout de conteúdo </a:t>
            </a:r>
            <a:r>
              <a:rPr lang="pt-BR" dirty="0" err="1"/>
              <a:t>co</a:t>
            </a:r>
            <a:endParaRPr lang="pt-BR" dirty="0"/>
          </a:p>
        </p:txBody>
      </p:sp>
      <p:sp>
        <p:nvSpPr>
          <p:cNvPr id="2" name="Espaço Reservado para Conteúdo 1">
            <a:extLst>
              <a:ext uri="{FF2B5EF4-FFF2-40B4-BE49-F238E27FC236}">
                <a16:creationId xmlns="" xmlns:a16="http://schemas.microsoft.com/office/drawing/2014/main" id="{B1637187-479D-494D-A561-50D0EA69443D}"/>
              </a:ext>
            </a:extLst>
          </p:cNvPr>
          <p:cNvSpPr>
            <a:spLocks noGrp="1"/>
          </p:cNvSpPr>
          <p:nvPr>
            <p:ph idx="1"/>
          </p:nvPr>
        </p:nvSpPr>
        <p:spPr/>
        <p:txBody>
          <a:bodyPr>
            <a:normAutofit lnSpcReduction="10000"/>
          </a:bodyPr>
          <a:lstStyle/>
          <a:p>
            <a:r>
              <a:rPr lang="pt-BR" dirty="0"/>
              <a:t>Resumo</a:t>
            </a:r>
          </a:p>
          <a:p>
            <a:pPr marL="0" indent="0">
              <a:buNone/>
            </a:pPr>
            <a:r>
              <a:rPr lang="pt-BR" dirty="0"/>
              <a:t>     </a:t>
            </a:r>
            <a:r>
              <a:rPr lang="pt-PT" u="sng" dirty="0">
                <a:solidFill>
                  <a:srgbClr val="212121"/>
                </a:solidFill>
                <a:latin typeface="+mj-lt"/>
              </a:rPr>
              <a:t>V</a:t>
            </a:r>
            <a:r>
              <a:rPr lang="pt-PT" altLang="pt-BR" u="sng" dirty="0">
                <a:solidFill>
                  <a:srgbClr val="212121"/>
                </a:solidFill>
                <a:latin typeface="+mj-lt"/>
              </a:rPr>
              <a:t>isão de mercado: alimentos não devem ser remédios</a:t>
            </a:r>
          </a:p>
          <a:p>
            <a:pPr marL="0" indent="0" algn="just">
              <a:buNone/>
            </a:pPr>
            <a:r>
              <a:rPr lang="pt-PT" altLang="pt-BR" sz="2400" dirty="0">
                <a:solidFill>
                  <a:srgbClr val="212121"/>
                </a:solidFill>
              </a:rPr>
              <a:t>O texto fala que antes as pessoas comiam de tudo com prazer e sem medo medo alguma.Já hoje elas rotulam as comidas como as que fazem bem e as que são ruim para a saúde exemplos do tipo são: não comer doces dá diabetes, batata frita ofende o coração, folha tal previne o câncer entre outros.</a:t>
            </a:r>
            <a:endParaRPr lang="pt-PT" altLang="pt-BR" sz="2400" dirty="0"/>
          </a:p>
          <a:p>
            <a:endParaRPr lang="pt-BR" dirty="0"/>
          </a:p>
          <a:p>
            <a:pPr marL="0" indent="0">
              <a:buNone/>
            </a:pPr>
            <a:r>
              <a:rPr lang="pt-BR" dirty="0"/>
              <a:t>           </a:t>
            </a:r>
          </a:p>
          <a:p>
            <a:pPr marL="0" indent="0">
              <a:buNone/>
            </a:pPr>
            <a:r>
              <a:rPr lang="pt-BR" dirty="0"/>
              <a:t>       </a:t>
            </a:r>
          </a:p>
        </p:txBody>
      </p:sp>
      <p:pic>
        <p:nvPicPr>
          <p:cNvPr id="6" name="Imagem 5">
            <a:extLst>
              <a:ext uri="{FF2B5EF4-FFF2-40B4-BE49-F238E27FC236}">
                <a16:creationId xmlns="" xmlns:a16="http://schemas.microsoft.com/office/drawing/2014/main" id="{5FCD0825-FCD1-434E-998C-9A9F0AB898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882" y="152400"/>
            <a:ext cx="6387698" cy="1392936"/>
          </a:xfrm>
          <a:prstGeom prst="rect">
            <a:avLst/>
          </a:prstGeom>
        </p:spPr>
      </p:pic>
      <p:sp>
        <p:nvSpPr>
          <p:cNvPr id="3" name="Rectangle 1">
            <a:extLst>
              <a:ext uri="{FF2B5EF4-FFF2-40B4-BE49-F238E27FC236}">
                <a16:creationId xmlns="" xmlns:a16="http://schemas.microsoft.com/office/drawing/2014/main" id="{C485736B-5913-4718-945A-AE70211674AD}"/>
              </a:ext>
            </a:extLst>
          </p:cNvPr>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PT" altLang="pt-B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641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dirty="0"/>
              <a:t>Dois layouts de conteúdo com tabela</a:t>
            </a:r>
          </a:p>
        </p:txBody>
      </p:sp>
      <p:sp>
        <p:nvSpPr>
          <p:cNvPr id="6" name="Espaço reservado para conteúdo 5"/>
          <p:cNvSpPr>
            <a:spLocks noGrp="1"/>
          </p:cNvSpPr>
          <p:nvPr>
            <p:ph sz="half" idx="1"/>
          </p:nvPr>
        </p:nvSpPr>
        <p:spPr>
          <a:xfrm>
            <a:off x="1141412" y="1447800"/>
            <a:ext cx="9751060" cy="5257800"/>
          </a:xfrm>
        </p:spPr>
        <p:txBody>
          <a:bodyPr rtlCol="0">
            <a:normAutofit/>
          </a:bodyPr>
          <a:lstStyle/>
          <a:p>
            <a:r>
              <a:rPr lang="en-US" sz="2400" b="1" dirty="0"/>
              <a:t>Market View: Food Should Not Be Medicine</a:t>
            </a:r>
            <a:endParaRPr lang="pt-BR" sz="2400" dirty="0"/>
          </a:p>
          <a:p>
            <a:r>
              <a:rPr lang="en-US" sz="2400" b="1" dirty="0">
                <a:solidFill>
                  <a:schemeClr val="accent1">
                    <a:lumMod val="75000"/>
                  </a:schemeClr>
                </a:solidFill>
              </a:rPr>
              <a:t> </a:t>
            </a:r>
            <a:r>
              <a:rPr lang="en-US" sz="2400" dirty="0">
                <a:solidFill>
                  <a:schemeClr val="accent1">
                    <a:lumMod val="75000"/>
                  </a:schemeClr>
                </a:solidFill>
              </a:rPr>
              <a:t>I don’t enjoy </a:t>
            </a:r>
            <a:r>
              <a:rPr lang="en-US" sz="2400" dirty="0"/>
              <a:t>the things associated with aging, with one exception: perspective. </a:t>
            </a:r>
            <a:r>
              <a:rPr lang="en-US" sz="2400" dirty="0">
                <a:solidFill>
                  <a:srgbClr val="FF0000"/>
                </a:solidFill>
              </a:rPr>
              <a:t>Being able to </a:t>
            </a:r>
            <a:r>
              <a:rPr lang="en-US" sz="2400" dirty="0"/>
              <a:t>look back helps me make meaning of the current situation. As Winston Churchill said, “The farther back you </a:t>
            </a:r>
            <a:r>
              <a:rPr lang="en-US" sz="2400" dirty="0">
                <a:solidFill>
                  <a:srgbClr val="FF0000"/>
                </a:solidFill>
              </a:rPr>
              <a:t>can</a:t>
            </a:r>
            <a:r>
              <a:rPr lang="en-US" sz="2400" dirty="0"/>
              <a:t> look, the farther forward you are likely to see.” I </a:t>
            </a:r>
            <a:r>
              <a:rPr lang="en-US" sz="2400" dirty="0">
                <a:solidFill>
                  <a:schemeClr val="accent1">
                    <a:lumMod val="75000"/>
                  </a:schemeClr>
                </a:solidFill>
              </a:rPr>
              <a:t>am</a:t>
            </a:r>
            <a:r>
              <a:rPr lang="en-US" sz="2400" dirty="0"/>
              <a:t> now able to look pretty far back.</a:t>
            </a:r>
            <a:endParaRPr lang="pt-BR" sz="2400" dirty="0"/>
          </a:p>
          <a:p>
            <a:r>
              <a:rPr lang="en-US" sz="2400" dirty="0">
                <a:solidFill>
                  <a:schemeClr val="accent6"/>
                </a:solidFill>
              </a:rPr>
              <a:t>I've witnessed </a:t>
            </a:r>
            <a:r>
              <a:rPr lang="en-US" sz="2400" dirty="0"/>
              <a:t>the movement of food from delicious, wonderful and tasty enjoyment to the current medicinal approach to eternal life. Ponce de Leon </a:t>
            </a:r>
            <a:r>
              <a:rPr lang="en-US" sz="2400" dirty="0">
                <a:solidFill>
                  <a:srgbClr val="FF0000"/>
                </a:solidFill>
              </a:rPr>
              <a:t>would</a:t>
            </a:r>
            <a:r>
              <a:rPr lang="en-US" sz="2400" dirty="0"/>
              <a:t> be happy today, as every week a new fountain of youth is discovered.</a:t>
            </a:r>
            <a:endParaRPr lang="pt-BR" sz="2400" dirty="0"/>
          </a:p>
          <a:p>
            <a:r>
              <a:rPr lang="pt-BR" sz="2400" dirty="0"/>
              <a:t>Legenda:  </a:t>
            </a:r>
            <a:r>
              <a:rPr lang="pt-BR" sz="2400" dirty="0">
                <a:solidFill>
                  <a:schemeClr val="accent6"/>
                </a:solidFill>
                <a:effectLst>
                  <a:outerShdw blurRad="38100" dist="38100" dir="2700000" algn="tl">
                    <a:srgbClr val="000000">
                      <a:alpha val="43137"/>
                    </a:srgbClr>
                  </a:outerShdw>
                </a:effectLst>
              </a:rPr>
              <a:t>Verde-</a:t>
            </a:r>
            <a:r>
              <a:rPr lang="pt-BR" sz="2400" dirty="0">
                <a:effectLst>
                  <a:outerShdw blurRad="38100" dist="38100" dir="2700000" algn="tl">
                    <a:srgbClr val="000000">
                      <a:alpha val="43137"/>
                    </a:srgbClr>
                  </a:outerShdw>
                </a:effectLst>
              </a:rPr>
              <a:t> </a:t>
            </a:r>
            <a:r>
              <a:rPr lang="pt-BR" sz="2400" dirty="0" err="1">
                <a:solidFill>
                  <a:schemeClr val="accent6"/>
                </a:solidFill>
                <a:effectLst>
                  <a:outerShdw blurRad="38100" dist="38100" dir="2700000" algn="tl">
                    <a:srgbClr val="000000">
                      <a:alpha val="43137"/>
                    </a:srgbClr>
                  </a:outerShdw>
                </a:effectLst>
              </a:rPr>
              <a:t>Verbs</a:t>
            </a:r>
            <a:r>
              <a:rPr lang="pt-BR" sz="2400" dirty="0">
                <a:solidFill>
                  <a:schemeClr val="accent6"/>
                </a:solidFill>
                <a:effectLst>
                  <a:outerShdw blurRad="38100" dist="38100" dir="2700000" algn="tl">
                    <a:srgbClr val="000000">
                      <a:alpha val="43137"/>
                    </a:srgbClr>
                  </a:outerShdw>
                </a:effectLst>
              </a:rPr>
              <a:t> </a:t>
            </a:r>
            <a:r>
              <a:rPr lang="pt-BR" sz="2400" dirty="0" err="1">
                <a:solidFill>
                  <a:schemeClr val="accent6"/>
                </a:solidFill>
                <a:effectLst>
                  <a:outerShdw blurRad="38100" dist="38100" dir="2700000" algn="tl">
                    <a:srgbClr val="000000">
                      <a:alpha val="43137"/>
                    </a:srgbClr>
                  </a:outerShdw>
                </a:effectLst>
              </a:rPr>
              <a:t>and</a:t>
            </a:r>
            <a:r>
              <a:rPr lang="pt-BR" sz="2400" dirty="0">
                <a:solidFill>
                  <a:schemeClr val="accent6"/>
                </a:solidFill>
                <a:effectLst>
                  <a:outerShdw blurRad="38100" dist="38100" dir="2700000" algn="tl">
                    <a:srgbClr val="000000">
                      <a:alpha val="43137"/>
                    </a:srgbClr>
                  </a:outerShdw>
                </a:effectLst>
              </a:rPr>
              <a:t> Tenses  </a:t>
            </a:r>
            <a:r>
              <a:rPr lang="pt-BR" sz="2400" dirty="0">
                <a:solidFill>
                  <a:srgbClr val="FF0000"/>
                </a:solidFill>
                <a:effectLst>
                  <a:outerShdw blurRad="38100" dist="38100" dir="2700000" algn="tl">
                    <a:srgbClr val="000000">
                      <a:alpha val="43137"/>
                    </a:srgbClr>
                  </a:outerShdw>
                </a:effectLst>
              </a:rPr>
              <a:t>Vermelho-Modal </a:t>
            </a:r>
            <a:r>
              <a:rPr lang="pt-BR" sz="2400" dirty="0" err="1">
                <a:solidFill>
                  <a:srgbClr val="FF0000"/>
                </a:solidFill>
                <a:effectLst>
                  <a:outerShdw blurRad="38100" dist="38100" dir="2700000" algn="tl">
                    <a:srgbClr val="000000">
                      <a:alpha val="43137"/>
                    </a:srgbClr>
                  </a:outerShdw>
                </a:effectLst>
              </a:rPr>
              <a:t>Verbs</a:t>
            </a:r>
            <a:endParaRPr lang="pt-BR" sz="2400" dirty="0">
              <a:solidFill>
                <a:srgbClr val="FF0000"/>
              </a:solidFill>
              <a:effectLst>
                <a:outerShdw blurRad="38100" dist="38100" dir="2700000" algn="tl">
                  <a:srgbClr val="000000">
                    <a:alpha val="43137"/>
                  </a:srgbClr>
                </a:outerShdw>
              </a:effectLst>
            </a:endParaRPr>
          </a:p>
        </p:txBody>
      </p:sp>
      <p:pic>
        <p:nvPicPr>
          <p:cNvPr id="7" name="Imagem 6">
            <a:extLst>
              <a:ext uri="{FF2B5EF4-FFF2-40B4-BE49-F238E27FC236}">
                <a16:creationId xmlns="" xmlns:a16="http://schemas.microsoft.com/office/drawing/2014/main" id="{01F981ED-6BBF-424C-808A-19FC1A138A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882" y="152400"/>
            <a:ext cx="7395810" cy="1295400"/>
          </a:xfrm>
          <a:prstGeom prst="rect">
            <a:avLst/>
          </a:prstGeom>
        </p:spPr>
      </p:pic>
    </p:spTree>
    <p:extLst>
      <p:ext uri="{BB962C8B-B14F-4D97-AF65-F5344CB8AC3E}">
        <p14:creationId xmlns:p14="http://schemas.microsoft.com/office/powerpoint/2010/main" val="3980665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dirty="0"/>
              <a:t>Dois Layouts de Conteúdo com </a:t>
            </a:r>
            <a:r>
              <a:rPr lang="pt-BR" dirty="0" err="1"/>
              <a:t>SmartArt</a:t>
            </a:r>
            <a:endParaRPr lang="pt-BR" dirty="0"/>
          </a:p>
        </p:txBody>
      </p:sp>
      <p:sp>
        <p:nvSpPr>
          <p:cNvPr id="3" name="Espaço reservado para conteúdo 2"/>
          <p:cNvSpPr>
            <a:spLocks noGrp="1"/>
          </p:cNvSpPr>
          <p:nvPr>
            <p:ph sz="half" idx="1"/>
          </p:nvPr>
        </p:nvSpPr>
        <p:spPr>
          <a:xfrm>
            <a:off x="1141411" y="1447800"/>
            <a:ext cx="9906001" cy="5257800"/>
          </a:xfrm>
        </p:spPr>
        <p:txBody>
          <a:bodyPr rtlCol="0">
            <a:normAutofit/>
          </a:bodyPr>
          <a:lstStyle/>
          <a:p>
            <a:r>
              <a:rPr lang="en-US" sz="2400" dirty="0"/>
              <a:t>In the early 1970s, USDA</a:t>
            </a:r>
            <a:r>
              <a:rPr lang="en-US" sz="2400" dirty="0">
                <a:solidFill>
                  <a:schemeClr val="accent6"/>
                </a:solidFill>
              </a:rPr>
              <a:t>'s eating </a:t>
            </a:r>
            <a:r>
              <a:rPr lang="en-US" sz="2400" dirty="0"/>
              <a:t>guidelines focused on eating styles more than food itself. The agency's guideline </a:t>
            </a:r>
            <a:r>
              <a:rPr lang="en-US" sz="2400" dirty="0">
                <a:solidFill>
                  <a:schemeClr val="accent6"/>
                </a:solidFill>
              </a:rPr>
              <a:t>said</a:t>
            </a:r>
            <a:r>
              <a:rPr lang="en-US" sz="2400" dirty="0"/>
              <a:t>, “Eat a variety of foods,” and “Maintain your ideal body weight.” It </a:t>
            </a:r>
            <a:r>
              <a:rPr lang="en-US" sz="2400" dirty="0">
                <a:solidFill>
                  <a:schemeClr val="accent1">
                    <a:lumMod val="75000"/>
                  </a:schemeClr>
                </a:solidFill>
              </a:rPr>
              <a:t>suggested</a:t>
            </a:r>
            <a:r>
              <a:rPr lang="en-US" sz="2400" dirty="0"/>
              <a:t> reducing salt intake, with emphasis on eating items from the four food groups. Wow, </a:t>
            </a:r>
            <a:r>
              <a:rPr lang="en-US" sz="2400" dirty="0">
                <a:solidFill>
                  <a:schemeClr val="accent6"/>
                </a:solidFill>
              </a:rPr>
              <a:t>did</a:t>
            </a:r>
            <a:r>
              <a:rPr lang="en-US" sz="2400" dirty="0"/>
              <a:t> these ever make sense! It </a:t>
            </a:r>
            <a:r>
              <a:rPr lang="en-US" sz="2400" dirty="0">
                <a:solidFill>
                  <a:schemeClr val="accent6"/>
                </a:solidFill>
              </a:rPr>
              <a:t>wasn’t</a:t>
            </a:r>
            <a:r>
              <a:rPr lang="en-US" sz="2400" dirty="0"/>
              <a:t> until the late '70s that the shift from food to nutrients took place.</a:t>
            </a:r>
            <a:endParaRPr lang="pt-BR" sz="2400" dirty="0"/>
          </a:p>
          <a:p>
            <a:r>
              <a:rPr lang="en-US" sz="2400" dirty="0"/>
              <a:t>"Dietary Goals for the United States," issued in 1977 by the Senate Select Committee on Nutrition and Human </a:t>
            </a:r>
            <a:r>
              <a:rPr lang="en-US" sz="2400" dirty="0">
                <a:solidFill>
                  <a:srgbClr val="FF0000"/>
                </a:solidFill>
              </a:rPr>
              <a:t>Needs</a:t>
            </a:r>
            <a:r>
              <a:rPr lang="en-US" sz="2400" dirty="0"/>
              <a:t>, reflected a shift in focus. These goals -- from obtaining adequate nutrients to food and nutrient avoidance -- were controversial among some nutritionists and others concerned with food, nutrition and health.</a:t>
            </a:r>
            <a:endParaRPr lang="pt-BR" sz="2400" dirty="0"/>
          </a:p>
          <a:p>
            <a:pPr rtl="0"/>
            <a:endParaRPr lang="pt-BR" dirty="0"/>
          </a:p>
        </p:txBody>
      </p:sp>
      <p:pic>
        <p:nvPicPr>
          <p:cNvPr id="10" name="Imagem 9">
            <a:extLst>
              <a:ext uri="{FF2B5EF4-FFF2-40B4-BE49-F238E27FC236}">
                <a16:creationId xmlns="" xmlns:a16="http://schemas.microsoft.com/office/drawing/2014/main" id="{9E46DBBA-C6EB-48EE-8318-E620B5FCBB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8882" y="152400"/>
            <a:ext cx="8259906" cy="1295400"/>
          </a:xfrm>
          <a:prstGeom prst="rect">
            <a:avLst/>
          </a:prstGeom>
        </p:spPr>
      </p:pic>
    </p:spTree>
    <p:extLst>
      <p:ext uri="{BB962C8B-B14F-4D97-AF65-F5344CB8AC3E}">
        <p14:creationId xmlns:p14="http://schemas.microsoft.com/office/powerpoint/2010/main" val="249061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F733B712-E1A4-40D8-9998-77706BFE73C8}"/>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 xmlns:a16="http://schemas.microsoft.com/office/drawing/2014/main" id="{1EE9E2AC-1CDF-4711-BAD4-310E364E8727}"/>
              </a:ext>
            </a:extLst>
          </p:cNvPr>
          <p:cNvSpPr>
            <a:spLocks noGrp="1"/>
          </p:cNvSpPr>
          <p:nvPr>
            <p:ph sz="half" idx="1"/>
          </p:nvPr>
        </p:nvSpPr>
        <p:spPr>
          <a:xfrm>
            <a:off x="1141412" y="1600200"/>
            <a:ext cx="9849544" cy="4637112"/>
          </a:xfrm>
        </p:spPr>
        <p:txBody>
          <a:bodyPr>
            <a:normAutofit/>
          </a:bodyPr>
          <a:lstStyle/>
          <a:p>
            <a:r>
              <a:rPr lang="en-US" sz="2400" dirty="0"/>
              <a:t>While consulting at Campbell Soup Co., we started with the hypothesis that it </a:t>
            </a:r>
            <a:r>
              <a:rPr lang="en-US" sz="2400" dirty="0">
                <a:solidFill>
                  <a:schemeClr val="accent6"/>
                </a:solidFill>
              </a:rPr>
              <a:t>was</a:t>
            </a:r>
            <a:r>
              <a:rPr lang="en-US" sz="2400" dirty="0"/>
              <a:t> not what you ate but eating patterns that influenced health. This work </a:t>
            </a:r>
            <a:r>
              <a:rPr lang="en-US" sz="2400" dirty="0">
                <a:solidFill>
                  <a:schemeClr val="accent6"/>
                </a:solidFill>
              </a:rPr>
              <a:t>was</a:t>
            </a:r>
            <a:r>
              <a:rPr lang="en-US" sz="2400" dirty="0"/>
              <a:t> published in the American Journal of Clinical Nutrition and became a short advertising theme, “Soup is Good Food.” However, top Campbell management at the time really </a:t>
            </a:r>
            <a:r>
              <a:rPr lang="en-US" sz="2400" dirty="0">
                <a:solidFill>
                  <a:schemeClr val="accent6"/>
                </a:solidFill>
              </a:rPr>
              <a:t>didn’t</a:t>
            </a:r>
            <a:r>
              <a:rPr lang="en-US" sz="2400" dirty="0"/>
              <a:t> believe this hypothesis. They thought there was little or no evidence to relate eating patterns to health. It </a:t>
            </a:r>
            <a:r>
              <a:rPr lang="en-US" sz="2400" dirty="0">
                <a:solidFill>
                  <a:schemeClr val="accent6"/>
                </a:solidFill>
              </a:rPr>
              <a:t>wasn’t</a:t>
            </a:r>
            <a:r>
              <a:rPr lang="en-US" sz="2400" dirty="0"/>
              <a:t> until ConAgra came out with Healthy Choice that the “food for health” trend got traction.</a:t>
            </a:r>
            <a:endParaRPr lang="pt-BR" sz="2400" dirty="0"/>
          </a:p>
          <a:p>
            <a:endParaRPr lang="pt-BR" dirty="0"/>
          </a:p>
        </p:txBody>
      </p:sp>
      <p:pic>
        <p:nvPicPr>
          <p:cNvPr id="6" name="Imagem 5">
            <a:extLst>
              <a:ext uri="{FF2B5EF4-FFF2-40B4-BE49-F238E27FC236}">
                <a16:creationId xmlns="" xmlns:a16="http://schemas.microsoft.com/office/drawing/2014/main" id="{3E133EEF-2833-423C-8A0A-CE1BAFE4DB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418" y="152400"/>
            <a:ext cx="7778321" cy="1392936"/>
          </a:xfrm>
          <a:prstGeom prst="rect">
            <a:avLst/>
          </a:prstGeom>
        </p:spPr>
      </p:pic>
    </p:spTree>
    <p:extLst>
      <p:ext uri="{BB962C8B-B14F-4D97-AF65-F5344CB8AC3E}">
        <p14:creationId xmlns:p14="http://schemas.microsoft.com/office/powerpoint/2010/main" val="2011427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A050B67-52B2-4D2F-BBF8-A22447F55DF0}"/>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 xmlns:a16="http://schemas.microsoft.com/office/drawing/2014/main" id="{322EE19A-5519-4E4C-8687-A04C21DC8A59}"/>
              </a:ext>
            </a:extLst>
          </p:cNvPr>
          <p:cNvSpPr>
            <a:spLocks noGrp="1"/>
          </p:cNvSpPr>
          <p:nvPr>
            <p:ph sz="half" idx="1"/>
          </p:nvPr>
        </p:nvSpPr>
        <p:spPr>
          <a:xfrm>
            <a:off x="1141412" y="1600200"/>
            <a:ext cx="9751060" cy="4572000"/>
          </a:xfrm>
        </p:spPr>
        <p:txBody>
          <a:bodyPr>
            <a:normAutofit/>
          </a:bodyPr>
          <a:lstStyle/>
          <a:p>
            <a:r>
              <a:rPr lang="en-US" sz="2400" dirty="0"/>
              <a:t>In my opinion, food today is more about medicine than about taste. Almost everything that tastes good has been labeled bad for your heart or causes cancer. </a:t>
            </a:r>
            <a:r>
              <a:rPr lang="en-US" sz="2400" dirty="0">
                <a:solidFill>
                  <a:schemeClr val="accent6"/>
                </a:solidFill>
              </a:rPr>
              <a:t>It's amazing </a:t>
            </a:r>
            <a:r>
              <a:rPr lang="en-US" sz="2400" dirty="0"/>
              <a:t>that people still pay attention to all the news about food, given that nutritionists have changed their opinions on virtually every bit of eating advice they have given us over the years.</a:t>
            </a:r>
            <a:endParaRPr lang="pt-BR" sz="2400" dirty="0"/>
          </a:p>
          <a:p>
            <a:r>
              <a:rPr lang="en-US" sz="2400" dirty="0"/>
              <a:t>Remember when eating cholesterol   kill you, when eggs were a health villain? Now eggs are OK. Dietary cholesterol does not create serum cholesterol – but do cut back on fats. Wait, </a:t>
            </a:r>
            <a:r>
              <a:rPr lang="en-US" sz="2400" dirty="0">
                <a:solidFill>
                  <a:schemeClr val="accent6"/>
                </a:solidFill>
              </a:rPr>
              <a:t>it’s not </a:t>
            </a:r>
            <a:r>
              <a:rPr lang="en-US" sz="2400" dirty="0"/>
              <a:t>all fats, just some fats, as some fats are actually good for you. </a:t>
            </a:r>
            <a:endParaRPr lang="pt-BR" sz="2400" dirty="0"/>
          </a:p>
        </p:txBody>
      </p:sp>
      <p:pic>
        <p:nvPicPr>
          <p:cNvPr id="5" name="Imagem 4">
            <a:extLst>
              <a:ext uri="{FF2B5EF4-FFF2-40B4-BE49-F238E27FC236}">
                <a16:creationId xmlns="" xmlns:a16="http://schemas.microsoft.com/office/drawing/2014/main" id="{B933E02E-66C4-4D59-9068-CBF2A5F31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882" y="152400"/>
            <a:ext cx="8331914" cy="1392936"/>
          </a:xfrm>
          <a:prstGeom prst="rect">
            <a:avLst/>
          </a:prstGeom>
        </p:spPr>
      </p:pic>
    </p:spTree>
    <p:extLst>
      <p:ext uri="{BB962C8B-B14F-4D97-AF65-F5344CB8AC3E}">
        <p14:creationId xmlns:p14="http://schemas.microsoft.com/office/powerpoint/2010/main" val="3832397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9FA62D8-4C81-4873-837F-844061E31679}"/>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 xmlns:a16="http://schemas.microsoft.com/office/drawing/2014/main" id="{AE7D947D-9164-43F7-B6EA-70D08EDEB36D}"/>
              </a:ext>
            </a:extLst>
          </p:cNvPr>
          <p:cNvSpPr>
            <a:spLocks noGrp="1"/>
          </p:cNvSpPr>
          <p:nvPr>
            <p:ph sz="half" idx="1"/>
          </p:nvPr>
        </p:nvSpPr>
        <p:spPr>
          <a:xfrm>
            <a:off x="1141412" y="1600200"/>
            <a:ext cx="9751060" cy="4572000"/>
          </a:xfrm>
        </p:spPr>
        <p:txBody>
          <a:bodyPr>
            <a:normAutofit/>
          </a:bodyPr>
          <a:lstStyle/>
          <a:p>
            <a:r>
              <a:rPr lang="en-US" sz="2400" dirty="0"/>
              <a:t>The fat in whole milk </a:t>
            </a:r>
            <a:r>
              <a:rPr lang="en-US" sz="2400" dirty="0">
                <a:solidFill>
                  <a:srgbClr val="FF0000"/>
                </a:solidFill>
              </a:rPr>
              <a:t>will</a:t>
            </a:r>
            <a:r>
              <a:rPr lang="en-US" sz="2400" dirty="0"/>
              <a:t> kill you just as quickly, so drink skim milk or avoid dairy milk and drink soy milk. Not quite -- young kids </a:t>
            </a:r>
            <a:r>
              <a:rPr lang="en-US" sz="2400" dirty="0">
                <a:solidFill>
                  <a:srgbClr val="FF0000"/>
                </a:solidFill>
              </a:rPr>
              <a:t>need</a:t>
            </a:r>
            <a:r>
              <a:rPr lang="en-US" sz="2400" dirty="0"/>
              <a:t> the fat in milk to develop, and “soy milk” </a:t>
            </a:r>
            <a:r>
              <a:rPr lang="en-US" sz="2400" dirty="0">
                <a:solidFill>
                  <a:srgbClr val="FF0000"/>
                </a:solidFill>
              </a:rPr>
              <a:t>may</a:t>
            </a:r>
            <a:r>
              <a:rPr lang="en-US" sz="2400" dirty="0"/>
              <a:t> not be good for some women. Remember killer salt? Most researchers now agree moderate salt intake is not bad unless you already are hypertensive.</a:t>
            </a:r>
            <a:endParaRPr lang="pt-BR" sz="2400" dirty="0"/>
          </a:p>
          <a:p>
            <a:r>
              <a:rPr lang="en-US" sz="2400" dirty="0"/>
              <a:t>Most recently, researchers have </a:t>
            </a:r>
            <a:r>
              <a:rPr lang="en-US" sz="2400" dirty="0">
                <a:solidFill>
                  <a:schemeClr val="accent6"/>
                </a:solidFill>
              </a:rPr>
              <a:t>said</a:t>
            </a:r>
            <a:r>
              <a:rPr lang="en-US" sz="2400" dirty="0"/>
              <a:t> coffee </a:t>
            </a:r>
            <a:r>
              <a:rPr lang="en-US" sz="2400" dirty="0">
                <a:solidFill>
                  <a:srgbClr val="FF0000"/>
                </a:solidFill>
              </a:rPr>
              <a:t>may</a:t>
            </a:r>
            <a:r>
              <a:rPr lang="en-US" sz="2400" dirty="0"/>
              <a:t> cause cancer; so </a:t>
            </a:r>
            <a:r>
              <a:rPr lang="en-US" sz="2400" dirty="0">
                <a:solidFill>
                  <a:srgbClr val="FF0000"/>
                </a:solidFill>
              </a:rPr>
              <a:t>can</a:t>
            </a:r>
            <a:r>
              <a:rPr lang="en-US" sz="2400" dirty="0"/>
              <a:t> chicken nuggets, soda and even cake. Add to that list bacon, Nutella and -- you </a:t>
            </a:r>
            <a:r>
              <a:rPr lang="en-US" sz="2400" dirty="0">
                <a:solidFill>
                  <a:srgbClr val="FF0000"/>
                </a:solidFill>
              </a:rPr>
              <a:t>might</a:t>
            </a:r>
            <a:r>
              <a:rPr lang="en-US" sz="2400" dirty="0"/>
              <a:t> not believe it -- also asparagus. All of these “killers” were stories in USA Today.</a:t>
            </a:r>
            <a:endParaRPr lang="pt-BR" sz="2400" dirty="0"/>
          </a:p>
          <a:p>
            <a:endParaRPr lang="pt-BR" dirty="0"/>
          </a:p>
        </p:txBody>
      </p:sp>
      <p:pic>
        <p:nvPicPr>
          <p:cNvPr id="5" name="Imagem 4">
            <a:extLst>
              <a:ext uri="{FF2B5EF4-FFF2-40B4-BE49-F238E27FC236}">
                <a16:creationId xmlns="" xmlns:a16="http://schemas.microsoft.com/office/drawing/2014/main" id="{2D2192CD-2E67-47B4-AA3D-563CA0BC2F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882" y="152400"/>
            <a:ext cx="7323802" cy="1392936"/>
          </a:xfrm>
          <a:prstGeom prst="rect">
            <a:avLst/>
          </a:prstGeom>
        </p:spPr>
      </p:pic>
    </p:spTree>
    <p:extLst>
      <p:ext uri="{BB962C8B-B14F-4D97-AF65-F5344CB8AC3E}">
        <p14:creationId xmlns:p14="http://schemas.microsoft.com/office/powerpoint/2010/main" val="3464264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8E968E-FC46-41A3-B8F5-0AF43680C9DF}"/>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 xmlns:a16="http://schemas.microsoft.com/office/drawing/2014/main" id="{7E9E0311-380A-4B4F-8CCF-85EF533522DB}"/>
              </a:ext>
            </a:extLst>
          </p:cNvPr>
          <p:cNvSpPr>
            <a:spLocks noGrp="1"/>
          </p:cNvSpPr>
          <p:nvPr>
            <p:ph sz="half" idx="1"/>
          </p:nvPr>
        </p:nvSpPr>
        <p:spPr>
          <a:xfrm>
            <a:off x="1141412" y="1600200"/>
            <a:ext cx="9751060" cy="4572000"/>
          </a:xfrm>
        </p:spPr>
        <p:txBody>
          <a:bodyPr/>
          <a:lstStyle/>
          <a:p>
            <a:r>
              <a:rPr lang="en-US" sz="2400" dirty="0"/>
              <a:t>My age and my professional work as a nutritional epidemiologist lead me to believe that this is just an over-complication of the very first USDA guidelines: Eat a variety of foods and maintain your ideal body weight.</a:t>
            </a:r>
            <a:endParaRPr lang="pt-BR" sz="2400" dirty="0"/>
          </a:p>
          <a:p>
            <a:endParaRPr lang="pt-BR" dirty="0"/>
          </a:p>
        </p:txBody>
      </p:sp>
      <p:pic>
        <p:nvPicPr>
          <p:cNvPr id="5" name="Imagem 4">
            <a:extLst>
              <a:ext uri="{FF2B5EF4-FFF2-40B4-BE49-F238E27FC236}">
                <a16:creationId xmlns="" xmlns:a16="http://schemas.microsoft.com/office/drawing/2014/main" id="{1712E1AE-2C13-47EE-B905-3C81024996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882" y="152400"/>
            <a:ext cx="7539826" cy="1392936"/>
          </a:xfrm>
          <a:prstGeom prst="rect">
            <a:avLst/>
          </a:prstGeom>
        </p:spPr>
      </p:pic>
    </p:spTree>
    <p:extLst>
      <p:ext uri="{BB962C8B-B14F-4D97-AF65-F5344CB8AC3E}">
        <p14:creationId xmlns:p14="http://schemas.microsoft.com/office/powerpoint/2010/main" val="1436309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ulinária 16X9">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extLst>
    <a:ext uri="{05A4C25C-085E-4340-85A3-A5531E510DB2}">
      <thm15:themeFamily xmlns:thm15="http://schemas.microsoft.com/office/thememl/2012/main" xmlns="" name="Office_14351743_TF02787942" id="{6B3F2C0F-20D6-4CBC-8C9C-32C879A56C38}" vid="{00C2E97A-0D06-4700-A7C7-77E38ADE1E43}"/>
    </a:ext>
  </a:extLst>
</a:theme>
</file>

<file path=ppt/theme/theme2.xml><?xml version="1.0" encoding="utf-8"?>
<a:theme xmlns:a="http://schemas.openxmlformats.org/drawingml/2006/main" name="Tema do Offic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3.xml><?xml version="1.0" encoding="utf-8"?>
<a:theme xmlns:a="http://schemas.openxmlformats.org/drawingml/2006/main" name="Tema do Offic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700CCB-20BA-4760-AB9F-AC3B63ED32E0}">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40262f94-9f35-4ac3-9a90-690165a166b7"/>
    <ds:schemaRef ds:uri="a4f35948-e619-41b3-aa29-22878b09cfd2"/>
    <ds:schemaRef ds:uri="http://www.w3.org/XML/1998/namespace"/>
  </ds:schemaRefs>
</ds:datastoreItem>
</file>

<file path=customXml/itemProps2.xml><?xml version="1.0" encoding="utf-8"?>
<ds:datastoreItem xmlns:ds="http://schemas.openxmlformats.org/officeDocument/2006/customXml" ds:itemID="{308942AA-0721-4324-BC2C-A3CB43F24E71}">
  <ds:schemaRefs>
    <ds:schemaRef ds:uri="http://schemas.microsoft.com/sharepoint/v3/contenttype/forms"/>
  </ds:schemaRefs>
</ds:datastoreItem>
</file>

<file path=customXml/itemProps3.xml><?xml version="1.0" encoding="utf-8"?>
<ds:datastoreItem xmlns:ds="http://schemas.openxmlformats.org/officeDocument/2006/customXml" ds:itemID="{FB14945D-DABB-422F-9B28-D299995C92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Apresentação de alimentos naturais (widescreen)</Template>
  <TotalTime>175</TotalTime>
  <Words>728</Words>
  <Application>Microsoft Office PowerPoint</Application>
  <PresentationFormat>Personalizar</PresentationFormat>
  <Paragraphs>43</Paragraphs>
  <Slides>11</Slides>
  <Notes>5</Notes>
  <HiddenSlides>0</HiddenSlides>
  <MMClips>0</MMClips>
  <ScaleCrop>false</ScaleCrop>
  <HeadingPairs>
    <vt:vector size="4" baseType="variant">
      <vt:variant>
        <vt:lpstr>Tema</vt:lpstr>
      </vt:variant>
      <vt:variant>
        <vt:i4>1</vt:i4>
      </vt:variant>
      <vt:variant>
        <vt:lpstr>Títulos de slides</vt:lpstr>
      </vt:variant>
      <vt:variant>
        <vt:i4>11</vt:i4>
      </vt:variant>
    </vt:vector>
  </HeadingPairs>
  <TitlesOfParts>
    <vt:vector size="12" baseType="lpstr">
      <vt:lpstr>Culinária 16X9</vt:lpstr>
      <vt:lpstr>Market view: food should not be medicine</vt:lpstr>
      <vt:lpstr>Apresentação do PowerPoint</vt:lpstr>
      <vt:lpstr>Título e layout de conteúdo co</vt:lpstr>
      <vt:lpstr>Dois layouts de conteúdo com tabela</vt:lpstr>
      <vt:lpstr>Dois Layouts de Conteúdo com SmartArt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view: food should not be medicine</dc:title>
  <dc:creator>Willian Pontes</dc:creator>
  <cp:lastModifiedBy>Cliente</cp:lastModifiedBy>
  <cp:revision>12</cp:revision>
  <dcterms:created xsi:type="dcterms:W3CDTF">2018-06-10T18:25:59Z</dcterms:created>
  <dcterms:modified xsi:type="dcterms:W3CDTF">2018-06-12T02:23:05Z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