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5" r:id="rId3"/>
    <p:sldId id="267" r:id="rId4"/>
    <p:sldId id="276" r:id="rId5"/>
    <p:sldId id="277" r:id="rId6"/>
    <p:sldId id="280" r:id="rId7"/>
    <p:sldId id="278" r:id="rId8"/>
    <p:sldId id="279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74" d="100"/>
          <a:sy n="74" d="100"/>
        </p:scale>
        <p:origin x="127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228E8-5A88-4A7B-B35D-04094900FB65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302A7-86E0-40CC-B1E5-293F273F53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123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EA5F6E1-6FFE-47A1-A850-284E847E9187}" type="datetimeFigureOut">
              <a:rPr lang="pt-BR" smtClean="0"/>
              <a:t>16/06/2018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DA8CE74-92AD-4003-8198-F15933D928A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707904" y="3140967"/>
            <a:ext cx="4392488" cy="3578799"/>
          </a:xfrm>
        </p:spPr>
        <p:txBody>
          <a:bodyPr>
            <a:normAutofit/>
          </a:bodyPr>
          <a:lstStyle/>
          <a:p>
            <a:r>
              <a:rPr lang="pt-B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3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Jadna</a:t>
            </a: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albino</a:t>
            </a:r>
          </a:p>
          <a:p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Jayne Leydianne</a:t>
            </a:r>
          </a:p>
          <a:p>
            <a:r>
              <a:rPr lang="pt-B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Josimara</a:t>
            </a:r>
            <a:r>
              <a:rPr 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alves</a:t>
            </a:r>
            <a:endPara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2.ifrn.edu.br/infocn/seminfo2014/imagens/logo-ifr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3"/>
            <a:ext cx="5688632" cy="2462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3489172" y="4275658"/>
            <a:ext cx="46997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+mn-lt"/>
                <a:cs typeface="Times New Roman" pitchFamily="18" charset="0"/>
              </a:rPr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2525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75065" y="135233"/>
            <a:ext cx="9068935" cy="718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bigger picture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O que é retratado no texto?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	Ao trabalhar em equipes multifuncionais, os membros de P e De podem ver seu trabalho em um contexto totalmente novo. Esta é a era das equipes multifuncionais "Velocidade de entrada no mercado" e "acertar na primeira vez" são chamados de ação padrão para essas equipes, os membros individuais devem não apenas expandir seus conjuntos de habilidades, q verdadeira marca de um membro da equipe multifuncional, com um olho para entender o contexto maior de negócios. Ao aumentar seu conhecimento e compreensão interfuncional, os membros não necessariamente se tornarão especialistas em outros campos. Eles no entanto, desenvolverão um atendimento suficiente para enquadrar questões específicas em um contexto mais amplo.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Qual a novidade que ele traz?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A equipe multifuncional no mercado com habilidades novas diferenciando o contexto no meio dos negócios.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76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240" y="13447"/>
            <a:ext cx="9126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240" y="0"/>
            <a:ext cx="9109520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bigger picture</a:t>
            </a:r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pt-PT" sz="22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time when R&amp;D </a:t>
            </a:r>
            <a:r>
              <a:rPr lang="pt-PT" sz="22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200" dirty="0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pt-PT" sz="2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skills in R&amp;D and only R&amp;D. </a:t>
            </a:r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this </a:t>
            </a:r>
            <a:r>
              <a:rPr lang="pt-PT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era of cross-functional teams. "Speed to market" and "do </a:t>
            </a:r>
            <a:r>
              <a:rPr lang="pt-PT" sz="2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right the first time" </a:t>
            </a:r>
            <a:r>
              <a:rPr lang="pt-PT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standard calls to action for these teams and, as such, individual members </a:t>
            </a:r>
            <a:r>
              <a:rPr lang="pt-PT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only expand their skill sets , the true mark of a cross-functional team member, but do so with an eye toward understanding the larger business context. R&amp;D </a:t>
            </a:r>
            <a:r>
              <a:rPr lang="pt-PT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exception.</a:t>
            </a:r>
          </a:p>
          <a:p>
            <a:endParaRPr lang="pt-PT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past, R&amp;D managers often </a:t>
            </a:r>
            <a:r>
              <a:rPr lang="pt-PT" sz="22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200" dirty="0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judged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terms of numbers, namely the number of people </a:t>
            </a:r>
            <a:r>
              <a:rPr lang="pt-PT" sz="2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2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working for them. Likewise, R&amp;D scientists </a:t>
            </a:r>
            <a:r>
              <a:rPr lang="pt-PT" sz="22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200" dirty="0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measured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the depths of their technical knowledge. This </a:t>
            </a:r>
            <a:r>
              <a:rPr lang="pt-PT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so-called "functional silos" began to develop and grow. The new success model for R&amp;D doesn't depend solely on technical knowledge or on the amount of authority a given title confers, but on R&amp;D's influence across a greater spectrum of functions. The cross-functional model presents R&amp;D members with a huge opportunity to grow, develop and become more valuable to the company. Improved and expanded skills </a:t>
            </a:r>
            <a:r>
              <a:rPr lang="pt-PT" sz="2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also highly valued in the job market and, accordingly, help to ensure long-term employability.</a:t>
            </a:r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876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9B0C3B-43C4-4440-9D8A-B8A3577F5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6632"/>
            <a:ext cx="8964488" cy="6048672"/>
          </a:xfrm>
        </p:spPr>
        <p:txBody>
          <a:bodyPr>
            <a:normAutofit/>
          </a:bodyPr>
          <a:lstStyle/>
          <a:p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increasing their cross-functional knowledge and understanding, R&amp;D members </a:t>
            </a:r>
            <a:r>
              <a:rPr lang="pt-PT" sz="2200" b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necessarily become experts in other fields. </a:t>
            </a:r>
            <a:r>
              <a:rPr lang="pt-PT" sz="22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pt-PT" sz="2200" b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however, develop sufficient understanding to frame specific issues in a larger context; push back or challenge when </a:t>
            </a:r>
            <a:r>
              <a:rPr lang="pt-PT" sz="2200" b="0" dirty="0">
                <a:solidFill>
                  <a:schemeClr val="accent6">
                    <a:lumMod val="75000"/>
                  </a:schemeClr>
                </a:solidFill>
                <a:highlight>
                  <a:srgbClr val="808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needed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and engage more freely in exchanges about particular ideas and solutions. R&amp;D groups with greater cross-functional skills do not detract from others on their team. By fostering team dialogue, </a:t>
            </a:r>
            <a:r>
              <a:rPr lang="pt-PT" sz="22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raise the cross-functional understanding of all team members, resulting in a better performance by everyone.</a:t>
            </a:r>
            <a:endParaRPr lang="pt-BR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Training, coaching, experience</a:t>
            </a:r>
            <a:endParaRPr lang="pt-BR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pt-PT" sz="2200" b="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three general ways for R&amp;D to develop cross-functional skills within an R&amp;D organization - training, coaching and experiential learning.  All </a:t>
            </a:r>
            <a:r>
              <a:rPr lang="pt-PT" sz="2200" b="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important and best used in combination. </a:t>
            </a:r>
            <a:endParaRPr lang="pt-BR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is a formal activity in which R&amp;D students are exposed to a range of knowledge in a classroom-like setting. However, timing </a:t>
            </a:r>
            <a:r>
              <a:rPr lang="pt-PT" sz="2200" b="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critical in order to convert knowledge to true understanding. Hence, training </a:t>
            </a:r>
            <a:r>
              <a:rPr lang="pt-PT" sz="2200" b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provided when </a:t>
            </a:r>
            <a:r>
              <a:rPr lang="pt-PT" sz="22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likely </a:t>
            </a:r>
            <a:r>
              <a:rPr lang="pt-PT" sz="2200" b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PT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used and practiced.</a:t>
            </a:r>
            <a:endParaRPr lang="pt-BR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825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08" y="152636"/>
            <a:ext cx="8856984" cy="6552728"/>
          </a:xfrm>
        </p:spPr>
        <p:txBody>
          <a:bodyPr>
            <a:normAutofit fontScale="70000" lnSpcReduction="20000"/>
          </a:bodyPr>
          <a:lstStyle/>
          <a:p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Coaching </a:t>
            </a:r>
            <a:r>
              <a:rPr lang="en-US" sz="2800" b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used as a supplement to formal training or a substitute for </a:t>
            </a:r>
            <a:r>
              <a:rPr lang="en-US" sz="2800" b="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either case, </a:t>
            </a:r>
            <a:r>
              <a:rPr lang="en-US" sz="28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provides a means for managers or senior technical staff members to share knowledge with more junior R&amp;D members. </a:t>
            </a:r>
            <a:r>
              <a:rPr lang="en-US" sz="28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b="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 practiced on a one-on-one basis and in the course of everyday </a:t>
            </a:r>
            <a:r>
              <a:rPr lang="en-US" sz="28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Because </a:t>
            </a:r>
            <a:r>
              <a:rPr lang="en-US" sz="28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timely, </a:t>
            </a:r>
            <a:r>
              <a:rPr lang="en-US" sz="28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reinforces the conversion of knowledge to understanding. Coaching relationships </a:t>
            </a:r>
            <a:r>
              <a:rPr lang="en-US" sz="2800" b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formal (as in a manager/subordinate relationship) or </a:t>
            </a:r>
            <a:r>
              <a:rPr lang="en-US" sz="28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spontaneous. Unfortunately, coaching </a:t>
            </a:r>
            <a:r>
              <a:rPr lang="en-US" sz="2800" b="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often overlooked as a result of time and workload pressures.</a:t>
            </a:r>
            <a:endParaRPr lang="pt-BR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Hands-on experience is highly effective in developing new skills. While all R&amp;D members eventually learn new functions and tasks, </a:t>
            </a:r>
            <a:r>
              <a:rPr lang="en-US" sz="28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accelerate the process by crossing functional boundaries.</a:t>
            </a:r>
            <a:r>
              <a:rPr lang="en-US" sz="2800" b="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R&amp;D member, for instance, may be assigned to marketing, manufacturing, quality assurance or sales. These developmental assignments provide a first-hand understanding of the roles and requirements of other disciplines. Employees also gain a fresh perspective of R&amp;D </a:t>
            </a:r>
            <a:r>
              <a:rPr lang="en-US" sz="2800" b="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sometimes from the vantage point of the client.</a:t>
            </a:r>
            <a:endParaRPr lang="pt-BR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develop cross-functional skills within the R&amp;D group, expectations </a:t>
            </a:r>
            <a:r>
              <a:rPr lang="en-US" sz="2800" b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set for skills and the level of mastery required. A team member right out of school obviously </a:t>
            </a:r>
            <a:r>
              <a:rPr lang="en-US" sz="2800" u="sng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skills in many cross-functional areas. More experienced staff naturally would be expected to </a:t>
            </a:r>
            <a:r>
              <a:rPr lang="en-US" sz="2800" b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higher degree of understanding in these same areas.  High- performing organizations develop a "Skills Matrix" to articulate and manage technical and cross-functional skills development.</a:t>
            </a:r>
            <a:endParaRPr lang="pt-BR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60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C83A94-3178-489A-A235-3A7F855CC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Legenda: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1CCDD8-9B07-41D0-A578-5C836FB3E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Simples Presente: </a:t>
            </a:r>
            <a:r>
              <a:rPr lang="pt-BR" dirty="0">
                <a:solidFill>
                  <a:schemeClr val="accent4">
                    <a:lumMod val="75000"/>
                  </a:schemeClr>
                </a:solidFill>
              </a:rPr>
              <a:t>Cor roxa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Simples futuro: </a:t>
            </a:r>
            <a:r>
              <a:rPr lang="pt-BR" dirty="0">
                <a:solidFill>
                  <a:schemeClr val="accent6"/>
                </a:solidFill>
              </a:rPr>
              <a:t>Cor Laranja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Passado Simples: </a:t>
            </a:r>
            <a:r>
              <a:rPr lang="pt-B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Vermelho </a:t>
            </a:r>
            <a:r>
              <a:rPr lang="pt-BR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enfâse</a:t>
            </a:r>
            <a:endParaRPr lang="pt-B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Perfeito Passado: </a:t>
            </a:r>
            <a:r>
              <a:rPr lang="pt-BR" dirty="0">
                <a:solidFill>
                  <a:schemeClr val="accent3"/>
                </a:solidFill>
              </a:rPr>
              <a:t>Cor Verde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Perfeito Presente: </a:t>
            </a:r>
            <a:r>
              <a:rPr lang="pt-BR" dirty="0">
                <a:solidFill>
                  <a:schemeClr val="accent1"/>
                </a:solidFill>
              </a:rPr>
              <a:t>Cor Azul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Perfeito futuro: </a:t>
            </a:r>
            <a:r>
              <a:rPr lang="pt-BR" dirty="0" err="1">
                <a:solidFill>
                  <a:schemeClr val="accent6"/>
                </a:solidFill>
              </a:rPr>
              <a:t>Laranja</a:t>
            </a:r>
            <a:r>
              <a:rPr lang="pt-BR" dirty="0" err="1"/>
              <a:t>+</a:t>
            </a:r>
            <a:r>
              <a:rPr lang="pt-BR" dirty="0" err="1">
                <a:solidFill>
                  <a:schemeClr val="accent5">
                    <a:lumMod val="75000"/>
                  </a:schemeClr>
                </a:solidFill>
              </a:rPr>
              <a:t>Azul</a:t>
            </a:r>
            <a:endParaRPr lang="pt-BR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Modais: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Laranja 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7026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Perguntas: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14400"/>
            <a:ext cx="8784976" cy="575496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Quais são as três maneiras gerais de a P&amp;D desenvolver habilidades interfuncionais dentro de uma organização de P&amp;D? </a:t>
            </a:r>
            <a:r>
              <a:rPr lang="pt-P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Training, coaching, experience.</a:t>
            </a:r>
            <a:endParaRPr lang="pt-BR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que é ¨training¨? </a:t>
            </a:r>
            <a:r>
              <a:rPr lang="pt-P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is a formal activity in which R&amp;D students are exposed to a range of knowledge in a classroom-like setting.</a:t>
            </a:r>
            <a:endParaRPr lang="pt-BR" sz="24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serve ¨experience¨?</a:t>
            </a:r>
            <a:r>
              <a:rPr lang="en-US" sz="2400" b="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Hands-on experience is highly effective in developing new skills. While all R&amp;D members eventually learn new functions and tasks, they can accelerate the process by crossing functional boundaries. These developmental assignments provide a first-hand understanding of the roles and requirements of other disciplines.</a:t>
            </a:r>
            <a:endParaRPr lang="pt-BR" sz="24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que é ¨coaching</a:t>
            </a:r>
            <a:r>
              <a:rPr lang="pt-BR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¨</a:t>
            </a:r>
            <a:r>
              <a:rPr lang="pt-BR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Coaching can be used as a supplement to formal training or a substitute for it. In either case, it provides a means for managers or senior technical staff members to share knowledge with more junior R&amp;D members. It is typically practiced on a one-on-one basis and in the course of everyday work. Coaching relationships may be formal (as in a manager/subordinate relationship) or they can be spontaneous. </a:t>
            </a:r>
            <a:endParaRPr lang="pt-BR" sz="24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¨Ao aumentar seu conhecimento e compreensão  interfuncional, os membros de P&amp;D não necessariamente se tornarão especialistas em outros campos¨. Com base no texto, explique essa afirmação. </a:t>
            </a:r>
            <a:r>
              <a:rPr lang="pt-P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will, however, develop sufficient understanding to frame specific issues in a larger context; push back or challenge when needed; and engage more freely in exchanges about particular ideas and solutions. R&amp;D groups with greater cross-functional skills do not detract from others on their team. </a:t>
            </a:r>
            <a:endParaRPr lang="pt-BR" sz="24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421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https://www.foodprocessing.com/articles/2003/152/</a:t>
            </a:r>
          </a:p>
        </p:txBody>
      </p:sp>
    </p:spTree>
    <p:extLst>
      <p:ext uri="{BB962C8B-B14F-4D97-AF65-F5344CB8AC3E}">
        <p14:creationId xmlns:p14="http://schemas.microsoft.com/office/powerpoint/2010/main" val="2965002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527</TotalTime>
  <Words>1065</Words>
  <Application>Microsoft Office PowerPoint</Application>
  <PresentationFormat>Apresentação na tela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6" baseType="lpstr">
      <vt:lpstr>Arial</vt:lpstr>
      <vt:lpstr>Calibri</vt:lpstr>
      <vt:lpstr>Franklin Gothic Book</vt:lpstr>
      <vt:lpstr>Franklin Gothic Medium</vt:lpstr>
      <vt:lpstr>Times New Roman</vt:lpstr>
      <vt:lpstr>Tunga</vt:lpstr>
      <vt:lpstr>Wingdings</vt:lpstr>
      <vt:lpstr>Ângulos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Legenda:</vt:lpstr>
      <vt:lpstr>Perguntas:</vt:lpstr>
      <vt:lpstr>referencias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web</dc:creator>
  <cp:lastModifiedBy>Jadna Albino Ribeiro da Silva</cp:lastModifiedBy>
  <cp:revision>52</cp:revision>
  <dcterms:created xsi:type="dcterms:W3CDTF">2015-09-23T15:22:16Z</dcterms:created>
  <dcterms:modified xsi:type="dcterms:W3CDTF">2018-06-16T16:32:42Z</dcterms:modified>
</cp:coreProperties>
</file>