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sldIdLst>
    <p:sldId id="256" r:id="rId2"/>
    <p:sldId id="259" r:id="rId3"/>
    <p:sldId id="282" r:id="rId4"/>
    <p:sldId id="266" r:id="rId5"/>
    <p:sldId id="263" r:id="rId6"/>
    <p:sldId id="281" r:id="rId7"/>
    <p:sldId id="274" r:id="rId8"/>
    <p:sldId id="275" r:id="rId9"/>
    <p:sldId id="276" r:id="rId10"/>
    <p:sldId id="277" r:id="rId11"/>
    <p:sldId id="280" r:id="rId12"/>
    <p:sldId id="278" r:id="rId13"/>
    <p:sldId id="279" r:id="rId14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1494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685800"/>
            <a:ext cx="7772400" cy="2127250"/>
          </a:xfrm>
        </p:spPr>
        <p:txBody>
          <a:bodyPr/>
          <a:lstStyle>
            <a:lvl1pPr algn="ctr">
              <a:defRPr sz="5800"/>
            </a:lvl1pPr>
          </a:lstStyle>
          <a:p>
            <a:pPr lvl="0"/>
            <a:r>
              <a:rPr lang="en-US" altLang="pt-BR" noProof="0" smtClean="0"/>
              <a:t>Click to edit Master title style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270250"/>
            <a:ext cx="6400800" cy="2209800"/>
          </a:xfrm>
        </p:spPr>
        <p:txBody>
          <a:bodyPr/>
          <a:lstStyle>
            <a:lvl1pPr marL="0" indent="0" algn="ctr">
              <a:buFont typeface="Wingdings" panose="05000000000000000000" pitchFamily="2" charset="2"/>
              <a:buNone/>
              <a:defRPr sz="3000"/>
            </a:lvl1pPr>
          </a:lstStyle>
          <a:p>
            <a:pPr lvl="0"/>
            <a:r>
              <a:rPr lang="en-US" altLang="pt-BR" noProof="0" smtClean="0"/>
              <a:t>Click to edit Master subtitle style</a:t>
            </a:r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pt-BR"/>
          </a:p>
        </p:txBody>
      </p:sp>
      <p:sp>
        <p:nvSpPr>
          <p:cNvPr id="5125" name="Rectangle 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pt-BR"/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E8B37F20-BECB-4508-8B11-EE9D788A4678}" type="slidenum">
              <a:rPr lang="en-US" altLang="pt-BR"/>
              <a:pPr/>
              <a:t>‹nº›</a:t>
            </a:fld>
            <a:endParaRPr lang="en-US" altLang="pt-BR"/>
          </a:p>
        </p:txBody>
      </p:sp>
      <p:grpSp>
        <p:nvGrpSpPr>
          <p:cNvPr id="5127" name="Group 7"/>
          <p:cNvGrpSpPr>
            <a:grpSpLocks/>
          </p:cNvGrpSpPr>
          <p:nvPr/>
        </p:nvGrpSpPr>
        <p:grpSpPr bwMode="auto">
          <a:xfrm>
            <a:off x="228600" y="2889250"/>
            <a:ext cx="8610600" cy="201613"/>
            <a:chOff x="144" y="1680"/>
            <a:chExt cx="5424" cy="144"/>
          </a:xfrm>
        </p:grpSpPr>
        <p:sp>
          <p:nvSpPr>
            <p:cNvPr id="5128" name="Rectangle 8"/>
            <p:cNvSpPr>
              <a:spLocks noChangeArrowheads="1"/>
            </p:cNvSpPr>
            <p:nvPr userDrawn="1"/>
          </p:nvSpPr>
          <p:spPr bwMode="auto">
            <a:xfrm>
              <a:off x="144" y="1680"/>
              <a:ext cx="1808" cy="144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5129" name="Rectangle 9"/>
            <p:cNvSpPr>
              <a:spLocks noChangeArrowheads="1"/>
            </p:cNvSpPr>
            <p:nvPr userDrawn="1"/>
          </p:nvSpPr>
          <p:spPr bwMode="auto">
            <a:xfrm>
              <a:off x="1952" y="1680"/>
              <a:ext cx="1808" cy="14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5130" name="Rectangle 10"/>
            <p:cNvSpPr>
              <a:spLocks noChangeArrowheads="1"/>
            </p:cNvSpPr>
            <p:nvPr userDrawn="1"/>
          </p:nvSpPr>
          <p:spPr bwMode="auto">
            <a:xfrm>
              <a:off x="3760" y="1680"/>
              <a:ext cx="1808" cy="144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pt-BR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5574A75-F80C-4A7E-9F84-2844D1ED321C}" type="slidenum">
              <a:rPr lang="en-US" altLang="pt-BR"/>
              <a:pPr/>
              <a:t>‹nº›</a:t>
            </a:fld>
            <a:endParaRPr lang="en-US" altLang="pt-BR"/>
          </a:p>
        </p:txBody>
      </p:sp>
    </p:spTree>
    <p:extLst>
      <p:ext uri="{BB962C8B-B14F-4D97-AF65-F5344CB8AC3E}">
        <p14:creationId xmlns:p14="http://schemas.microsoft.com/office/powerpoint/2010/main" val="12092246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7AE87E4-84F0-410D-A1E6-1169D37F6AF1}" type="slidenum">
              <a:rPr lang="en-US" altLang="pt-BR"/>
              <a:pPr/>
              <a:t>‹nº›</a:t>
            </a:fld>
            <a:endParaRPr lang="en-US" altLang="pt-BR"/>
          </a:p>
        </p:txBody>
      </p:sp>
    </p:spTree>
    <p:extLst>
      <p:ext uri="{BB962C8B-B14F-4D97-AF65-F5344CB8AC3E}">
        <p14:creationId xmlns:p14="http://schemas.microsoft.com/office/powerpoint/2010/main" val="3380433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E1C9944-7266-4D3E-AF0A-E0E17EBDF71D}" type="slidenum">
              <a:rPr lang="en-US" altLang="pt-BR"/>
              <a:pPr/>
              <a:t>‹nº›</a:t>
            </a:fld>
            <a:endParaRPr lang="en-US" altLang="pt-BR"/>
          </a:p>
        </p:txBody>
      </p:sp>
    </p:spTree>
    <p:extLst>
      <p:ext uri="{BB962C8B-B14F-4D97-AF65-F5344CB8AC3E}">
        <p14:creationId xmlns:p14="http://schemas.microsoft.com/office/powerpoint/2010/main" val="34454194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/>
          <a:lstStyle>
            <a:lvl1pPr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B1753EA-B341-40A4-96E6-11864A2FE7C3}" type="slidenum">
              <a:rPr lang="en-US" altLang="pt-BR"/>
              <a:pPr/>
              <a:t>‹nº›</a:t>
            </a:fld>
            <a:endParaRPr lang="en-US" altLang="pt-BR"/>
          </a:p>
        </p:txBody>
      </p:sp>
    </p:spTree>
    <p:extLst>
      <p:ext uri="{BB962C8B-B14F-4D97-AF65-F5344CB8AC3E}">
        <p14:creationId xmlns:p14="http://schemas.microsoft.com/office/powerpoint/2010/main" val="34999201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8C09B59-14E0-44F1-B3E1-815D1B5261FA}" type="slidenum">
              <a:rPr lang="en-US" altLang="pt-BR"/>
              <a:pPr/>
              <a:t>‹nº›</a:t>
            </a:fld>
            <a:endParaRPr lang="en-US" altLang="pt-BR"/>
          </a:p>
        </p:txBody>
      </p:sp>
    </p:spTree>
    <p:extLst>
      <p:ext uri="{BB962C8B-B14F-4D97-AF65-F5344CB8AC3E}">
        <p14:creationId xmlns:p14="http://schemas.microsoft.com/office/powerpoint/2010/main" val="25143917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8291056-A290-49E5-AB56-8F840041696B}" type="slidenum">
              <a:rPr lang="en-US" altLang="pt-BR"/>
              <a:pPr/>
              <a:t>‹nº›</a:t>
            </a:fld>
            <a:endParaRPr lang="en-US" altLang="pt-BR"/>
          </a:p>
        </p:txBody>
      </p:sp>
    </p:spTree>
    <p:extLst>
      <p:ext uri="{BB962C8B-B14F-4D97-AF65-F5344CB8AC3E}">
        <p14:creationId xmlns:p14="http://schemas.microsoft.com/office/powerpoint/2010/main" val="16920900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58AF530-896E-4DC3-9043-49679225E3C6}" type="slidenum">
              <a:rPr lang="en-US" altLang="pt-BR"/>
              <a:pPr/>
              <a:t>‹nº›</a:t>
            </a:fld>
            <a:endParaRPr lang="en-US" altLang="pt-BR"/>
          </a:p>
        </p:txBody>
      </p:sp>
    </p:spTree>
    <p:extLst>
      <p:ext uri="{BB962C8B-B14F-4D97-AF65-F5344CB8AC3E}">
        <p14:creationId xmlns:p14="http://schemas.microsoft.com/office/powerpoint/2010/main" val="7026549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D4495DE-F8B4-4378-A416-6B1AA1A327A8}" type="slidenum">
              <a:rPr lang="en-US" altLang="pt-BR"/>
              <a:pPr/>
              <a:t>‹nº›</a:t>
            </a:fld>
            <a:endParaRPr lang="en-US" altLang="pt-BR"/>
          </a:p>
        </p:txBody>
      </p:sp>
    </p:spTree>
    <p:extLst>
      <p:ext uri="{BB962C8B-B14F-4D97-AF65-F5344CB8AC3E}">
        <p14:creationId xmlns:p14="http://schemas.microsoft.com/office/powerpoint/2010/main" val="7174357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D96EBE0-5B2A-4ACA-A559-2592DD4468AB}" type="slidenum">
              <a:rPr lang="en-US" altLang="pt-BR"/>
              <a:pPr/>
              <a:t>‹nº›</a:t>
            </a:fld>
            <a:endParaRPr lang="en-US" altLang="pt-BR"/>
          </a:p>
        </p:txBody>
      </p:sp>
    </p:spTree>
    <p:extLst>
      <p:ext uri="{BB962C8B-B14F-4D97-AF65-F5344CB8AC3E}">
        <p14:creationId xmlns:p14="http://schemas.microsoft.com/office/powerpoint/2010/main" val="37673611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BE498F7-4A28-4A28-955B-CDA64238F64A}" type="slidenum">
              <a:rPr lang="en-US" altLang="pt-BR"/>
              <a:pPr/>
              <a:t>‹nº›</a:t>
            </a:fld>
            <a:endParaRPr lang="en-US" altLang="pt-BR"/>
          </a:p>
        </p:txBody>
      </p:sp>
    </p:spTree>
    <p:extLst>
      <p:ext uri="{BB962C8B-B14F-4D97-AF65-F5344CB8AC3E}">
        <p14:creationId xmlns:p14="http://schemas.microsoft.com/office/powerpoint/2010/main" val="22052026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pt-BR" smtClean="0"/>
              <a:t>Click to edit Master title style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pt-BR" smtClean="0"/>
              <a:t>Click to edit Master text styles</a:t>
            </a:r>
          </a:p>
          <a:p>
            <a:pPr lvl="1"/>
            <a:r>
              <a:rPr lang="en-US" altLang="pt-BR" smtClean="0"/>
              <a:t>Second level</a:t>
            </a:r>
          </a:p>
          <a:p>
            <a:pPr lvl="2"/>
            <a:r>
              <a:rPr lang="en-US" altLang="pt-BR" smtClean="0"/>
              <a:t>Third level</a:t>
            </a:r>
          </a:p>
          <a:p>
            <a:pPr lvl="3"/>
            <a:r>
              <a:rPr lang="en-US" altLang="pt-BR" smtClean="0"/>
              <a:t>Fourth level</a:t>
            </a:r>
          </a:p>
          <a:p>
            <a:pPr lvl="4"/>
            <a:r>
              <a:rPr lang="en-US" altLang="pt-BR" smtClean="0"/>
              <a:t>Fifth level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/>
            </a:lvl1pPr>
          </a:lstStyle>
          <a:p>
            <a:endParaRPr lang="en-US" altLang="pt-BR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/>
            </a:lvl1pPr>
          </a:lstStyle>
          <a:p>
            <a:endParaRPr lang="en-US" altLang="pt-BR"/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/>
            </a:lvl1pPr>
          </a:lstStyle>
          <a:p>
            <a:fld id="{9BE330EA-D1A7-4437-A67A-407C47C99592}" type="slidenum">
              <a:rPr lang="en-US" altLang="pt-BR"/>
              <a:pPr/>
              <a:t>‹nº›</a:t>
            </a:fld>
            <a:endParaRPr lang="en-US" altLang="pt-BR"/>
          </a:p>
        </p:txBody>
      </p:sp>
      <p:sp>
        <p:nvSpPr>
          <p:cNvPr id="4103" name="Rectangle 7"/>
          <p:cNvSpPr>
            <a:spLocks noChangeArrowheads="1"/>
          </p:cNvSpPr>
          <p:nvPr/>
        </p:nvSpPr>
        <p:spPr bwMode="auto">
          <a:xfrm>
            <a:off x="0" y="0"/>
            <a:ext cx="228600" cy="2286000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pt-BR" altLang="pt-BR" sz="2400">
              <a:latin typeface="Times New Roman" panose="02020603050405020304" pitchFamily="18" charset="0"/>
            </a:endParaRPr>
          </a:p>
        </p:txBody>
      </p:sp>
      <p:sp>
        <p:nvSpPr>
          <p:cNvPr id="4104" name="Line 8"/>
          <p:cNvSpPr>
            <a:spLocks noChangeShapeType="1"/>
          </p:cNvSpPr>
          <p:nvPr/>
        </p:nvSpPr>
        <p:spPr bwMode="auto">
          <a:xfrm>
            <a:off x="457200" y="1447800"/>
            <a:ext cx="8077200" cy="0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pt-BR"/>
          </a:p>
        </p:txBody>
      </p:sp>
      <p:sp>
        <p:nvSpPr>
          <p:cNvPr id="4105" name="Rectangle 9"/>
          <p:cNvSpPr>
            <a:spLocks noChangeArrowheads="1"/>
          </p:cNvSpPr>
          <p:nvPr/>
        </p:nvSpPr>
        <p:spPr bwMode="auto">
          <a:xfrm>
            <a:off x="0" y="2286000"/>
            <a:ext cx="228600" cy="228600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pt-BR" altLang="pt-BR" sz="2400">
              <a:latin typeface="Times New Roman" panose="02020603050405020304" pitchFamily="18" charset="0"/>
            </a:endParaRPr>
          </a:p>
        </p:txBody>
      </p:sp>
      <p:sp>
        <p:nvSpPr>
          <p:cNvPr id="4106" name="Rectangle 10"/>
          <p:cNvSpPr>
            <a:spLocks noChangeArrowheads="1"/>
          </p:cNvSpPr>
          <p:nvPr/>
        </p:nvSpPr>
        <p:spPr bwMode="auto">
          <a:xfrm>
            <a:off x="0" y="4572000"/>
            <a:ext cx="228600" cy="2286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pt-BR" altLang="pt-BR" sz="2400">
              <a:latin typeface="Times New Roman" panose="02020603050405020304" pitchFamily="18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iming>
    <p:tnLst>
      <p:par>
        <p:cTn id="1" dur="indefinite" restart="never" nodeType="tmRoot"/>
      </p:par>
    </p:tnLst>
  </p:timing>
  <p:txStyles>
    <p:titleStyle>
      <a:lvl1pPr algn="l" rtl="0" fontAlgn="base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anose="02020404030301010803" pitchFamily="18" charset="0"/>
          <a:cs typeface="Arial" panose="020B0604020202020204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anose="02020404030301010803" pitchFamily="18" charset="0"/>
          <a:cs typeface="Arial" panose="020B0604020202020204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anose="02020404030301010803" pitchFamily="18" charset="0"/>
          <a:cs typeface="Arial" panose="020B0604020202020204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anose="02020404030301010803" pitchFamily="18" charset="0"/>
          <a:cs typeface="Arial" panose="020B060402020202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anose="02020404030301010803" pitchFamily="18" charset="0"/>
          <a:cs typeface="Arial" panose="020B060402020202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anose="02020404030301010803" pitchFamily="18" charset="0"/>
          <a:cs typeface="Arial" panose="020B060402020202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anose="02020404030301010803" pitchFamily="18" charset="0"/>
          <a:cs typeface="Arial" panose="020B060402020202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anose="02020404030301010803" pitchFamily="18" charset="0"/>
          <a:cs typeface="Arial" panose="020B060402020202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bg2"/>
        </a:buClr>
        <a:buSzPct val="75000"/>
        <a:buFont typeface="Wingdings" panose="05000000000000000000" pitchFamily="2" charset="2"/>
        <a:buChar char="p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anose="05000000000000000000" pitchFamily="2" charset="2"/>
        <a:buChar char="n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anose="05000000000000000000" pitchFamily="2" charset="2"/>
        <a:buChar char="p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anose="05000000000000000000" pitchFamily="2" charset="2"/>
        <a:buChar char="§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anose="05000000000000000000" pitchFamily="2" charset="2"/>
        <a:buChar char="§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pt-BR" dirty="0" smtClean="0"/>
              <a:t>English Presentations</a:t>
            </a:r>
            <a:endParaRPr lang="en-US" altLang="pt-BR" dirty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057400" y="3276600"/>
            <a:ext cx="5257800" cy="2139950"/>
          </a:xfrm>
        </p:spPr>
        <p:txBody>
          <a:bodyPr/>
          <a:lstStyle/>
          <a:p>
            <a:r>
              <a:rPr lang="en-US" altLang="pt-BR" dirty="0" smtClean="0"/>
              <a:t>Cristiane de Brito </a:t>
            </a:r>
            <a:r>
              <a:rPr lang="en-US" altLang="pt-BR" dirty="0" smtClean="0"/>
              <a:t>Cruz</a:t>
            </a:r>
          </a:p>
          <a:p>
            <a:r>
              <a:rPr lang="en-US" altLang="pt-BR" dirty="0" err="1" smtClean="0"/>
              <a:t>Tecnologia</a:t>
            </a:r>
            <a:r>
              <a:rPr lang="en-US" altLang="pt-BR" dirty="0" smtClean="0"/>
              <a:t> </a:t>
            </a:r>
            <a:r>
              <a:rPr lang="en-US" altLang="pt-BR" dirty="0" err="1" smtClean="0"/>
              <a:t>em</a:t>
            </a:r>
            <a:r>
              <a:rPr lang="en-US" altLang="pt-BR" dirty="0" smtClean="0"/>
              <a:t> </a:t>
            </a:r>
            <a:r>
              <a:rPr lang="en-US" altLang="pt-BR" dirty="0" err="1" smtClean="0"/>
              <a:t>Sistemas</a:t>
            </a:r>
            <a:r>
              <a:rPr lang="en-US" altLang="pt-BR" dirty="0" smtClean="0"/>
              <a:t> para Internet</a:t>
            </a:r>
            <a:endParaRPr lang="en-US" alt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pt-BR" dirty="0" err="1" smtClean="0"/>
              <a:t>Prazos</a:t>
            </a:r>
            <a:r>
              <a:rPr lang="en-US" altLang="pt-BR" dirty="0" smtClean="0"/>
              <a:t> e </a:t>
            </a:r>
            <a:r>
              <a:rPr lang="en-US" altLang="pt-BR" dirty="0" err="1" smtClean="0"/>
              <a:t>Trabalho</a:t>
            </a:r>
            <a:r>
              <a:rPr lang="en-US" altLang="pt-BR" dirty="0" smtClean="0"/>
              <a:t> </a:t>
            </a:r>
            <a:r>
              <a:rPr lang="en-US" altLang="pt-BR" dirty="0" err="1" smtClean="0"/>
              <a:t>Escrito</a:t>
            </a:r>
            <a:endParaRPr lang="en-US" altLang="pt-BR" dirty="0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1338" y="1405914"/>
            <a:ext cx="8540262" cy="5299685"/>
          </a:xfrm>
        </p:spPr>
        <p:txBody>
          <a:bodyPr/>
          <a:lstStyle/>
          <a:p>
            <a:r>
              <a:rPr lang="en-US" altLang="pt-BR" sz="2600" dirty="0" err="1" smtClean="0"/>
              <a:t>Ao</a:t>
            </a:r>
            <a:r>
              <a:rPr lang="en-US" altLang="pt-BR" sz="2600" dirty="0" smtClean="0"/>
              <a:t> final das </a:t>
            </a:r>
            <a:r>
              <a:rPr lang="en-US" altLang="pt-BR" sz="2600" dirty="0" err="1" smtClean="0"/>
              <a:t>apresentações</a:t>
            </a:r>
            <a:r>
              <a:rPr lang="en-US" altLang="pt-BR" sz="2600" dirty="0" smtClean="0"/>
              <a:t> </a:t>
            </a:r>
            <a:r>
              <a:rPr lang="en-US" altLang="pt-BR" sz="2600" dirty="0" err="1" smtClean="0"/>
              <a:t>vocês</a:t>
            </a:r>
            <a:r>
              <a:rPr lang="en-US" altLang="pt-BR" sz="2600" dirty="0" smtClean="0"/>
              <a:t> </a:t>
            </a:r>
            <a:r>
              <a:rPr lang="en-US" altLang="pt-BR" sz="2600" dirty="0" err="1" smtClean="0"/>
              <a:t>devem</a:t>
            </a:r>
            <a:r>
              <a:rPr lang="en-US" altLang="pt-BR" sz="2600" dirty="0" smtClean="0"/>
              <a:t> </a:t>
            </a:r>
            <a:r>
              <a:rPr lang="en-US" altLang="pt-BR" sz="2600" dirty="0" err="1" smtClean="0"/>
              <a:t>entregar</a:t>
            </a:r>
            <a:r>
              <a:rPr lang="en-US" altLang="pt-BR" sz="2600" dirty="0" smtClean="0"/>
              <a:t> um </a:t>
            </a:r>
            <a:r>
              <a:rPr lang="en-US" altLang="pt-BR" sz="2600" dirty="0" err="1" smtClean="0"/>
              <a:t>trabalho</a:t>
            </a:r>
            <a:r>
              <a:rPr lang="en-US" altLang="pt-BR" sz="2600" dirty="0" smtClean="0"/>
              <a:t> </a:t>
            </a:r>
            <a:r>
              <a:rPr lang="en-US" altLang="pt-BR" sz="2600" dirty="0" err="1" smtClean="0"/>
              <a:t>escrito</a:t>
            </a:r>
            <a:r>
              <a:rPr lang="en-US" altLang="pt-BR" sz="2600" dirty="0" smtClean="0"/>
              <a:t> </a:t>
            </a:r>
            <a:r>
              <a:rPr lang="en-US" altLang="pt-BR" sz="2600" dirty="0" err="1" smtClean="0"/>
              <a:t>contendo</a:t>
            </a:r>
            <a:r>
              <a:rPr lang="en-US" altLang="pt-BR" sz="2600" dirty="0" smtClean="0"/>
              <a:t>:</a:t>
            </a:r>
          </a:p>
          <a:p>
            <a:r>
              <a:rPr lang="en-US" altLang="pt-BR" sz="2600" dirty="0" smtClean="0"/>
              <a:t>A) Um </a:t>
            </a:r>
            <a:r>
              <a:rPr lang="en-US" altLang="pt-BR" sz="2600" dirty="0" err="1" smtClean="0"/>
              <a:t>resumo</a:t>
            </a:r>
            <a:r>
              <a:rPr lang="en-US" altLang="pt-BR" sz="2600" dirty="0" smtClean="0"/>
              <a:t> do que </a:t>
            </a:r>
            <a:r>
              <a:rPr lang="en-US" altLang="pt-BR" sz="2600" dirty="0" err="1" smtClean="0"/>
              <a:t>vocês</a:t>
            </a:r>
            <a:r>
              <a:rPr lang="en-US" altLang="pt-BR" sz="2600" dirty="0" smtClean="0"/>
              <a:t> </a:t>
            </a:r>
            <a:r>
              <a:rPr lang="en-US" altLang="pt-BR" sz="2600" dirty="0" err="1" smtClean="0"/>
              <a:t>falaram</a:t>
            </a:r>
            <a:r>
              <a:rPr lang="en-US" altLang="pt-BR" sz="2600" dirty="0" smtClean="0"/>
              <a:t> </a:t>
            </a:r>
            <a:r>
              <a:rPr lang="en-US" altLang="pt-BR" sz="2600" dirty="0" err="1" smtClean="0"/>
              <a:t>contendo</a:t>
            </a:r>
            <a:r>
              <a:rPr lang="en-US" altLang="pt-BR" sz="2600" dirty="0" smtClean="0"/>
              <a:t> </a:t>
            </a:r>
            <a:r>
              <a:rPr lang="en-US" altLang="pt-BR" sz="2600" dirty="0" err="1" smtClean="0"/>
              <a:t>todos</a:t>
            </a:r>
            <a:r>
              <a:rPr lang="en-US" altLang="pt-BR" sz="2600" dirty="0" smtClean="0"/>
              <a:t> </a:t>
            </a:r>
            <a:r>
              <a:rPr lang="en-US" altLang="pt-BR" sz="2600" dirty="0" err="1" smtClean="0"/>
              <a:t>os</a:t>
            </a:r>
            <a:r>
              <a:rPr lang="en-US" altLang="pt-BR" sz="2600" dirty="0" smtClean="0"/>
              <a:t> </a:t>
            </a:r>
            <a:r>
              <a:rPr lang="en-US" altLang="pt-BR" sz="2600" dirty="0" err="1" smtClean="0"/>
              <a:t>exemplos</a:t>
            </a:r>
            <a:r>
              <a:rPr lang="en-US" altLang="pt-BR" sz="2600" dirty="0" smtClean="0"/>
              <a:t> </a:t>
            </a:r>
            <a:r>
              <a:rPr lang="en-US" altLang="pt-BR" sz="2600" dirty="0" err="1" smtClean="0"/>
              <a:t>utilizados</a:t>
            </a:r>
            <a:r>
              <a:rPr lang="en-US" altLang="pt-BR" sz="2600" dirty="0" smtClean="0"/>
              <a:t>;</a:t>
            </a:r>
            <a:endParaRPr lang="en-US" altLang="pt-BR" sz="2600" dirty="0" smtClean="0"/>
          </a:p>
          <a:p>
            <a:r>
              <a:rPr lang="en-US" altLang="pt-BR" sz="2600" dirty="0" smtClean="0"/>
              <a:t>B) </a:t>
            </a:r>
            <a:r>
              <a:rPr lang="en-US" altLang="pt-BR" sz="2600" dirty="0" smtClean="0"/>
              <a:t>O </a:t>
            </a:r>
            <a:r>
              <a:rPr lang="en-US" altLang="pt-BR" sz="2600" dirty="0" err="1" smtClean="0"/>
              <a:t>exercício</a:t>
            </a:r>
            <a:r>
              <a:rPr lang="en-US" altLang="pt-BR" sz="2600" dirty="0" smtClean="0"/>
              <a:t> com </a:t>
            </a:r>
            <a:r>
              <a:rPr lang="en-US" altLang="pt-BR" sz="2600" dirty="0" err="1" smtClean="0"/>
              <a:t>gabarito</a:t>
            </a:r>
            <a:r>
              <a:rPr lang="en-US" altLang="pt-BR" sz="2600" dirty="0" smtClean="0"/>
              <a:t>;</a:t>
            </a:r>
          </a:p>
          <a:p>
            <a:r>
              <a:rPr lang="en-US" altLang="pt-BR" sz="2600" dirty="0"/>
              <a:t>C</a:t>
            </a:r>
            <a:r>
              <a:rPr lang="en-US" altLang="pt-BR" sz="2600" dirty="0" smtClean="0"/>
              <a:t>) O </a:t>
            </a:r>
            <a:r>
              <a:rPr lang="en-US" altLang="pt-BR" sz="2600" dirty="0" err="1" smtClean="0"/>
              <a:t>texto</a:t>
            </a:r>
            <a:r>
              <a:rPr lang="en-US" altLang="pt-BR" sz="2600" dirty="0" smtClean="0"/>
              <a:t> com reference words </a:t>
            </a:r>
            <a:r>
              <a:rPr lang="en-US" altLang="pt-BR" sz="2600" dirty="0" err="1" smtClean="0"/>
              <a:t>destacadas</a:t>
            </a:r>
            <a:r>
              <a:rPr lang="en-US" altLang="pt-BR" sz="2600" dirty="0" smtClean="0"/>
              <a:t> e </a:t>
            </a:r>
            <a:r>
              <a:rPr lang="en-US" altLang="pt-BR" sz="2600" dirty="0" err="1" smtClean="0"/>
              <a:t>depois</a:t>
            </a:r>
            <a:r>
              <a:rPr lang="en-US" altLang="pt-BR" sz="2600" dirty="0" smtClean="0"/>
              <a:t> as </a:t>
            </a:r>
            <a:r>
              <a:rPr lang="en-US" altLang="pt-BR" sz="2600" dirty="0" err="1" smtClean="0"/>
              <a:t>expressões</a:t>
            </a:r>
            <a:r>
              <a:rPr lang="en-US" altLang="pt-BR" sz="2600" dirty="0" smtClean="0"/>
              <a:t> </a:t>
            </a:r>
            <a:r>
              <a:rPr lang="en-US" altLang="pt-BR" sz="2600" dirty="0" err="1" smtClean="0"/>
              <a:t>ou</a:t>
            </a:r>
            <a:r>
              <a:rPr lang="en-US" altLang="pt-BR" sz="2600" dirty="0" smtClean="0"/>
              <a:t> </a:t>
            </a:r>
            <a:r>
              <a:rPr lang="en-US" altLang="pt-BR" sz="2600" dirty="0" err="1" smtClean="0"/>
              <a:t>palavras</a:t>
            </a:r>
            <a:r>
              <a:rPr lang="en-US" altLang="pt-BR" sz="2600" dirty="0" smtClean="0"/>
              <a:t> </a:t>
            </a:r>
            <a:r>
              <a:rPr lang="en-US" altLang="pt-BR" sz="2600" dirty="0" err="1" smtClean="0"/>
              <a:t>aos</a:t>
            </a:r>
            <a:r>
              <a:rPr lang="en-US" altLang="pt-BR" sz="2600" dirty="0" smtClean="0"/>
              <a:t> </a:t>
            </a:r>
            <a:r>
              <a:rPr lang="en-US" altLang="pt-BR" sz="2600" dirty="0" err="1" smtClean="0"/>
              <a:t>quais</a:t>
            </a:r>
            <a:r>
              <a:rPr lang="en-US" altLang="pt-BR" sz="2600" dirty="0" smtClean="0"/>
              <a:t> </a:t>
            </a:r>
            <a:r>
              <a:rPr lang="en-US" altLang="pt-BR" sz="2600" dirty="0" err="1" smtClean="0"/>
              <a:t>elas</a:t>
            </a:r>
            <a:r>
              <a:rPr lang="en-US" altLang="pt-BR" sz="2600" dirty="0" smtClean="0"/>
              <a:t> se </a:t>
            </a:r>
            <a:r>
              <a:rPr lang="en-US" altLang="pt-BR" sz="2600" dirty="0" err="1" smtClean="0"/>
              <a:t>referem</a:t>
            </a:r>
            <a:r>
              <a:rPr lang="en-US" altLang="pt-BR" sz="2600" dirty="0" smtClean="0"/>
              <a:t>; </a:t>
            </a:r>
            <a:endParaRPr lang="en-US" altLang="pt-BR" sz="2600" dirty="0" smtClean="0"/>
          </a:p>
          <a:p>
            <a:r>
              <a:rPr lang="en-US" altLang="pt-BR" sz="2600" dirty="0"/>
              <a:t>D</a:t>
            </a:r>
            <a:r>
              <a:rPr lang="en-US" altLang="pt-BR" sz="2600" dirty="0" smtClean="0"/>
              <a:t>) </a:t>
            </a:r>
            <a:r>
              <a:rPr lang="en-US" altLang="pt-BR" sz="2600" dirty="0" smtClean="0"/>
              <a:t>Uma </a:t>
            </a:r>
            <a:r>
              <a:rPr lang="en-US" altLang="pt-BR" sz="2600" dirty="0" err="1" smtClean="0"/>
              <a:t>lista</a:t>
            </a:r>
            <a:r>
              <a:rPr lang="en-US" altLang="pt-BR" sz="2600" dirty="0" smtClean="0"/>
              <a:t> com as </a:t>
            </a:r>
            <a:r>
              <a:rPr lang="en-US" altLang="pt-BR" sz="2600" dirty="0" err="1" smtClean="0"/>
              <a:t>notas</a:t>
            </a:r>
            <a:r>
              <a:rPr lang="en-US" altLang="pt-BR" sz="2600" dirty="0" smtClean="0"/>
              <a:t> dos </a:t>
            </a:r>
            <a:r>
              <a:rPr lang="en-US" altLang="pt-BR" sz="2600" dirty="0" err="1" smtClean="0"/>
              <a:t>alunos</a:t>
            </a:r>
            <a:r>
              <a:rPr lang="en-US" altLang="pt-BR" sz="2600" dirty="0" smtClean="0"/>
              <a:t>;</a:t>
            </a:r>
          </a:p>
          <a:p>
            <a:r>
              <a:rPr lang="en-US" altLang="pt-BR" sz="2600" dirty="0" smtClean="0"/>
              <a:t>E) Um </a:t>
            </a:r>
            <a:r>
              <a:rPr lang="en-US" altLang="pt-BR" sz="2600" dirty="0" err="1" smtClean="0"/>
              <a:t>parágrafo</a:t>
            </a:r>
            <a:r>
              <a:rPr lang="en-US" altLang="pt-BR" sz="2600" dirty="0" smtClean="0"/>
              <a:t> </a:t>
            </a:r>
            <a:r>
              <a:rPr lang="en-US" altLang="pt-BR" sz="2600" dirty="0" err="1" smtClean="0"/>
              <a:t>avaliando</a:t>
            </a:r>
            <a:r>
              <a:rPr lang="en-US" altLang="pt-BR" sz="2600" dirty="0" smtClean="0"/>
              <a:t> a </a:t>
            </a:r>
            <a:r>
              <a:rPr lang="en-US" altLang="pt-BR" sz="2600" dirty="0" err="1" smtClean="0"/>
              <a:t>atividade</a:t>
            </a:r>
            <a:r>
              <a:rPr lang="en-US" altLang="pt-BR" sz="2600" dirty="0" smtClean="0"/>
              <a:t> (auto-</a:t>
            </a:r>
            <a:r>
              <a:rPr lang="en-US" altLang="pt-BR" sz="2600" dirty="0" err="1" smtClean="0"/>
              <a:t>avaliação</a:t>
            </a:r>
            <a:r>
              <a:rPr lang="en-US" altLang="pt-BR" sz="2600" dirty="0" smtClean="0"/>
              <a:t>) </a:t>
            </a:r>
            <a:r>
              <a:rPr lang="en-US" altLang="pt-BR" sz="2600" dirty="0" err="1" smtClean="0"/>
              <a:t>indicando</a:t>
            </a:r>
            <a:r>
              <a:rPr lang="en-US" altLang="pt-BR" sz="2600" dirty="0" smtClean="0"/>
              <a:t> </a:t>
            </a:r>
            <a:r>
              <a:rPr lang="en-US" altLang="pt-BR" sz="2600" dirty="0" err="1" smtClean="0"/>
              <a:t>qual</a:t>
            </a:r>
            <a:r>
              <a:rPr lang="en-US" altLang="pt-BR" sz="2600" dirty="0" smtClean="0"/>
              <a:t> é a nota que </a:t>
            </a:r>
            <a:r>
              <a:rPr lang="en-US" altLang="pt-BR" sz="2600" dirty="0" err="1" smtClean="0"/>
              <a:t>vocês</a:t>
            </a:r>
            <a:r>
              <a:rPr lang="en-US" altLang="pt-BR" sz="2600" dirty="0" smtClean="0"/>
              <a:t> </a:t>
            </a:r>
            <a:r>
              <a:rPr lang="en-US" altLang="pt-BR" sz="2600" dirty="0" err="1" smtClean="0"/>
              <a:t>merecem</a:t>
            </a:r>
            <a:r>
              <a:rPr lang="en-US" altLang="pt-BR" sz="2600" dirty="0" smtClean="0"/>
              <a:t> e </a:t>
            </a:r>
            <a:r>
              <a:rPr lang="en-US" altLang="pt-BR" sz="2600" dirty="0" err="1" smtClean="0"/>
              <a:t>porque</a:t>
            </a:r>
            <a:r>
              <a:rPr lang="en-US" altLang="pt-BR" sz="2600" dirty="0" smtClean="0"/>
              <a:t>. </a:t>
            </a:r>
            <a:endParaRPr lang="en-US" altLang="pt-BR" sz="2600" dirty="0" smtClean="0"/>
          </a:p>
          <a:p>
            <a:pPr marL="0" indent="0">
              <a:buNone/>
            </a:pPr>
            <a:endParaRPr lang="en-US" altLang="pt-BR" dirty="0"/>
          </a:p>
        </p:txBody>
      </p:sp>
    </p:spTree>
    <p:extLst>
      <p:ext uri="{BB962C8B-B14F-4D97-AF65-F5344CB8AC3E}">
        <p14:creationId xmlns:p14="http://schemas.microsoft.com/office/powerpoint/2010/main" val="19388567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pt-BR" dirty="0" err="1" smtClean="0"/>
              <a:t>Critérios</a:t>
            </a:r>
            <a:r>
              <a:rPr lang="en-US" altLang="pt-BR" dirty="0" smtClean="0"/>
              <a:t> de </a:t>
            </a:r>
            <a:r>
              <a:rPr lang="en-US" altLang="pt-BR" dirty="0" err="1" smtClean="0"/>
              <a:t>pontuação</a:t>
            </a:r>
            <a:r>
              <a:rPr lang="en-US" altLang="pt-BR" dirty="0" smtClean="0"/>
              <a:t> do N1</a:t>
            </a:r>
            <a:endParaRPr lang="en-US" altLang="pt-BR" dirty="0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76400"/>
            <a:ext cx="8229600" cy="5181600"/>
          </a:xfrm>
        </p:spPr>
        <p:txBody>
          <a:bodyPr/>
          <a:lstStyle/>
          <a:p>
            <a:r>
              <a:rPr lang="en-US" altLang="pt-BR" dirty="0" err="1" smtClean="0"/>
              <a:t>Trabalhos</a:t>
            </a:r>
            <a:r>
              <a:rPr lang="en-US" altLang="pt-BR" dirty="0" smtClean="0"/>
              <a:t> de </a:t>
            </a:r>
            <a:r>
              <a:rPr lang="en-US" altLang="pt-BR" dirty="0" err="1" smtClean="0"/>
              <a:t>sala</a:t>
            </a:r>
            <a:r>
              <a:rPr lang="en-US" altLang="pt-BR" dirty="0" smtClean="0"/>
              <a:t> 100pts (</a:t>
            </a:r>
            <a:r>
              <a:rPr lang="en-US" altLang="pt-BR" dirty="0" err="1" smtClean="0"/>
              <a:t>Exercícios</a:t>
            </a:r>
            <a:r>
              <a:rPr lang="en-US" altLang="pt-BR" dirty="0" smtClean="0"/>
              <a:t>, </a:t>
            </a:r>
            <a:r>
              <a:rPr lang="en-US" altLang="pt-BR" dirty="0" err="1" smtClean="0"/>
              <a:t>participação</a:t>
            </a:r>
            <a:r>
              <a:rPr lang="en-US" altLang="pt-BR" dirty="0" smtClean="0"/>
              <a:t>, </a:t>
            </a:r>
            <a:r>
              <a:rPr lang="en-US" altLang="pt-BR" dirty="0" err="1" smtClean="0"/>
              <a:t>trabalhos</a:t>
            </a:r>
            <a:r>
              <a:rPr lang="en-US" altLang="pt-BR" dirty="0" smtClean="0"/>
              <a:t> </a:t>
            </a:r>
            <a:r>
              <a:rPr lang="en-US" altLang="pt-BR" dirty="0" err="1" smtClean="0"/>
              <a:t>entregues</a:t>
            </a:r>
            <a:r>
              <a:rPr lang="en-US" altLang="pt-BR" dirty="0" smtClean="0"/>
              <a:t>);</a:t>
            </a:r>
          </a:p>
          <a:p>
            <a:endParaRPr lang="en-US" altLang="pt-BR" dirty="0" smtClean="0"/>
          </a:p>
          <a:p>
            <a:r>
              <a:rPr lang="en-US" altLang="pt-BR" dirty="0" err="1" smtClean="0"/>
              <a:t>Seminário</a:t>
            </a:r>
            <a:r>
              <a:rPr lang="en-US" altLang="pt-BR" dirty="0" smtClean="0"/>
              <a:t> </a:t>
            </a:r>
            <a:r>
              <a:rPr lang="en-US" altLang="pt-BR" dirty="0" smtClean="0"/>
              <a:t>100pts;</a:t>
            </a:r>
          </a:p>
          <a:p>
            <a:endParaRPr lang="en-US" altLang="pt-BR" dirty="0" smtClean="0"/>
          </a:p>
          <a:p>
            <a:r>
              <a:rPr lang="en-US" altLang="pt-BR" dirty="0" err="1" smtClean="0"/>
              <a:t>Avaliação</a:t>
            </a:r>
            <a:r>
              <a:rPr lang="en-US" altLang="pt-BR" dirty="0" smtClean="0"/>
              <a:t> 100pts;</a:t>
            </a:r>
          </a:p>
          <a:p>
            <a:endParaRPr lang="en-US" altLang="pt-BR" dirty="0" smtClean="0"/>
          </a:p>
          <a:p>
            <a:r>
              <a:rPr lang="en-US" altLang="pt-BR" dirty="0" smtClean="0"/>
              <a:t>Nota do </a:t>
            </a:r>
            <a:r>
              <a:rPr lang="en-US" altLang="pt-BR" dirty="0" err="1" smtClean="0"/>
              <a:t>bimestre</a:t>
            </a:r>
            <a:r>
              <a:rPr lang="en-US" altLang="pt-BR" dirty="0" smtClean="0"/>
              <a:t> = (T+S+A)/3 = NB</a:t>
            </a:r>
          </a:p>
          <a:p>
            <a:endParaRPr lang="en-US" altLang="pt-BR" dirty="0" smtClean="0"/>
          </a:p>
          <a:p>
            <a:pPr marL="0" indent="0">
              <a:buNone/>
            </a:pPr>
            <a:r>
              <a:rPr lang="pt-BR" altLang="pt-BR" dirty="0" smtClean="0"/>
              <a:t>     </a:t>
            </a:r>
            <a:endParaRPr lang="en-US" altLang="pt-BR" dirty="0"/>
          </a:p>
        </p:txBody>
      </p:sp>
    </p:spTree>
    <p:extLst>
      <p:ext uri="{BB962C8B-B14F-4D97-AF65-F5344CB8AC3E}">
        <p14:creationId xmlns:p14="http://schemas.microsoft.com/office/powerpoint/2010/main" val="9576997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125413"/>
            <a:ext cx="8229600" cy="712787"/>
          </a:xfrm>
        </p:spPr>
        <p:txBody>
          <a:bodyPr/>
          <a:lstStyle/>
          <a:p>
            <a:r>
              <a:rPr lang="en-US" altLang="pt-BR" dirty="0" err="1" smtClean="0"/>
              <a:t>Datas</a:t>
            </a:r>
            <a:r>
              <a:rPr lang="en-US" altLang="pt-BR" dirty="0" smtClean="0"/>
              <a:t> e </a:t>
            </a:r>
            <a:r>
              <a:rPr lang="en-US" altLang="pt-BR" dirty="0" err="1" smtClean="0"/>
              <a:t>outras</a:t>
            </a:r>
            <a:r>
              <a:rPr lang="en-US" altLang="pt-BR" dirty="0" smtClean="0"/>
              <a:t> </a:t>
            </a:r>
            <a:r>
              <a:rPr lang="en-US" altLang="pt-BR" dirty="0" err="1" smtClean="0"/>
              <a:t>observações</a:t>
            </a:r>
            <a:endParaRPr lang="en-US" altLang="pt-BR" dirty="0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990600"/>
            <a:ext cx="8686800" cy="5486400"/>
          </a:xfrm>
        </p:spPr>
        <p:txBody>
          <a:bodyPr/>
          <a:lstStyle/>
          <a:p>
            <a:r>
              <a:rPr lang="en-US" altLang="pt-BR" sz="2500" dirty="0" smtClean="0">
                <a:solidFill>
                  <a:srgbClr val="FF0000"/>
                </a:solidFill>
              </a:rPr>
              <a:t>20/03</a:t>
            </a:r>
            <a:r>
              <a:rPr lang="en-US" altLang="pt-BR" sz="2500" dirty="0">
                <a:solidFill>
                  <a:srgbClr val="FF0000"/>
                </a:solidFill>
              </a:rPr>
              <a:t>/2018</a:t>
            </a:r>
            <a:r>
              <a:rPr lang="en-US" altLang="pt-BR" sz="2500" dirty="0" smtClean="0"/>
              <a:t> </a:t>
            </a:r>
            <a:r>
              <a:rPr lang="en-US" altLang="pt-BR" sz="2500" dirty="0" err="1" smtClean="0"/>
              <a:t>Conteúdo</a:t>
            </a:r>
            <a:r>
              <a:rPr lang="en-US" altLang="pt-BR" sz="2500" dirty="0" smtClean="0"/>
              <a:t> Novo Reference words</a:t>
            </a:r>
            <a:r>
              <a:rPr lang="en-US" altLang="pt-BR" sz="2500" dirty="0" smtClean="0"/>
              <a:t>;</a:t>
            </a:r>
            <a:endParaRPr lang="en-US" altLang="pt-BR" sz="2500" dirty="0" smtClean="0"/>
          </a:p>
          <a:p>
            <a:r>
              <a:rPr lang="en-US" altLang="pt-BR" sz="2500" dirty="0" err="1" smtClean="0"/>
              <a:t>Grupo</a:t>
            </a:r>
            <a:r>
              <a:rPr lang="en-US" altLang="pt-BR" sz="2500" dirty="0" smtClean="0"/>
              <a:t> </a:t>
            </a:r>
            <a:r>
              <a:rPr lang="en-US" altLang="pt-BR" sz="2500" dirty="0" smtClean="0"/>
              <a:t>1 e 2 – </a:t>
            </a:r>
            <a:r>
              <a:rPr lang="en-US" altLang="pt-BR" sz="2500" dirty="0" smtClean="0">
                <a:solidFill>
                  <a:srgbClr val="FF0000"/>
                </a:solidFill>
              </a:rPr>
              <a:t>22 de </a:t>
            </a:r>
            <a:r>
              <a:rPr lang="en-US" altLang="pt-BR" sz="2500" dirty="0" err="1" smtClean="0">
                <a:solidFill>
                  <a:srgbClr val="FF0000"/>
                </a:solidFill>
              </a:rPr>
              <a:t>março</a:t>
            </a:r>
            <a:endParaRPr lang="en-US" altLang="pt-BR" sz="2500" dirty="0" smtClean="0">
              <a:solidFill>
                <a:srgbClr val="FF0000"/>
              </a:solidFill>
            </a:endParaRPr>
          </a:p>
          <a:p>
            <a:r>
              <a:rPr lang="en-US" altLang="pt-BR" sz="2500" dirty="0" err="1"/>
              <a:t>Grupo</a:t>
            </a:r>
            <a:r>
              <a:rPr lang="en-US" altLang="pt-BR" sz="2500" dirty="0"/>
              <a:t> 3 e 4 – </a:t>
            </a:r>
            <a:r>
              <a:rPr lang="en-US" altLang="pt-BR" sz="2500" dirty="0">
                <a:solidFill>
                  <a:srgbClr val="FF0000"/>
                </a:solidFill>
              </a:rPr>
              <a:t>27 de </a:t>
            </a:r>
            <a:r>
              <a:rPr lang="en-US" altLang="pt-BR" sz="2500" dirty="0" err="1">
                <a:solidFill>
                  <a:srgbClr val="FF0000"/>
                </a:solidFill>
              </a:rPr>
              <a:t>março</a:t>
            </a:r>
            <a:endParaRPr lang="en-US" altLang="pt-BR" sz="2500" dirty="0">
              <a:solidFill>
                <a:srgbClr val="FF0000"/>
              </a:solidFill>
            </a:endParaRPr>
          </a:p>
          <a:p>
            <a:r>
              <a:rPr lang="en-US" altLang="pt-BR" sz="2500" dirty="0" err="1" smtClean="0"/>
              <a:t>Grupo</a:t>
            </a:r>
            <a:r>
              <a:rPr lang="en-US" altLang="pt-BR" sz="2500" dirty="0" smtClean="0"/>
              <a:t> 5 – </a:t>
            </a:r>
            <a:r>
              <a:rPr lang="en-US" altLang="pt-BR" sz="2500" dirty="0" smtClean="0">
                <a:solidFill>
                  <a:srgbClr val="FF0000"/>
                </a:solidFill>
              </a:rPr>
              <a:t>03 de </a:t>
            </a:r>
            <a:r>
              <a:rPr lang="en-US" altLang="pt-BR" sz="2500" dirty="0" err="1" smtClean="0">
                <a:solidFill>
                  <a:srgbClr val="FF0000"/>
                </a:solidFill>
              </a:rPr>
              <a:t>abril</a:t>
            </a:r>
            <a:endParaRPr lang="en-US" altLang="pt-BR" sz="2500" dirty="0" smtClean="0">
              <a:solidFill>
                <a:srgbClr val="FF0000"/>
              </a:solidFill>
            </a:endParaRPr>
          </a:p>
          <a:p>
            <a:r>
              <a:rPr lang="en-US" altLang="pt-BR" sz="2500" dirty="0" smtClean="0">
                <a:solidFill>
                  <a:srgbClr val="FF0000"/>
                </a:solidFill>
              </a:rPr>
              <a:t>05/04/2018</a:t>
            </a:r>
            <a:r>
              <a:rPr lang="en-US" altLang="pt-BR" sz="2500" dirty="0" smtClean="0"/>
              <a:t> </a:t>
            </a:r>
            <a:r>
              <a:rPr lang="en-US" altLang="pt-BR" sz="2500" dirty="0" err="1" smtClean="0"/>
              <a:t>Assunto</a:t>
            </a:r>
            <a:r>
              <a:rPr lang="en-US" altLang="pt-BR" sz="2500" dirty="0" smtClean="0"/>
              <a:t> </a:t>
            </a:r>
            <a:r>
              <a:rPr lang="en-US" altLang="pt-BR" sz="2500" dirty="0"/>
              <a:t>novo (Linking words) e </a:t>
            </a:r>
            <a:r>
              <a:rPr lang="en-US" altLang="pt-BR" sz="2500" dirty="0" err="1"/>
              <a:t>exercício</a:t>
            </a:r>
            <a:endParaRPr lang="en-US" altLang="pt-BR" sz="2500" dirty="0"/>
          </a:p>
          <a:p>
            <a:r>
              <a:rPr lang="en-US" altLang="pt-BR" sz="2500" dirty="0" smtClean="0">
                <a:solidFill>
                  <a:srgbClr val="FF0000"/>
                </a:solidFill>
              </a:rPr>
              <a:t>10/04/2018</a:t>
            </a:r>
            <a:r>
              <a:rPr lang="en-US" altLang="pt-BR" sz="2500" dirty="0" smtClean="0"/>
              <a:t> Linking words – </a:t>
            </a:r>
            <a:r>
              <a:rPr lang="en-US" altLang="pt-BR" sz="2500" dirty="0" err="1"/>
              <a:t>exercício</a:t>
            </a:r>
            <a:endParaRPr lang="en-US" altLang="pt-BR" sz="2500" dirty="0"/>
          </a:p>
          <a:p>
            <a:r>
              <a:rPr lang="en-US" altLang="pt-BR" sz="2500" dirty="0" smtClean="0">
                <a:solidFill>
                  <a:srgbClr val="FF0000"/>
                </a:solidFill>
              </a:rPr>
              <a:t>12/04/2018 </a:t>
            </a:r>
            <a:r>
              <a:rPr lang="en-US" altLang="pt-BR" sz="2500" dirty="0" err="1" smtClean="0"/>
              <a:t>Listão</a:t>
            </a:r>
            <a:r>
              <a:rPr lang="en-US" altLang="pt-BR" sz="2500" dirty="0" smtClean="0"/>
              <a:t> </a:t>
            </a:r>
            <a:r>
              <a:rPr lang="en-US" altLang="pt-BR" sz="2500" dirty="0" smtClean="0"/>
              <a:t>de </a:t>
            </a:r>
            <a:r>
              <a:rPr lang="en-US" altLang="pt-BR" sz="2500" dirty="0" err="1" smtClean="0"/>
              <a:t>Exercícios</a:t>
            </a:r>
            <a:r>
              <a:rPr lang="en-US" altLang="pt-BR" sz="2500" dirty="0" smtClean="0"/>
              <a:t> de </a:t>
            </a:r>
            <a:r>
              <a:rPr lang="en-US" altLang="pt-BR" sz="2500" dirty="0" err="1" smtClean="0"/>
              <a:t>revisão</a:t>
            </a:r>
            <a:r>
              <a:rPr lang="en-US" altLang="pt-BR" sz="2500" dirty="0" smtClean="0"/>
              <a:t> para </a:t>
            </a:r>
            <a:r>
              <a:rPr lang="en-US" altLang="pt-BR" sz="2500" dirty="0" err="1" smtClean="0"/>
              <a:t>prova</a:t>
            </a:r>
            <a:endParaRPr lang="en-US" altLang="pt-BR" sz="2500" dirty="0" smtClean="0"/>
          </a:p>
          <a:p>
            <a:r>
              <a:rPr lang="en-US" altLang="pt-BR" sz="2500" dirty="0" smtClean="0">
                <a:solidFill>
                  <a:srgbClr val="FF0000"/>
                </a:solidFill>
              </a:rPr>
              <a:t>17/04/2018</a:t>
            </a:r>
            <a:r>
              <a:rPr lang="en-US" altLang="pt-BR" sz="2500" dirty="0" smtClean="0"/>
              <a:t> </a:t>
            </a:r>
            <a:r>
              <a:rPr lang="en-US" altLang="pt-BR" sz="2500" dirty="0" err="1" smtClean="0"/>
              <a:t>Avaliação</a:t>
            </a:r>
            <a:r>
              <a:rPr lang="en-US" altLang="pt-BR" sz="2500" dirty="0" smtClean="0"/>
              <a:t> </a:t>
            </a:r>
          </a:p>
          <a:p>
            <a:r>
              <a:rPr lang="en-US" altLang="pt-BR" sz="2500" dirty="0" smtClean="0">
                <a:solidFill>
                  <a:srgbClr val="FF0000"/>
                </a:solidFill>
              </a:rPr>
              <a:t>19/04/2018 </a:t>
            </a:r>
            <a:r>
              <a:rPr lang="en-US" altLang="pt-BR" sz="2500" dirty="0" err="1" smtClean="0"/>
              <a:t>C</a:t>
            </a:r>
            <a:r>
              <a:rPr lang="en-US" altLang="pt-BR" sz="2500" dirty="0" err="1" smtClean="0"/>
              <a:t>orreção</a:t>
            </a:r>
            <a:r>
              <a:rPr lang="en-US" altLang="pt-BR" sz="2500" dirty="0" smtClean="0"/>
              <a:t> </a:t>
            </a:r>
            <a:r>
              <a:rPr lang="en-US" altLang="pt-BR" sz="2500" dirty="0" smtClean="0"/>
              <a:t>da </a:t>
            </a:r>
            <a:r>
              <a:rPr lang="en-US" altLang="pt-BR" sz="2500" dirty="0" err="1" smtClean="0"/>
              <a:t>prova</a:t>
            </a:r>
            <a:r>
              <a:rPr lang="en-US" altLang="pt-BR" sz="2500" dirty="0" smtClean="0"/>
              <a:t>/</a:t>
            </a:r>
            <a:r>
              <a:rPr lang="en-US" altLang="pt-BR" sz="2500" dirty="0" err="1" smtClean="0"/>
              <a:t>Reposição</a:t>
            </a:r>
            <a:endParaRPr lang="en-US" altLang="pt-BR" sz="2500" dirty="0" smtClean="0"/>
          </a:p>
          <a:p>
            <a:r>
              <a:rPr lang="en-US" altLang="pt-BR" sz="2500" dirty="0">
                <a:solidFill>
                  <a:srgbClr val="FF0000"/>
                </a:solidFill>
              </a:rPr>
              <a:t>24/04/2018</a:t>
            </a:r>
            <a:r>
              <a:rPr lang="en-US" altLang="pt-BR" sz="2500" dirty="0"/>
              <a:t> </a:t>
            </a:r>
            <a:r>
              <a:rPr lang="en-US" altLang="pt-BR" sz="2500" dirty="0" err="1"/>
              <a:t>Resultado</a:t>
            </a:r>
            <a:r>
              <a:rPr lang="en-US" altLang="pt-BR" sz="2500" dirty="0"/>
              <a:t> </a:t>
            </a:r>
            <a:r>
              <a:rPr lang="en-US" altLang="pt-BR" sz="2500" dirty="0" smtClean="0"/>
              <a:t>N1</a:t>
            </a:r>
            <a:r>
              <a:rPr lang="en-US" altLang="pt-BR" sz="2500" dirty="0" smtClean="0"/>
              <a:t> </a:t>
            </a:r>
            <a:endParaRPr lang="en-US" altLang="pt-BR" sz="2500" dirty="0"/>
          </a:p>
          <a:p>
            <a:pPr marL="0" indent="0">
              <a:buNone/>
            </a:pPr>
            <a:r>
              <a:rPr lang="pt-BR" altLang="pt-BR" dirty="0" smtClean="0"/>
              <a:t>     </a:t>
            </a:r>
            <a:endParaRPr lang="en-US" altLang="pt-BR" dirty="0"/>
          </a:p>
        </p:txBody>
      </p:sp>
    </p:spTree>
    <p:extLst>
      <p:ext uri="{BB962C8B-B14F-4D97-AF65-F5344CB8AC3E}">
        <p14:creationId xmlns:p14="http://schemas.microsoft.com/office/powerpoint/2010/main" val="4473318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pt-BR" dirty="0" err="1" smtClean="0"/>
              <a:t>Assuntos</a:t>
            </a:r>
            <a:r>
              <a:rPr lang="en-US" altLang="pt-BR" dirty="0" smtClean="0"/>
              <a:t> da </a:t>
            </a:r>
            <a:r>
              <a:rPr lang="en-US" altLang="pt-BR" dirty="0" err="1" smtClean="0"/>
              <a:t>Prova</a:t>
            </a:r>
            <a:endParaRPr lang="en-US" altLang="pt-BR" dirty="0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417638"/>
            <a:ext cx="8534400" cy="5059362"/>
          </a:xfrm>
        </p:spPr>
        <p:txBody>
          <a:bodyPr/>
          <a:lstStyle/>
          <a:p>
            <a:r>
              <a:rPr lang="en-US" altLang="pt-BR" sz="2400" dirty="0" err="1" smtClean="0"/>
              <a:t>Tipos</a:t>
            </a:r>
            <a:r>
              <a:rPr lang="en-US" altLang="pt-BR" sz="2400" dirty="0" smtClean="0"/>
              <a:t> de </a:t>
            </a:r>
            <a:r>
              <a:rPr lang="en-US" altLang="pt-BR" sz="2400" dirty="0" err="1" smtClean="0"/>
              <a:t>Leitura</a:t>
            </a:r>
            <a:r>
              <a:rPr lang="en-US" altLang="pt-BR" sz="2400" dirty="0" smtClean="0"/>
              <a:t> </a:t>
            </a:r>
            <a:r>
              <a:rPr lang="en-US" altLang="pt-BR" sz="2400" dirty="0"/>
              <a:t>e </a:t>
            </a:r>
            <a:r>
              <a:rPr lang="en-US" altLang="pt-BR" sz="2400" dirty="0" err="1"/>
              <a:t>Estratégias</a:t>
            </a:r>
            <a:r>
              <a:rPr lang="en-US" altLang="pt-BR" sz="2400" dirty="0"/>
              <a:t> de </a:t>
            </a:r>
            <a:r>
              <a:rPr lang="en-US" altLang="pt-BR" sz="2400" dirty="0" err="1" smtClean="0"/>
              <a:t>Leitura</a:t>
            </a:r>
            <a:r>
              <a:rPr lang="en-US" altLang="pt-BR" sz="2400" dirty="0" smtClean="0"/>
              <a:t> (</a:t>
            </a:r>
            <a:r>
              <a:rPr lang="en-US" altLang="pt-BR" sz="2400" dirty="0" err="1" smtClean="0"/>
              <a:t>será</a:t>
            </a:r>
            <a:r>
              <a:rPr lang="en-US" altLang="pt-BR" sz="2400" dirty="0" smtClean="0"/>
              <a:t> </a:t>
            </a:r>
            <a:r>
              <a:rPr lang="en-US" altLang="pt-BR" sz="2400" dirty="0" err="1" smtClean="0"/>
              <a:t>colocado</a:t>
            </a:r>
            <a:r>
              <a:rPr lang="en-US" altLang="pt-BR" sz="2400" dirty="0" smtClean="0"/>
              <a:t> um </a:t>
            </a:r>
            <a:r>
              <a:rPr lang="en-US" altLang="pt-BR" sz="2400" dirty="0" err="1" smtClean="0"/>
              <a:t>texto</a:t>
            </a:r>
            <a:r>
              <a:rPr lang="en-US" altLang="pt-BR" sz="2400" dirty="0" smtClean="0"/>
              <a:t> e </a:t>
            </a:r>
            <a:r>
              <a:rPr lang="en-US" altLang="pt-BR" sz="2400" dirty="0" err="1" smtClean="0"/>
              <a:t>feitas</a:t>
            </a:r>
            <a:r>
              <a:rPr lang="en-US" altLang="pt-BR" sz="2400" dirty="0" smtClean="0"/>
              <a:t> </a:t>
            </a:r>
            <a:r>
              <a:rPr lang="en-US" altLang="pt-BR" sz="2400" dirty="0" err="1" smtClean="0"/>
              <a:t>perguntas</a:t>
            </a:r>
            <a:r>
              <a:rPr lang="en-US" altLang="pt-BR" sz="2400" dirty="0" smtClean="0"/>
              <a:t> </a:t>
            </a:r>
            <a:r>
              <a:rPr lang="en-US" altLang="pt-BR" sz="2400" dirty="0" err="1" smtClean="0"/>
              <a:t>sobre</a:t>
            </a:r>
            <a:r>
              <a:rPr lang="en-US" altLang="pt-BR" sz="2400" dirty="0" smtClean="0"/>
              <a:t> o </a:t>
            </a:r>
            <a:r>
              <a:rPr lang="en-US" altLang="pt-BR" sz="2400" dirty="0" err="1" smtClean="0"/>
              <a:t>texto</a:t>
            </a:r>
            <a:r>
              <a:rPr lang="en-US" altLang="pt-BR" sz="2400" dirty="0" smtClean="0"/>
              <a:t>, </a:t>
            </a:r>
            <a:r>
              <a:rPr lang="en-US" altLang="pt-BR" sz="2400" dirty="0" err="1" smtClean="0"/>
              <a:t>não</a:t>
            </a:r>
            <a:r>
              <a:rPr lang="en-US" altLang="pt-BR" sz="2400" dirty="0" smtClean="0"/>
              <a:t> </a:t>
            </a:r>
            <a:r>
              <a:rPr lang="en-US" altLang="pt-BR" sz="2400" dirty="0" err="1" smtClean="0"/>
              <a:t>irão</a:t>
            </a:r>
            <a:r>
              <a:rPr lang="en-US" altLang="pt-BR" sz="2400" dirty="0" smtClean="0"/>
              <a:t> </a:t>
            </a:r>
            <a:r>
              <a:rPr lang="en-US" altLang="pt-BR" sz="2400" dirty="0" err="1" smtClean="0"/>
              <a:t>ser</a:t>
            </a:r>
            <a:r>
              <a:rPr lang="en-US" altLang="pt-BR" sz="2400" dirty="0" smtClean="0"/>
              <a:t> </a:t>
            </a:r>
            <a:r>
              <a:rPr lang="en-US" altLang="pt-BR" sz="2400" dirty="0" err="1" smtClean="0"/>
              <a:t>cobrados</a:t>
            </a:r>
            <a:r>
              <a:rPr lang="en-US" altLang="pt-BR" sz="2400" dirty="0" smtClean="0"/>
              <a:t> </a:t>
            </a:r>
            <a:r>
              <a:rPr lang="en-US" altLang="pt-BR" sz="2400" dirty="0" err="1" smtClean="0"/>
              <a:t>nomes</a:t>
            </a:r>
            <a:r>
              <a:rPr lang="en-US" altLang="pt-BR" sz="2400" dirty="0" smtClean="0"/>
              <a:t> das </a:t>
            </a:r>
            <a:r>
              <a:rPr lang="en-US" altLang="pt-BR" sz="2400" dirty="0" err="1" smtClean="0"/>
              <a:t>técnicas</a:t>
            </a:r>
            <a:r>
              <a:rPr lang="en-US" altLang="pt-BR" sz="2400" dirty="0" smtClean="0"/>
              <a:t>);</a:t>
            </a:r>
            <a:endParaRPr lang="en-US" altLang="pt-BR" sz="2400" dirty="0" smtClean="0"/>
          </a:p>
          <a:p>
            <a:r>
              <a:rPr lang="en-US" altLang="pt-BR" sz="2400" dirty="0" err="1" smtClean="0"/>
              <a:t>Signos</a:t>
            </a:r>
            <a:r>
              <a:rPr lang="en-US" altLang="pt-BR" sz="2400" dirty="0" smtClean="0"/>
              <a:t> </a:t>
            </a:r>
            <a:r>
              <a:rPr lang="en-US" altLang="pt-BR" sz="2400" dirty="0" err="1" smtClean="0"/>
              <a:t>Linguísticos</a:t>
            </a:r>
            <a:r>
              <a:rPr lang="en-US" altLang="pt-BR" sz="2400" dirty="0" smtClean="0"/>
              <a:t>;</a:t>
            </a:r>
            <a:endParaRPr lang="en-US" altLang="pt-BR" sz="2400" dirty="0" smtClean="0"/>
          </a:p>
          <a:p>
            <a:r>
              <a:rPr lang="en-US" altLang="pt-BR" sz="2400" dirty="0" smtClean="0"/>
              <a:t>Word Formation;</a:t>
            </a:r>
            <a:endParaRPr lang="en-US" altLang="pt-BR" sz="2400" dirty="0" smtClean="0"/>
          </a:p>
          <a:p>
            <a:r>
              <a:rPr lang="en-US" altLang="pt-BR" sz="2400" dirty="0" smtClean="0"/>
              <a:t>Reference </a:t>
            </a:r>
            <a:r>
              <a:rPr lang="en-US" altLang="pt-BR" sz="2400" dirty="0" smtClean="0"/>
              <a:t>Words.</a:t>
            </a:r>
            <a:endParaRPr lang="en-US" altLang="pt-BR" sz="2400" dirty="0" smtClean="0"/>
          </a:p>
          <a:p>
            <a:endParaRPr lang="en-US" altLang="pt-BR" sz="2400" dirty="0" smtClean="0"/>
          </a:p>
          <a:p>
            <a:r>
              <a:rPr lang="en-US" altLang="pt-BR" sz="24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OBS</a:t>
            </a:r>
            <a:r>
              <a:rPr lang="en-US" altLang="pt-BR" sz="2400" dirty="0" smtClean="0"/>
              <a:t>:</a:t>
            </a:r>
          </a:p>
          <a:p>
            <a:r>
              <a:rPr lang="en-US" altLang="pt-BR" sz="2400" dirty="0" err="1" smtClean="0"/>
              <a:t>Avaliação</a:t>
            </a:r>
            <a:r>
              <a:rPr lang="en-US" altLang="pt-BR" sz="2400" dirty="0" smtClean="0"/>
              <a:t> individual e </a:t>
            </a:r>
            <a:r>
              <a:rPr lang="en-US" altLang="pt-BR" sz="2400" dirty="0" err="1" smtClean="0"/>
              <a:t>sem</a:t>
            </a:r>
            <a:r>
              <a:rPr lang="en-US" altLang="pt-BR" sz="2400" dirty="0" smtClean="0"/>
              <a:t> </a:t>
            </a:r>
            <a:r>
              <a:rPr lang="en-US" altLang="pt-BR" sz="2400" dirty="0" err="1" smtClean="0"/>
              <a:t>consulta</a:t>
            </a:r>
            <a:r>
              <a:rPr lang="en-US" altLang="pt-BR" sz="2400" dirty="0" smtClean="0"/>
              <a:t> 80% </a:t>
            </a:r>
            <a:r>
              <a:rPr lang="en-US" altLang="pt-BR" sz="2400" dirty="0" err="1" smtClean="0"/>
              <a:t>objetiva</a:t>
            </a:r>
            <a:endParaRPr lang="en-US" altLang="pt-BR" sz="2400" dirty="0" smtClean="0"/>
          </a:p>
          <a:p>
            <a:r>
              <a:rPr lang="en-US" altLang="pt-BR" sz="2400" dirty="0" err="1" smtClean="0"/>
              <a:t>Reposição</a:t>
            </a:r>
            <a:r>
              <a:rPr lang="en-US" altLang="pt-BR" sz="2400" dirty="0" smtClean="0"/>
              <a:t>: </a:t>
            </a:r>
            <a:r>
              <a:rPr lang="en-US" altLang="pt-BR" sz="2400" dirty="0" err="1" smtClean="0"/>
              <a:t>Avaliação</a:t>
            </a:r>
            <a:r>
              <a:rPr lang="en-US" altLang="pt-BR" sz="2400" dirty="0" smtClean="0"/>
              <a:t> individual e </a:t>
            </a:r>
            <a:r>
              <a:rPr lang="en-US" altLang="pt-BR" sz="2400" dirty="0" err="1" smtClean="0"/>
              <a:t>sem</a:t>
            </a:r>
            <a:r>
              <a:rPr lang="en-US" altLang="pt-BR" sz="2400" dirty="0" smtClean="0"/>
              <a:t> </a:t>
            </a:r>
            <a:r>
              <a:rPr lang="en-US" altLang="pt-BR" sz="2400" dirty="0" err="1" smtClean="0"/>
              <a:t>consulta</a:t>
            </a:r>
            <a:r>
              <a:rPr lang="en-US" altLang="pt-BR" sz="2400" dirty="0" smtClean="0"/>
              <a:t> 100% </a:t>
            </a:r>
            <a:r>
              <a:rPr lang="en-US" altLang="pt-BR" sz="2400" dirty="0" err="1" smtClean="0"/>
              <a:t>subjetiva</a:t>
            </a:r>
            <a:endParaRPr lang="en-US" altLang="pt-BR" sz="2400" dirty="0"/>
          </a:p>
          <a:p>
            <a:pPr marL="0" indent="0">
              <a:buNone/>
            </a:pPr>
            <a:r>
              <a:rPr lang="pt-BR" altLang="pt-BR" sz="2400" dirty="0" smtClean="0"/>
              <a:t>     </a:t>
            </a:r>
            <a:endParaRPr lang="en-US" altLang="pt-BR" sz="2400" dirty="0"/>
          </a:p>
        </p:txBody>
      </p:sp>
    </p:spTree>
    <p:extLst>
      <p:ext uri="{BB962C8B-B14F-4D97-AF65-F5344CB8AC3E}">
        <p14:creationId xmlns:p14="http://schemas.microsoft.com/office/powerpoint/2010/main" val="34061286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1246187"/>
          </a:xfrm>
        </p:spPr>
        <p:txBody>
          <a:bodyPr/>
          <a:lstStyle/>
          <a:p>
            <a:r>
              <a:rPr lang="en-US" altLang="pt-BR" dirty="0" smtClean="0"/>
              <a:t>Group 1 – </a:t>
            </a:r>
            <a:r>
              <a:rPr lang="en-US" altLang="pt-BR" dirty="0" err="1" smtClean="0"/>
              <a:t>Prefixation</a:t>
            </a:r>
            <a:endParaRPr lang="en-US" altLang="pt-BR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534400" cy="4953000"/>
          </a:xfrm>
        </p:spPr>
        <p:txBody>
          <a:bodyPr/>
          <a:lstStyle/>
          <a:p>
            <a:r>
              <a:rPr lang="en-US" altLang="pt-BR" sz="2400" dirty="0">
                <a:solidFill>
                  <a:srgbClr val="FF0000"/>
                </a:solidFill>
              </a:rPr>
              <a:t>Prefixes</a:t>
            </a:r>
            <a:r>
              <a:rPr lang="en-US" altLang="pt-BR" sz="2400" dirty="0"/>
              <a:t> </a:t>
            </a:r>
            <a:r>
              <a:rPr lang="en-US" altLang="pt-BR" sz="2400" dirty="0" err="1"/>
              <a:t>são</a:t>
            </a:r>
            <a:r>
              <a:rPr lang="en-US" altLang="pt-BR" sz="2400" dirty="0"/>
              <a:t> </a:t>
            </a:r>
            <a:r>
              <a:rPr lang="en-US" altLang="pt-BR" sz="2400" dirty="0" err="1"/>
              <a:t>acrescentados</a:t>
            </a:r>
            <a:r>
              <a:rPr lang="en-US" altLang="pt-BR" sz="2400" dirty="0"/>
              <a:t> no </a:t>
            </a:r>
            <a:r>
              <a:rPr lang="en-US" altLang="pt-BR" sz="2400" dirty="0" err="1"/>
              <a:t>início</a:t>
            </a:r>
            <a:r>
              <a:rPr lang="en-US" altLang="pt-BR" sz="2400" dirty="0"/>
              <a:t> das </a:t>
            </a:r>
            <a:r>
              <a:rPr lang="en-US" altLang="pt-BR" sz="2400" dirty="0" err="1"/>
              <a:t>palavras</a:t>
            </a:r>
            <a:r>
              <a:rPr lang="en-US" altLang="pt-BR" sz="2400" dirty="0"/>
              <a:t>.</a:t>
            </a:r>
            <a:r>
              <a:rPr lang="en-US" altLang="pt-BR" sz="2400" dirty="0">
                <a:solidFill>
                  <a:srgbClr val="FF0000"/>
                </a:solidFill>
              </a:rPr>
              <a:t> </a:t>
            </a:r>
            <a:endParaRPr lang="en-US" altLang="pt-BR" sz="2400" dirty="0" smtClean="0">
              <a:solidFill>
                <a:srgbClr val="FF0000"/>
              </a:solidFill>
            </a:endParaRPr>
          </a:p>
          <a:p>
            <a:r>
              <a:rPr lang="en-US" altLang="pt-BR" sz="2400" dirty="0" err="1"/>
              <a:t>Explique</a:t>
            </a:r>
            <a:r>
              <a:rPr lang="en-US" altLang="pt-BR" sz="2400" dirty="0"/>
              <a:t> </a:t>
            </a:r>
            <a:r>
              <a:rPr lang="en-US" altLang="pt-BR" sz="2400" dirty="0" err="1"/>
              <a:t>os</a:t>
            </a:r>
            <a:r>
              <a:rPr lang="en-US" altLang="pt-BR" sz="2400" dirty="0"/>
              <a:t> </a:t>
            </a:r>
            <a:r>
              <a:rPr lang="en-US" altLang="pt-BR" sz="2400" dirty="0" err="1"/>
              <a:t>tipos</a:t>
            </a:r>
            <a:r>
              <a:rPr lang="en-US" altLang="pt-BR" sz="2400" dirty="0"/>
              <a:t> de </a:t>
            </a:r>
            <a:r>
              <a:rPr lang="en-US" altLang="pt-BR" sz="2400" dirty="0" err="1"/>
              <a:t>prefixos</a:t>
            </a:r>
            <a:r>
              <a:rPr lang="en-US" altLang="pt-BR" sz="2400" dirty="0"/>
              <a:t> e o que </a:t>
            </a:r>
            <a:r>
              <a:rPr lang="en-US" altLang="pt-BR" sz="2400" dirty="0" err="1"/>
              <a:t>significam</a:t>
            </a:r>
            <a:r>
              <a:rPr lang="en-US" altLang="pt-BR" sz="2400" dirty="0"/>
              <a:t>;</a:t>
            </a:r>
          </a:p>
          <a:p>
            <a:r>
              <a:rPr lang="en-US" altLang="pt-BR" sz="2400" dirty="0"/>
              <a:t>Procure </a:t>
            </a:r>
            <a:r>
              <a:rPr lang="en-US" altLang="pt-BR" sz="2400" dirty="0" err="1"/>
              <a:t>exemplos</a:t>
            </a:r>
            <a:r>
              <a:rPr lang="en-US" altLang="pt-BR" sz="2400" dirty="0"/>
              <a:t> de </a:t>
            </a:r>
            <a:r>
              <a:rPr lang="en-US" altLang="pt-BR" sz="2400" dirty="0" err="1"/>
              <a:t>palavras</a:t>
            </a:r>
            <a:r>
              <a:rPr lang="en-US" altLang="pt-BR" sz="2400" dirty="0"/>
              <a:t> com </a:t>
            </a:r>
            <a:r>
              <a:rPr lang="en-US" altLang="pt-BR" sz="2400" dirty="0" err="1"/>
              <a:t>prefixos</a:t>
            </a:r>
            <a:r>
              <a:rPr lang="en-US" altLang="pt-BR" sz="2400" dirty="0"/>
              <a:t> que </a:t>
            </a:r>
            <a:r>
              <a:rPr lang="en-US" altLang="pt-BR" sz="2400" dirty="0" err="1"/>
              <a:t>existem</a:t>
            </a:r>
            <a:r>
              <a:rPr lang="en-US" altLang="pt-BR" sz="2400" dirty="0"/>
              <a:t> </a:t>
            </a:r>
            <a:r>
              <a:rPr lang="en-US" altLang="pt-BR" sz="2400" dirty="0" err="1"/>
              <a:t>na</a:t>
            </a:r>
            <a:r>
              <a:rPr lang="en-US" altLang="pt-BR" sz="2400" dirty="0"/>
              <a:t> </a:t>
            </a:r>
            <a:r>
              <a:rPr lang="en-US" altLang="pt-BR" sz="2400" dirty="0" err="1"/>
              <a:t>área</a:t>
            </a:r>
            <a:r>
              <a:rPr lang="en-US" altLang="pt-BR" sz="2400" dirty="0"/>
              <a:t> de </a:t>
            </a:r>
            <a:r>
              <a:rPr lang="en-US" altLang="pt-BR" sz="2400" dirty="0" err="1"/>
              <a:t>informática</a:t>
            </a:r>
            <a:r>
              <a:rPr lang="en-US" altLang="pt-BR" sz="2400" dirty="0"/>
              <a:t> e/</a:t>
            </a:r>
            <a:r>
              <a:rPr lang="en-US" altLang="pt-BR" sz="2400" dirty="0" err="1"/>
              <a:t>ou</a:t>
            </a:r>
            <a:r>
              <a:rPr lang="en-US" altLang="pt-BR" sz="2400" dirty="0"/>
              <a:t> </a:t>
            </a:r>
            <a:r>
              <a:rPr lang="en-US" altLang="pt-BR" sz="2400" dirty="0" err="1"/>
              <a:t>technológica</a:t>
            </a:r>
            <a:r>
              <a:rPr lang="en-US" altLang="pt-BR" sz="2400" dirty="0"/>
              <a:t>;</a:t>
            </a:r>
          </a:p>
          <a:p>
            <a:r>
              <a:rPr lang="en-US" altLang="pt-BR" sz="2400" dirty="0"/>
              <a:t>Utilize o </a:t>
            </a:r>
            <a:r>
              <a:rPr lang="en-US" altLang="pt-BR" sz="2400" dirty="0" err="1"/>
              <a:t>capítulo</a:t>
            </a:r>
            <a:r>
              <a:rPr lang="en-US" altLang="pt-BR" sz="2400" dirty="0"/>
              <a:t> 4 do </a:t>
            </a:r>
            <a:r>
              <a:rPr lang="en-US" altLang="pt-BR" sz="2400" dirty="0" err="1"/>
              <a:t>livro</a:t>
            </a:r>
            <a:r>
              <a:rPr lang="en-US" altLang="pt-BR" sz="2400" dirty="0"/>
              <a:t> (</a:t>
            </a:r>
            <a:r>
              <a:rPr lang="en-US" altLang="pt-BR" sz="2400" dirty="0" err="1"/>
              <a:t>faça</a:t>
            </a:r>
            <a:r>
              <a:rPr lang="en-US" altLang="pt-BR" sz="2400" dirty="0"/>
              <a:t> </a:t>
            </a:r>
            <a:r>
              <a:rPr lang="en-US" altLang="pt-BR" sz="2400" dirty="0" err="1"/>
              <a:t>algumas</a:t>
            </a:r>
            <a:r>
              <a:rPr lang="en-US" altLang="pt-BR" sz="2400" dirty="0"/>
              <a:t> </a:t>
            </a:r>
            <a:r>
              <a:rPr lang="en-US" altLang="pt-BR" sz="2400" dirty="0" err="1"/>
              <a:t>atividades</a:t>
            </a:r>
            <a:r>
              <a:rPr lang="en-US" altLang="pt-BR" sz="2400" dirty="0"/>
              <a:t>);</a:t>
            </a:r>
          </a:p>
          <a:p>
            <a:r>
              <a:rPr lang="en-US" altLang="pt-BR" sz="2400" dirty="0"/>
              <a:t>Utilize </a:t>
            </a:r>
            <a:r>
              <a:rPr lang="en-US" altLang="pt-BR" sz="2400" dirty="0" err="1"/>
              <a:t>exercícios</a:t>
            </a:r>
            <a:r>
              <a:rPr lang="en-US" altLang="pt-BR" sz="2400" dirty="0"/>
              <a:t> </a:t>
            </a:r>
            <a:r>
              <a:rPr lang="en-US" altLang="pt-BR" sz="2400" dirty="0" err="1"/>
              <a:t>criativos</a:t>
            </a:r>
            <a:r>
              <a:rPr lang="en-US" altLang="pt-BR" sz="2400" dirty="0"/>
              <a:t> </a:t>
            </a:r>
            <a:r>
              <a:rPr lang="en-US" altLang="pt-BR" sz="2400" dirty="0" err="1"/>
              <a:t>ou</a:t>
            </a:r>
            <a:r>
              <a:rPr lang="en-US" altLang="pt-BR" sz="2400" dirty="0"/>
              <a:t> </a:t>
            </a:r>
            <a:r>
              <a:rPr lang="en-US" altLang="pt-BR" sz="2400" dirty="0" err="1"/>
              <a:t>apresentações</a:t>
            </a:r>
            <a:r>
              <a:rPr lang="en-US" altLang="pt-BR" sz="2400" dirty="0"/>
              <a:t> </a:t>
            </a:r>
            <a:r>
              <a:rPr lang="en-US" altLang="pt-BR" sz="2400" dirty="0" err="1"/>
              <a:t>criativas</a:t>
            </a:r>
            <a:r>
              <a:rPr lang="en-US" altLang="pt-BR" sz="2400" dirty="0"/>
              <a:t>;</a:t>
            </a:r>
          </a:p>
          <a:p>
            <a:r>
              <a:rPr lang="en-US" altLang="pt-BR" sz="2400" dirty="0" err="1"/>
              <a:t>Em</a:t>
            </a:r>
            <a:r>
              <a:rPr lang="en-US" altLang="pt-BR" sz="2400" dirty="0"/>
              <a:t> </a:t>
            </a:r>
            <a:r>
              <a:rPr lang="en-US" altLang="pt-BR" sz="2400" dirty="0" err="1"/>
              <a:t>vez</a:t>
            </a:r>
            <a:r>
              <a:rPr lang="en-US" altLang="pt-BR" sz="2400" dirty="0"/>
              <a:t> de </a:t>
            </a:r>
            <a:r>
              <a:rPr lang="en-US" altLang="pt-BR" sz="2400" dirty="0" err="1"/>
              <a:t>traduzir</a:t>
            </a:r>
            <a:r>
              <a:rPr lang="en-US" altLang="pt-BR" sz="2400" dirty="0"/>
              <a:t> as </a:t>
            </a:r>
            <a:r>
              <a:rPr lang="en-US" altLang="pt-BR" sz="2400" dirty="0" err="1"/>
              <a:t>expressões</a:t>
            </a:r>
            <a:r>
              <a:rPr lang="en-US" altLang="pt-BR" sz="2400" dirty="0"/>
              <a:t> para o </a:t>
            </a:r>
            <a:r>
              <a:rPr lang="en-US" altLang="pt-BR" sz="2400" dirty="0" err="1"/>
              <a:t>português</a:t>
            </a:r>
            <a:r>
              <a:rPr lang="en-US" altLang="pt-BR" sz="2400" dirty="0"/>
              <a:t> </a:t>
            </a:r>
            <a:r>
              <a:rPr lang="en-US" altLang="pt-BR" sz="2400" dirty="0" err="1"/>
              <a:t>trabalhe</a:t>
            </a:r>
            <a:r>
              <a:rPr lang="en-US" altLang="pt-BR" sz="2400" dirty="0"/>
              <a:t> com imagens. </a:t>
            </a:r>
            <a:endParaRPr lang="en-US" altLang="pt-BR" sz="2400" dirty="0" smtClean="0"/>
          </a:p>
          <a:p>
            <a:r>
              <a:rPr lang="en-US" altLang="pt-BR" sz="2400" dirty="0" err="1" smtClean="0"/>
              <a:t>Traga</a:t>
            </a:r>
            <a:r>
              <a:rPr lang="en-US" altLang="pt-BR" sz="2400" dirty="0" smtClean="0"/>
              <a:t> um </a:t>
            </a:r>
            <a:r>
              <a:rPr lang="en-US" altLang="pt-BR" sz="2400" dirty="0" err="1" smtClean="0"/>
              <a:t>texto</a:t>
            </a:r>
            <a:r>
              <a:rPr lang="en-US" altLang="pt-BR" sz="2400" dirty="0" smtClean="0"/>
              <a:t> e </a:t>
            </a:r>
            <a:r>
              <a:rPr lang="en-US" altLang="pt-BR" sz="2400" dirty="0" err="1" smtClean="0"/>
              <a:t>mostre</a:t>
            </a:r>
            <a:r>
              <a:rPr lang="en-US" altLang="pt-BR" sz="2400" dirty="0" smtClean="0"/>
              <a:t> </a:t>
            </a:r>
            <a:r>
              <a:rPr lang="en-US" altLang="pt-BR" sz="2400" dirty="0" err="1" smtClean="0"/>
              <a:t>nele</a:t>
            </a:r>
            <a:r>
              <a:rPr lang="en-US" altLang="pt-BR" sz="2400" dirty="0" smtClean="0"/>
              <a:t> </a:t>
            </a:r>
            <a:r>
              <a:rPr lang="en-US" altLang="pt-BR" sz="2400" dirty="0" err="1" smtClean="0"/>
              <a:t>os</a:t>
            </a:r>
            <a:r>
              <a:rPr lang="en-US" altLang="pt-BR" sz="2400" dirty="0" smtClean="0"/>
              <a:t> </a:t>
            </a:r>
            <a:r>
              <a:rPr lang="en-US" altLang="pt-BR" sz="2400" dirty="0" err="1" smtClean="0"/>
              <a:t>exemplos</a:t>
            </a:r>
            <a:r>
              <a:rPr lang="en-US" altLang="pt-BR" sz="2400" dirty="0" smtClean="0"/>
              <a:t>.</a:t>
            </a:r>
            <a:endParaRPr lang="en-US" altLang="pt-BR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1246187"/>
          </a:xfrm>
        </p:spPr>
        <p:txBody>
          <a:bodyPr/>
          <a:lstStyle/>
          <a:p>
            <a:r>
              <a:rPr lang="en-US" altLang="pt-BR" dirty="0" smtClean="0"/>
              <a:t>Group </a:t>
            </a:r>
            <a:r>
              <a:rPr lang="en-US" altLang="pt-BR" dirty="0" smtClean="0"/>
              <a:t>2 </a:t>
            </a:r>
            <a:r>
              <a:rPr lang="en-US" altLang="pt-BR" dirty="0" smtClean="0"/>
              <a:t>– </a:t>
            </a:r>
            <a:r>
              <a:rPr lang="en-US" altLang="pt-BR" dirty="0" err="1" smtClean="0"/>
              <a:t>Sufixation</a:t>
            </a:r>
            <a:endParaRPr lang="en-US" altLang="pt-BR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524000"/>
            <a:ext cx="8458200" cy="5105400"/>
          </a:xfrm>
        </p:spPr>
        <p:txBody>
          <a:bodyPr/>
          <a:lstStyle/>
          <a:p>
            <a:r>
              <a:rPr lang="en-US" altLang="pt-BR" sz="2400" dirty="0" err="1">
                <a:solidFill>
                  <a:srgbClr val="FF0000"/>
                </a:solidFill>
              </a:rPr>
              <a:t>Sufixes</a:t>
            </a:r>
            <a:r>
              <a:rPr lang="en-US" altLang="pt-BR" sz="2400" dirty="0">
                <a:solidFill>
                  <a:srgbClr val="FF0000"/>
                </a:solidFill>
              </a:rPr>
              <a:t> </a:t>
            </a:r>
            <a:r>
              <a:rPr lang="en-US" altLang="pt-BR" sz="2400" dirty="0" err="1"/>
              <a:t>são</a:t>
            </a:r>
            <a:r>
              <a:rPr lang="en-US" altLang="pt-BR" sz="2400" dirty="0"/>
              <a:t> </a:t>
            </a:r>
            <a:r>
              <a:rPr lang="en-US" altLang="pt-BR" sz="2400" dirty="0" err="1"/>
              <a:t>acrescentados</a:t>
            </a:r>
            <a:r>
              <a:rPr lang="en-US" altLang="pt-BR" sz="2400" dirty="0"/>
              <a:t> no final das </a:t>
            </a:r>
            <a:r>
              <a:rPr lang="en-US" altLang="pt-BR" sz="2400" dirty="0" err="1"/>
              <a:t>palavras</a:t>
            </a:r>
            <a:r>
              <a:rPr lang="en-US" altLang="pt-BR" sz="2400" dirty="0"/>
              <a:t>.</a:t>
            </a:r>
          </a:p>
          <a:p>
            <a:r>
              <a:rPr lang="en-US" altLang="pt-BR" sz="2400" dirty="0" err="1" smtClean="0"/>
              <a:t>Explique</a:t>
            </a:r>
            <a:r>
              <a:rPr lang="en-US" altLang="pt-BR" sz="2400" dirty="0" smtClean="0"/>
              <a:t> </a:t>
            </a:r>
            <a:r>
              <a:rPr lang="en-US" altLang="pt-BR" sz="2400" dirty="0" err="1"/>
              <a:t>os</a:t>
            </a:r>
            <a:r>
              <a:rPr lang="en-US" altLang="pt-BR" sz="2400" dirty="0"/>
              <a:t> </a:t>
            </a:r>
            <a:r>
              <a:rPr lang="en-US" altLang="pt-BR" sz="2400" dirty="0" err="1"/>
              <a:t>tipos</a:t>
            </a:r>
            <a:r>
              <a:rPr lang="en-US" altLang="pt-BR" sz="2400" dirty="0"/>
              <a:t> de </a:t>
            </a:r>
            <a:r>
              <a:rPr lang="en-US" altLang="pt-BR" sz="2400" dirty="0" err="1" smtClean="0"/>
              <a:t>sufixos</a:t>
            </a:r>
            <a:r>
              <a:rPr lang="en-US" altLang="pt-BR" sz="2400" dirty="0" smtClean="0"/>
              <a:t> </a:t>
            </a:r>
            <a:r>
              <a:rPr lang="en-US" altLang="pt-BR" sz="2400" dirty="0"/>
              <a:t>e o que </a:t>
            </a:r>
            <a:r>
              <a:rPr lang="en-US" altLang="pt-BR" sz="2400" dirty="0" err="1"/>
              <a:t>significam</a:t>
            </a:r>
            <a:r>
              <a:rPr lang="en-US" altLang="pt-BR" sz="2400" dirty="0"/>
              <a:t>;</a:t>
            </a:r>
          </a:p>
          <a:p>
            <a:r>
              <a:rPr lang="en-US" altLang="pt-BR" sz="2400" dirty="0"/>
              <a:t>Procure </a:t>
            </a:r>
            <a:r>
              <a:rPr lang="en-US" altLang="pt-BR" sz="2400" dirty="0" err="1"/>
              <a:t>exemplos</a:t>
            </a:r>
            <a:r>
              <a:rPr lang="en-US" altLang="pt-BR" sz="2400" dirty="0"/>
              <a:t> de </a:t>
            </a:r>
            <a:r>
              <a:rPr lang="en-US" altLang="pt-BR" sz="2400" dirty="0" err="1"/>
              <a:t>palavras</a:t>
            </a:r>
            <a:r>
              <a:rPr lang="en-US" altLang="pt-BR" sz="2400" dirty="0"/>
              <a:t> com </a:t>
            </a:r>
            <a:r>
              <a:rPr lang="en-US" altLang="pt-BR" sz="2400" dirty="0" err="1"/>
              <a:t>sufixos</a:t>
            </a:r>
            <a:r>
              <a:rPr lang="en-US" altLang="pt-BR" sz="2400" dirty="0"/>
              <a:t> </a:t>
            </a:r>
            <a:r>
              <a:rPr lang="en-US" altLang="pt-BR" sz="2400" dirty="0" smtClean="0"/>
              <a:t>que </a:t>
            </a:r>
            <a:r>
              <a:rPr lang="en-US" altLang="pt-BR" sz="2400" dirty="0" err="1"/>
              <a:t>existem</a:t>
            </a:r>
            <a:r>
              <a:rPr lang="en-US" altLang="pt-BR" sz="2400" dirty="0"/>
              <a:t> </a:t>
            </a:r>
            <a:r>
              <a:rPr lang="en-US" altLang="pt-BR" sz="2400" dirty="0" err="1"/>
              <a:t>na</a:t>
            </a:r>
            <a:r>
              <a:rPr lang="en-US" altLang="pt-BR" sz="2400" dirty="0"/>
              <a:t> </a:t>
            </a:r>
            <a:r>
              <a:rPr lang="en-US" altLang="pt-BR" sz="2400" dirty="0" err="1"/>
              <a:t>área</a:t>
            </a:r>
            <a:r>
              <a:rPr lang="en-US" altLang="pt-BR" sz="2400" dirty="0"/>
              <a:t> de </a:t>
            </a:r>
            <a:r>
              <a:rPr lang="en-US" altLang="pt-BR" sz="2400" dirty="0" err="1"/>
              <a:t>informática</a:t>
            </a:r>
            <a:r>
              <a:rPr lang="en-US" altLang="pt-BR" sz="2400" dirty="0"/>
              <a:t> e/</a:t>
            </a:r>
            <a:r>
              <a:rPr lang="en-US" altLang="pt-BR" sz="2400" dirty="0" err="1"/>
              <a:t>ou</a:t>
            </a:r>
            <a:r>
              <a:rPr lang="en-US" altLang="pt-BR" sz="2400" dirty="0"/>
              <a:t> </a:t>
            </a:r>
            <a:r>
              <a:rPr lang="en-US" altLang="pt-BR" sz="2400" dirty="0" err="1"/>
              <a:t>technológica</a:t>
            </a:r>
            <a:r>
              <a:rPr lang="en-US" altLang="pt-BR" sz="2400" dirty="0"/>
              <a:t>;</a:t>
            </a:r>
          </a:p>
          <a:p>
            <a:r>
              <a:rPr lang="en-US" altLang="pt-BR" sz="2400" dirty="0"/>
              <a:t>Utilize o </a:t>
            </a:r>
            <a:r>
              <a:rPr lang="en-US" altLang="pt-BR" sz="2400" dirty="0" err="1"/>
              <a:t>capítulo</a:t>
            </a:r>
            <a:r>
              <a:rPr lang="en-US" altLang="pt-BR" sz="2400" dirty="0"/>
              <a:t> </a:t>
            </a:r>
            <a:r>
              <a:rPr lang="en-US" altLang="pt-BR" sz="2400" dirty="0" smtClean="0"/>
              <a:t>5 </a:t>
            </a:r>
            <a:r>
              <a:rPr lang="en-US" altLang="pt-BR" sz="2400" dirty="0"/>
              <a:t>do </a:t>
            </a:r>
            <a:r>
              <a:rPr lang="en-US" altLang="pt-BR" sz="2400" dirty="0" err="1"/>
              <a:t>livro</a:t>
            </a:r>
            <a:r>
              <a:rPr lang="en-US" altLang="pt-BR" sz="2400" dirty="0"/>
              <a:t> (</a:t>
            </a:r>
            <a:r>
              <a:rPr lang="en-US" altLang="pt-BR" sz="2400" dirty="0" err="1"/>
              <a:t>faça</a:t>
            </a:r>
            <a:r>
              <a:rPr lang="en-US" altLang="pt-BR" sz="2400" dirty="0"/>
              <a:t> </a:t>
            </a:r>
            <a:r>
              <a:rPr lang="en-US" altLang="pt-BR" sz="2400" dirty="0" err="1"/>
              <a:t>algumas</a:t>
            </a:r>
            <a:r>
              <a:rPr lang="en-US" altLang="pt-BR" sz="2400" dirty="0"/>
              <a:t> </a:t>
            </a:r>
            <a:r>
              <a:rPr lang="en-US" altLang="pt-BR" sz="2400" dirty="0" err="1"/>
              <a:t>atividades</a:t>
            </a:r>
            <a:r>
              <a:rPr lang="en-US" altLang="pt-BR" sz="2400" dirty="0"/>
              <a:t>);</a:t>
            </a:r>
          </a:p>
          <a:p>
            <a:r>
              <a:rPr lang="en-US" altLang="pt-BR" sz="2400" dirty="0"/>
              <a:t>Utilize </a:t>
            </a:r>
            <a:r>
              <a:rPr lang="en-US" altLang="pt-BR" sz="2400" dirty="0" err="1"/>
              <a:t>exercícios</a:t>
            </a:r>
            <a:r>
              <a:rPr lang="en-US" altLang="pt-BR" sz="2400" dirty="0"/>
              <a:t> </a:t>
            </a:r>
            <a:r>
              <a:rPr lang="en-US" altLang="pt-BR" sz="2400" dirty="0" err="1"/>
              <a:t>criativos</a:t>
            </a:r>
            <a:r>
              <a:rPr lang="en-US" altLang="pt-BR" sz="2400" dirty="0"/>
              <a:t> </a:t>
            </a:r>
            <a:r>
              <a:rPr lang="en-US" altLang="pt-BR" sz="2400" dirty="0" err="1"/>
              <a:t>ou</a:t>
            </a:r>
            <a:r>
              <a:rPr lang="en-US" altLang="pt-BR" sz="2400" dirty="0"/>
              <a:t> </a:t>
            </a:r>
            <a:r>
              <a:rPr lang="en-US" altLang="pt-BR" sz="2400" dirty="0" err="1"/>
              <a:t>apresentações</a:t>
            </a:r>
            <a:r>
              <a:rPr lang="en-US" altLang="pt-BR" sz="2400" dirty="0"/>
              <a:t> </a:t>
            </a:r>
            <a:r>
              <a:rPr lang="en-US" altLang="pt-BR" sz="2400" dirty="0" err="1"/>
              <a:t>criativas</a:t>
            </a:r>
            <a:r>
              <a:rPr lang="en-US" altLang="pt-BR" sz="2400" dirty="0"/>
              <a:t>;</a:t>
            </a:r>
          </a:p>
          <a:p>
            <a:r>
              <a:rPr lang="en-US" altLang="pt-BR" sz="2400" dirty="0" err="1"/>
              <a:t>Em</a:t>
            </a:r>
            <a:r>
              <a:rPr lang="en-US" altLang="pt-BR" sz="2400" dirty="0"/>
              <a:t> </a:t>
            </a:r>
            <a:r>
              <a:rPr lang="en-US" altLang="pt-BR" sz="2400" dirty="0" err="1"/>
              <a:t>vez</a:t>
            </a:r>
            <a:r>
              <a:rPr lang="en-US" altLang="pt-BR" sz="2400" dirty="0"/>
              <a:t> de </a:t>
            </a:r>
            <a:r>
              <a:rPr lang="en-US" altLang="pt-BR" sz="2400" dirty="0" err="1"/>
              <a:t>traduzir</a:t>
            </a:r>
            <a:r>
              <a:rPr lang="en-US" altLang="pt-BR" sz="2400" dirty="0"/>
              <a:t> as </a:t>
            </a:r>
            <a:r>
              <a:rPr lang="en-US" altLang="pt-BR" sz="2400" dirty="0" err="1"/>
              <a:t>expressões</a:t>
            </a:r>
            <a:r>
              <a:rPr lang="en-US" altLang="pt-BR" sz="2400" dirty="0"/>
              <a:t> para o </a:t>
            </a:r>
            <a:r>
              <a:rPr lang="en-US" altLang="pt-BR" sz="2400" dirty="0" err="1"/>
              <a:t>português</a:t>
            </a:r>
            <a:r>
              <a:rPr lang="en-US" altLang="pt-BR" sz="2400" dirty="0"/>
              <a:t> </a:t>
            </a:r>
            <a:r>
              <a:rPr lang="en-US" altLang="pt-BR" sz="2400" dirty="0" err="1"/>
              <a:t>trabalhe</a:t>
            </a:r>
            <a:r>
              <a:rPr lang="en-US" altLang="pt-BR" sz="2400" dirty="0"/>
              <a:t> com imagens. </a:t>
            </a:r>
            <a:endParaRPr lang="en-US" altLang="pt-BR" sz="2400" dirty="0" smtClean="0"/>
          </a:p>
          <a:p>
            <a:r>
              <a:rPr lang="en-US" altLang="pt-BR" sz="2400" dirty="0" err="1"/>
              <a:t>Traga</a:t>
            </a:r>
            <a:r>
              <a:rPr lang="en-US" altLang="pt-BR" sz="2400" dirty="0"/>
              <a:t> um </a:t>
            </a:r>
            <a:r>
              <a:rPr lang="en-US" altLang="pt-BR" sz="2400" dirty="0" err="1"/>
              <a:t>texto</a:t>
            </a:r>
            <a:r>
              <a:rPr lang="en-US" altLang="pt-BR" sz="2400" dirty="0"/>
              <a:t> e </a:t>
            </a:r>
            <a:r>
              <a:rPr lang="en-US" altLang="pt-BR" sz="2400" dirty="0" err="1"/>
              <a:t>mostre</a:t>
            </a:r>
            <a:r>
              <a:rPr lang="en-US" altLang="pt-BR" sz="2400" dirty="0"/>
              <a:t> </a:t>
            </a:r>
            <a:r>
              <a:rPr lang="en-US" altLang="pt-BR" sz="2400" dirty="0" err="1"/>
              <a:t>nele</a:t>
            </a:r>
            <a:r>
              <a:rPr lang="en-US" altLang="pt-BR" sz="2400" dirty="0"/>
              <a:t> </a:t>
            </a:r>
            <a:r>
              <a:rPr lang="en-US" altLang="pt-BR" sz="2400" dirty="0" err="1"/>
              <a:t>os</a:t>
            </a:r>
            <a:r>
              <a:rPr lang="en-US" altLang="pt-BR" sz="2400" dirty="0"/>
              <a:t> </a:t>
            </a:r>
            <a:r>
              <a:rPr lang="en-US" altLang="pt-BR" sz="2400" dirty="0" err="1"/>
              <a:t>exemplos</a:t>
            </a:r>
            <a:r>
              <a:rPr lang="en-US" altLang="pt-BR" sz="2400" dirty="0"/>
              <a:t>.</a:t>
            </a:r>
          </a:p>
          <a:p>
            <a:endParaRPr lang="en-US" altLang="pt-BR" sz="2400" dirty="0"/>
          </a:p>
        </p:txBody>
      </p:sp>
    </p:spTree>
    <p:extLst>
      <p:ext uri="{BB962C8B-B14F-4D97-AF65-F5344CB8AC3E}">
        <p14:creationId xmlns:p14="http://schemas.microsoft.com/office/powerpoint/2010/main" val="16788682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1322387"/>
          </a:xfrm>
        </p:spPr>
        <p:txBody>
          <a:bodyPr/>
          <a:lstStyle/>
          <a:p>
            <a:r>
              <a:rPr lang="en-US" altLang="pt-BR" dirty="0" err="1"/>
              <a:t>Grupo</a:t>
            </a:r>
            <a:r>
              <a:rPr lang="en-US" altLang="pt-BR" dirty="0"/>
              <a:t> </a:t>
            </a:r>
            <a:r>
              <a:rPr lang="en-US" altLang="pt-BR" dirty="0"/>
              <a:t>3</a:t>
            </a:r>
            <a:r>
              <a:rPr lang="en-US" altLang="pt-BR" dirty="0" smtClean="0"/>
              <a:t> </a:t>
            </a:r>
            <a:r>
              <a:rPr lang="en-US" altLang="pt-BR" dirty="0"/>
              <a:t>– </a:t>
            </a:r>
            <a:r>
              <a:rPr lang="en-US" altLang="pt-BR" dirty="0" smtClean="0"/>
              <a:t>Backformation, Acronyms e Clipping</a:t>
            </a:r>
            <a:endParaRPr lang="en-US" altLang="pt-BR" dirty="0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600200"/>
            <a:ext cx="8763000" cy="5181600"/>
          </a:xfrm>
        </p:spPr>
        <p:txBody>
          <a:bodyPr/>
          <a:lstStyle/>
          <a:p>
            <a:r>
              <a:rPr lang="en-US" altLang="pt-BR" sz="2300" dirty="0" smtClean="0">
                <a:solidFill>
                  <a:srgbClr val="FF0000"/>
                </a:solidFill>
              </a:rPr>
              <a:t>Backformation</a:t>
            </a:r>
            <a:r>
              <a:rPr lang="en-US" altLang="pt-BR" sz="2300" dirty="0" smtClean="0"/>
              <a:t> é o </a:t>
            </a:r>
            <a:r>
              <a:rPr lang="en-US" altLang="pt-BR" sz="2300" dirty="0" err="1" smtClean="0"/>
              <a:t>processo</a:t>
            </a:r>
            <a:r>
              <a:rPr lang="en-US" altLang="pt-BR" sz="2300" dirty="0" smtClean="0"/>
              <a:t> </a:t>
            </a:r>
            <a:r>
              <a:rPr lang="en-US" altLang="pt-BR" sz="2300" dirty="0" err="1" smtClean="0"/>
              <a:t>onde</a:t>
            </a:r>
            <a:r>
              <a:rPr lang="en-US" altLang="pt-BR" sz="2300" dirty="0" smtClean="0"/>
              <a:t> a </a:t>
            </a:r>
            <a:r>
              <a:rPr lang="en-US" altLang="pt-BR" sz="2300" dirty="0" err="1" smtClean="0"/>
              <a:t>plavra</a:t>
            </a:r>
            <a:r>
              <a:rPr lang="en-US" altLang="pt-BR" sz="2300" dirty="0" smtClean="0"/>
              <a:t> é </a:t>
            </a:r>
            <a:r>
              <a:rPr lang="en-US" altLang="pt-BR" sz="2300" dirty="0" err="1" smtClean="0"/>
              <a:t>reduzida</a:t>
            </a:r>
            <a:r>
              <a:rPr lang="en-US" altLang="pt-BR" sz="2300" dirty="0" smtClean="0"/>
              <a:t> e </a:t>
            </a:r>
            <a:r>
              <a:rPr lang="en-US" altLang="pt-BR" sz="2300" dirty="0" err="1" smtClean="0"/>
              <a:t>uma</a:t>
            </a:r>
            <a:r>
              <a:rPr lang="en-US" altLang="pt-BR" sz="2300" dirty="0" smtClean="0"/>
              <a:t>, </a:t>
            </a:r>
            <a:r>
              <a:rPr lang="en-US" altLang="pt-BR" sz="2300" dirty="0" err="1" smtClean="0"/>
              <a:t>duas</a:t>
            </a:r>
            <a:r>
              <a:rPr lang="en-US" altLang="pt-BR" sz="2300" dirty="0" smtClean="0"/>
              <a:t> </a:t>
            </a:r>
            <a:r>
              <a:rPr lang="en-US" altLang="pt-BR" sz="2300" dirty="0" err="1" smtClean="0"/>
              <a:t>ou</a:t>
            </a:r>
            <a:r>
              <a:rPr lang="en-US" altLang="pt-BR" sz="2300" dirty="0" smtClean="0"/>
              <a:t> no </a:t>
            </a:r>
            <a:r>
              <a:rPr lang="en-US" altLang="pt-BR" sz="2300" dirty="0" err="1" smtClean="0"/>
              <a:t>máximo</a:t>
            </a:r>
            <a:r>
              <a:rPr lang="en-US" altLang="pt-BR" sz="2300" dirty="0" smtClean="0"/>
              <a:t> </a:t>
            </a:r>
            <a:r>
              <a:rPr lang="en-US" altLang="pt-BR" sz="2300" dirty="0" err="1" smtClean="0"/>
              <a:t>três</a:t>
            </a:r>
            <a:r>
              <a:rPr lang="en-US" altLang="pt-BR" sz="2300" dirty="0" smtClean="0"/>
              <a:t> </a:t>
            </a:r>
            <a:r>
              <a:rPr lang="en-US" altLang="pt-BR" sz="2300" dirty="0" err="1" smtClean="0"/>
              <a:t>letras</a:t>
            </a:r>
            <a:r>
              <a:rPr lang="en-US" altLang="pt-BR" sz="2300" dirty="0" smtClean="0"/>
              <a:t>, </a:t>
            </a:r>
            <a:r>
              <a:rPr lang="en-US" altLang="pt-BR" sz="2300" dirty="0" err="1" smtClean="0"/>
              <a:t>geralmente</a:t>
            </a:r>
            <a:r>
              <a:rPr lang="en-US" altLang="pt-BR" sz="2300" dirty="0" smtClean="0"/>
              <a:t> para se </a:t>
            </a:r>
            <a:r>
              <a:rPr lang="en-US" altLang="pt-BR" sz="2300" dirty="0" err="1" smtClean="0"/>
              <a:t>tornar</a:t>
            </a:r>
            <a:r>
              <a:rPr lang="en-US" altLang="pt-BR" sz="2300" dirty="0" smtClean="0"/>
              <a:t> um </a:t>
            </a:r>
            <a:r>
              <a:rPr lang="en-US" altLang="pt-BR" sz="2300" dirty="0" err="1" smtClean="0"/>
              <a:t>verbo</a:t>
            </a:r>
            <a:r>
              <a:rPr lang="en-US" altLang="pt-BR" sz="2300" dirty="0" smtClean="0"/>
              <a:t>.</a:t>
            </a:r>
          </a:p>
          <a:p>
            <a:r>
              <a:rPr lang="en-US" altLang="pt-BR" sz="2300" dirty="0" smtClean="0">
                <a:solidFill>
                  <a:srgbClr val="FF0000"/>
                </a:solidFill>
              </a:rPr>
              <a:t>Acronyms</a:t>
            </a:r>
            <a:r>
              <a:rPr lang="en-US" altLang="pt-BR" sz="2300" dirty="0" smtClean="0"/>
              <a:t> </a:t>
            </a:r>
            <a:r>
              <a:rPr lang="en-US" altLang="pt-BR" sz="2300" dirty="0" err="1" smtClean="0"/>
              <a:t>são</a:t>
            </a:r>
            <a:r>
              <a:rPr lang="en-US" altLang="pt-BR" sz="2300" dirty="0" smtClean="0"/>
              <a:t> as </a:t>
            </a:r>
            <a:r>
              <a:rPr lang="en-US" altLang="pt-BR" sz="2300" dirty="0" err="1" smtClean="0"/>
              <a:t>siglas</a:t>
            </a:r>
            <a:r>
              <a:rPr lang="en-US" altLang="pt-BR" sz="2300" dirty="0" smtClean="0"/>
              <a:t> </a:t>
            </a:r>
            <a:r>
              <a:rPr lang="en-US" altLang="pt-BR" sz="2300" dirty="0" err="1" smtClean="0"/>
              <a:t>feitas</a:t>
            </a:r>
            <a:r>
              <a:rPr lang="en-US" altLang="pt-BR" sz="2300" dirty="0" smtClean="0"/>
              <a:t> a </a:t>
            </a:r>
            <a:r>
              <a:rPr lang="en-US" altLang="pt-BR" sz="2300" dirty="0" err="1" smtClean="0"/>
              <a:t>partir</a:t>
            </a:r>
            <a:r>
              <a:rPr lang="en-US" altLang="pt-BR" sz="2300" dirty="0" smtClean="0"/>
              <a:t> da </a:t>
            </a:r>
            <a:r>
              <a:rPr lang="en-US" altLang="pt-BR" sz="2300" dirty="0" err="1" smtClean="0"/>
              <a:t>primeira</a:t>
            </a:r>
            <a:r>
              <a:rPr lang="en-US" altLang="pt-BR" sz="2300" dirty="0" smtClean="0"/>
              <a:t> </a:t>
            </a:r>
            <a:r>
              <a:rPr lang="en-US" altLang="pt-BR" sz="2300" dirty="0" err="1" smtClean="0"/>
              <a:t>letra</a:t>
            </a:r>
            <a:r>
              <a:rPr lang="en-US" altLang="pt-BR" sz="2300" dirty="0" smtClean="0"/>
              <a:t> das </a:t>
            </a:r>
            <a:r>
              <a:rPr lang="en-US" altLang="pt-BR" sz="2300" dirty="0" err="1" smtClean="0"/>
              <a:t>palavras</a:t>
            </a:r>
            <a:r>
              <a:rPr lang="en-US" altLang="pt-BR" sz="2300" dirty="0" smtClean="0"/>
              <a:t> de </a:t>
            </a:r>
            <a:r>
              <a:rPr lang="en-US" altLang="pt-BR" sz="2300" dirty="0" err="1" smtClean="0"/>
              <a:t>uma</a:t>
            </a:r>
            <a:r>
              <a:rPr lang="en-US" altLang="pt-BR" sz="2300" dirty="0" smtClean="0"/>
              <a:t> </a:t>
            </a:r>
            <a:r>
              <a:rPr lang="en-US" altLang="pt-BR" sz="2300" dirty="0" err="1" smtClean="0"/>
              <a:t>expressão</a:t>
            </a:r>
            <a:r>
              <a:rPr lang="en-US" altLang="pt-BR" sz="2300" dirty="0" smtClean="0"/>
              <a:t> </a:t>
            </a:r>
            <a:r>
              <a:rPr lang="en-US" altLang="pt-BR" sz="2300" dirty="0" err="1" smtClean="0"/>
              <a:t>ou</a:t>
            </a:r>
            <a:r>
              <a:rPr lang="en-US" altLang="pt-BR" sz="2300" dirty="0" smtClean="0"/>
              <a:t> </a:t>
            </a:r>
            <a:r>
              <a:rPr lang="en-US" altLang="pt-BR" sz="2300" dirty="0" err="1" smtClean="0"/>
              <a:t>frase</a:t>
            </a:r>
            <a:r>
              <a:rPr lang="en-US" altLang="pt-BR" sz="2300" dirty="0" smtClean="0"/>
              <a:t>.</a:t>
            </a:r>
          </a:p>
          <a:p>
            <a:r>
              <a:rPr lang="en-US" altLang="pt-BR" sz="2300" dirty="0">
                <a:solidFill>
                  <a:srgbClr val="FF0000"/>
                </a:solidFill>
              </a:rPr>
              <a:t>Clipping</a:t>
            </a:r>
            <a:r>
              <a:rPr lang="en-US" altLang="pt-BR" sz="2300" dirty="0"/>
              <a:t> é a </a:t>
            </a:r>
            <a:r>
              <a:rPr lang="en-US" altLang="pt-BR" sz="2300" dirty="0" err="1"/>
              <a:t>diminuição</a:t>
            </a:r>
            <a:r>
              <a:rPr lang="en-US" altLang="pt-BR" sz="2300" dirty="0"/>
              <a:t> da </a:t>
            </a:r>
            <a:r>
              <a:rPr lang="en-US" altLang="pt-BR" sz="2300" dirty="0" err="1"/>
              <a:t>palavra</a:t>
            </a:r>
            <a:r>
              <a:rPr lang="en-US" altLang="pt-BR" sz="2300" dirty="0"/>
              <a:t> (para </a:t>
            </a:r>
            <a:r>
              <a:rPr lang="en-US" altLang="pt-BR" sz="2300" dirty="0" err="1"/>
              <a:t>uma</a:t>
            </a:r>
            <a:r>
              <a:rPr lang="en-US" altLang="pt-BR" sz="2300" dirty="0"/>
              <a:t> </a:t>
            </a:r>
            <a:r>
              <a:rPr lang="en-US" altLang="pt-BR" sz="2300" dirty="0" err="1"/>
              <a:t>sílaba</a:t>
            </a:r>
            <a:r>
              <a:rPr lang="en-US" altLang="pt-BR" sz="2300" dirty="0"/>
              <a:t> </a:t>
            </a:r>
            <a:r>
              <a:rPr lang="en-US" altLang="pt-BR" sz="2300" dirty="0" err="1"/>
              <a:t>por</a:t>
            </a:r>
            <a:r>
              <a:rPr lang="en-US" altLang="pt-BR" sz="2300" dirty="0"/>
              <a:t> </a:t>
            </a:r>
            <a:r>
              <a:rPr lang="en-US" altLang="pt-BR" sz="2300" dirty="0" err="1"/>
              <a:t>exemplo</a:t>
            </a:r>
            <a:r>
              <a:rPr lang="en-US" altLang="pt-BR" sz="2300" dirty="0"/>
              <a:t>)</a:t>
            </a:r>
          </a:p>
          <a:p>
            <a:pPr marL="533400" indent="-533400"/>
            <a:r>
              <a:rPr lang="en-US" altLang="pt-BR" sz="2300" dirty="0" err="1" smtClean="0"/>
              <a:t>Pesquisar</a:t>
            </a:r>
            <a:r>
              <a:rPr lang="en-US" altLang="pt-BR" sz="2300" dirty="0" smtClean="0"/>
              <a:t> </a:t>
            </a:r>
            <a:r>
              <a:rPr lang="en-US" altLang="pt-BR" sz="2300" dirty="0" err="1"/>
              <a:t>os</a:t>
            </a:r>
            <a:r>
              <a:rPr lang="en-US" altLang="pt-BR" sz="2300" dirty="0"/>
              <a:t> </a:t>
            </a:r>
            <a:r>
              <a:rPr lang="en-US" altLang="pt-BR" sz="2300" dirty="0" err="1"/>
              <a:t>processos</a:t>
            </a:r>
            <a:r>
              <a:rPr lang="en-US" altLang="pt-BR" sz="2300" dirty="0"/>
              <a:t> e </a:t>
            </a:r>
            <a:r>
              <a:rPr lang="en-US" altLang="pt-BR" sz="2300" dirty="0" err="1"/>
              <a:t>trazer</a:t>
            </a:r>
            <a:r>
              <a:rPr lang="en-US" altLang="pt-BR" sz="2300" dirty="0"/>
              <a:t> </a:t>
            </a:r>
            <a:r>
              <a:rPr lang="en-US" altLang="pt-BR" sz="2300" dirty="0" err="1"/>
              <a:t>exemplos</a:t>
            </a:r>
            <a:r>
              <a:rPr lang="en-US" altLang="pt-BR" sz="2300" dirty="0"/>
              <a:t> </a:t>
            </a:r>
            <a:r>
              <a:rPr lang="en-US" altLang="pt-BR" sz="2300" dirty="0" err="1"/>
              <a:t>preferencialmente</a:t>
            </a:r>
            <a:r>
              <a:rPr lang="en-US" altLang="pt-BR" sz="2300" dirty="0"/>
              <a:t> da </a:t>
            </a:r>
            <a:r>
              <a:rPr lang="en-US" altLang="pt-BR" sz="2300" dirty="0" err="1"/>
              <a:t>área</a:t>
            </a:r>
            <a:r>
              <a:rPr lang="en-US" altLang="pt-BR" sz="2300" dirty="0"/>
              <a:t> de </a:t>
            </a:r>
            <a:r>
              <a:rPr lang="en-US" altLang="pt-BR" sz="2300" dirty="0" err="1"/>
              <a:t>informática</a:t>
            </a:r>
            <a:r>
              <a:rPr lang="en-US" altLang="pt-BR" sz="2300" dirty="0"/>
              <a:t>;</a:t>
            </a:r>
          </a:p>
          <a:p>
            <a:pPr marL="533400" indent="-533400"/>
            <a:r>
              <a:rPr lang="en-US" altLang="pt-BR" sz="2300" dirty="0" err="1"/>
              <a:t>Traga</a:t>
            </a:r>
            <a:r>
              <a:rPr lang="en-US" altLang="pt-BR" sz="2300" dirty="0"/>
              <a:t> </a:t>
            </a:r>
            <a:r>
              <a:rPr lang="en-US" altLang="pt-BR" sz="2300" dirty="0" smtClean="0"/>
              <a:t>um </a:t>
            </a:r>
            <a:r>
              <a:rPr lang="en-US" altLang="pt-BR" sz="2300" dirty="0" err="1" smtClean="0"/>
              <a:t>texto</a:t>
            </a:r>
            <a:r>
              <a:rPr lang="en-US" altLang="pt-BR" sz="2300" dirty="0" smtClean="0"/>
              <a:t> e </a:t>
            </a:r>
            <a:r>
              <a:rPr lang="en-US" altLang="pt-BR" sz="2300" dirty="0" err="1" smtClean="0"/>
              <a:t>mostre</a:t>
            </a:r>
            <a:r>
              <a:rPr lang="en-US" altLang="pt-BR" sz="2300" dirty="0" smtClean="0"/>
              <a:t> as </a:t>
            </a:r>
            <a:r>
              <a:rPr lang="en-US" altLang="pt-BR" sz="2300" dirty="0" err="1" smtClean="0"/>
              <a:t>palavras</a:t>
            </a:r>
            <a:r>
              <a:rPr lang="en-US" altLang="pt-BR" sz="2300" dirty="0" smtClean="0"/>
              <a:t> </a:t>
            </a:r>
            <a:r>
              <a:rPr lang="en-US" altLang="pt-BR" sz="2300" dirty="0" err="1" smtClean="0"/>
              <a:t>nele</a:t>
            </a:r>
            <a:r>
              <a:rPr lang="en-US" altLang="pt-BR" sz="2300" dirty="0" smtClean="0"/>
              <a:t> para </a:t>
            </a:r>
            <a:r>
              <a:rPr lang="en-US" altLang="pt-BR" sz="2300" dirty="0" err="1"/>
              <a:t>exemplificar</a:t>
            </a:r>
            <a:r>
              <a:rPr lang="en-US" altLang="pt-BR" sz="2300" dirty="0"/>
              <a:t>;</a:t>
            </a:r>
          </a:p>
          <a:p>
            <a:pPr marL="533400" indent="-533400"/>
            <a:r>
              <a:rPr lang="en-US" altLang="pt-BR" sz="2300" dirty="0" err="1"/>
              <a:t>Trazer</a:t>
            </a:r>
            <a:r>
              <a:rPr lang="en-US" altLang="pt-BR" sz="2300" dirty="0"/>
              <a:t> </a:t>
            </a:r>
            <a:r>
              <a:rPr lang="en-US" altLang="pt-BR" sz="2300" dirty="0" err="1" smtClean="0"/>
              <a:t>figuras</a:t>
            </a:r>
            <a:r>
              <a:rPr lang="en-US" altLang="pt-BR" sz="2300" dirty="0" smtClean="0"/>
              <a:t>, </a:t>
            </a:r>
            <a:r>
              <a:rPr lang="en-US" altLang="pt-BR" sz="2300" dirty="0" err="1" smtClean="0"/>
              <a:t>música</a:t>
            </a:r>
            <a:r>
              <a:rPr lang="en-US" altLang="pt-BR" sz="2300" dirty="0"/>
              <a:t>, </a:t>
            </a:r>
            <a:r>
              <a:rPr lang="en-US" altLang="pt-BR" sz="2300" dirty="0" smtClean="0"/>
              <a:t>video </a:t>
            </a:r>
            <a:r>
              <a:rPr lang="en-US" altLang="pt-BR" sz="2300" dirty="0" err="1" smtClean="0"/>
              <a:t>ou</a:t>
            </a:r>
            <a:r>
              <a:rPr lang="en-US" altLang="pt-BR" sz="2300" dirty="0" smtClean="0"/>
              <a:t> </a:t>
            </a:r>
            <a:r>
              <a:rPr lang="en-US" altLang="pt-BR" sz="2300" dirty="0" err="1"/>
              <a:t>jogo</a:t>
            </a:r>
            <a:r>
              <a:rPr lang="en-US" altLang="pt-BR" sz="2300" dirty="0"/>
              <a:t> </a:t>
            </a:r>
            <a:r>
              <a:rPr lang="en-US" altLang="pt-BR" sz="2300" dirty="0" smtClean="0"/>
              <a:t>para </a:t>
            </a:r>
            <a:r>
              <a:rPr lang="en-US" altLang="pt-BR" sz="2300" dirty="0" err="1"/>
              <a:t>interagir</a:t>
            </a:r>
            <a:r>
              <a:rPr lang="en-US" altLang="pt-BR" sz="2300" dirty="0"/>
              <a:t> com a </a:t>
            </a:r>
            <a:r>
              <a:rPr lang="en-US" altLang="pt-BR" sz="2300" dirty="0" err="1"/>
              <a:t>turma</a:t>
            </a:r>
            <a:r>
              <a:rPr lang="en-US" altLang="pt-BR" sz="2300" dirty="0"/>
              <a:t>.</a:t>
            </a:r>
          </a:p>
          <a:p>
            <a:pPr marL="0" indent="0">
              <a:buNone/>
            </a:pPr>
            <a:endParaRPr lang="en-US" altLang="pt-BR" sz="23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"/>
            <a:ext cx="8534400" cy="1417638"/>
          </a:xfrm>
        </p:spPr>
        <p:txBody>
          <a:bodyPr/>
          <a:lstStyle/>
          <a:p>
            <a:r>
              <a:rPr lang="en-US" altLang="pt-BR" sz="4300" dirty="0" err="1"/>
              <a:t>Grupo</a:t>
            </a:r>
            <a:r>
              <a:rPr lang="en-US" altLang="pt-BR" sz="4300" dirty="0"/>
              <a:t> </a:t>
            </a:r>
            <a:r>
              <a:rPr lang="en-US" altLang="pt-BR" sz="4300" dirty="0"/>
              <a:t>4</a:t>
            </a:r>
            <a:r>
              <a:rPr lang="en-US" altLang="pt-BR" sz="4300" dirty="0" smtClean="0"/>
              <a:t> </a:t>
            </a:r>
            <a:r>
              <a:rPr lang="en-US" altLang="pt-BR" sz="4300" dirty="0"/>
              <a:t>– </a:t>
            </a:r>
            <a:r>
              <a:rPr lang="en-US" altLang="pt-BR" sz="4300" dirty="0" smtClean="0"/>
              <a:t>Blending, Compounding e </a:t>
            </a:r>
            <a:r>
              <a:rPr lang="en-US" altLang="pt-BR" sz="4300" dirty="0" err="1" smtClean="0"/>
              <a:t>Coversion</a:t>
            </a:r>
            <a:endParaRPr lang="en-US" altLang="pt-BR" sz="4300" dirty="0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524000"/>
            <a:ext cx="8534400" cy="50292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pt-BR" sz="2600" dirty="0" smtClean="0">
                <a:solidFill>
                  <a:srgbClr val="FF0000"/>
                </a:solidFill>
              </a:rPr>
              <a:t>Blending</a:t>
            </a:r>
            <a:r>
              <a:rPr lang="en-US" altLang="pt-BR" sz="2600" dirty="0" smtClean="0"/>
              <a:t> é a </a:t>
            </a:r>
            <a:r>
              <a:rPr lang="en-US" altLang="pt-BR" sz="2600" dirty="0" err="1" smtClean="0"/>
              <a:t>combinação</a:t>
            </a:r>
            <a:r>
              <a:rPr lang="en-US" altLang="pt-BR" sz="2600" dirty="0" smtClean="0"/>
              <a:t> de </a:t>
            </a:r>
            <a:r>
              <a:rPr lang="en-US" altLang="pt-BR" sz="2600" dirty="0" err="1" smtClean="0"/>
              <a:t>partes</a:t>
            </a:r>
            <a:r>
              <a:rPr lang="en-US" altLang="pt-BR" sz="2600" dirty="0" smtClean="0"/>
              <a:t> de </a:t>
            </a:r>
            <a:r>
              <a:rPr lang="en-US" altLang="pt-BR" sz="2600" dirty="0" err="1" smtClean="0"/>
              <a:t>palavras</a:t>
            </a:r>
            <a:r>
              <a:rPr lang="en-US" altLang="pt-BR" sz="2600" dirty="0" smtClean="0"/>
              <a:t> que </a:t>
            </a:r>
            <a:r>
              <a:rPr lang="en-US" altLang="pt-BR" sz="2600" dirty="0" err="1" smtClean="0"/>
              <a:t>formam</a:t>
            </a:r>
            <a:r>
              <a:rPr lang="en-US" altLang="pt-BR" sz="2600" dirty="0" smtClean="0"/>
              <a:t> </a:t>
            </a:r>
            <a:r>
              <a:rPr lang="en-US" altLang="pt-BR" sz="2600" dirty="0" err="1" smtClean="0"/>
              <a:t>uma</a:t>
            </a:r>
            <a:r>
              <a:rPr lang="en-US" altLang="pt-BR" sz="2600" dirty="0" smtClean="0"/>
              <a:t> nova </a:t>
            </a:r>
            <a:r>
              <a:rPr lang="en-US" altLang="pt-BR" sz="2600" dirty="0" err="1" smtClean="0"/>
              <a:t>palavra</a:t>
            </a:r>
            <a:r>
              <a:rPr lang="en-US" altLang="pt-BR" sz="2600" dirty="0" smtClean="0"/>
              <a:t>;</a:t>
            </a:r>
          </a:p>
          <a:p>
            <a:pPr>
              <a:lnSpc>
                <a:spcPct val="90000"/>
              </a:lnSpc>
            </a:pPr>
            <a:r>
              <a:rPr lang="en-US" altLang="pt-BR" sz="2600" dirty="0">
                <a:solidFill>
                  <a:srgbClr val="FF0000"/>
                </a:solidFill>
              </a:rPr>
              <a:t>Compounding</a:t>
            </a:r>
            <a:r>
              <a:rPr lang="en-US" altLang="pt-BR" sz="2600" dirty="0"/>
              <a:t> </a:t>
            </a:r>
            <a:r>
              <a:rPr lang="en-US" altLang="pt-BR" sz="2600" dirty="0" err="1"/>
              <a:t>são</a:t>
            </a:r>
            <a:r>
              <a:rPr lang="en-US" altLang="pt-BR" sz="2600" dirty="0"/>
              <a:t> </a:t>
            </a:r>
            <a:r>
              <a:rPr lang="en-US" altLang="pt-BR" sz="2600" dirty="0" err="1"/>
              <a:t>palavras</a:t>
            </a:r>
            <a:r>
              <a:rPr lang="en-US" altLang="pt-BR" sz="2600" dirty="0"/>
              <a:t> </a:t>
            </a:r>
            <a:r>
              <a:rPr lang="en-US" altLang="pt-BR" sz="2600" dirty="0" err="1" smtClean="0"/>
              <a:t>compostas</a:t>
            </a:r>
            <a:r>
              <a:rPr lang="en-US" altLang="pt-BR" sz="2600" dirty="0" smtClean="0"/>
              <a:t>;</a:t>
            </a:r>
          </a:p>
          <a:p>
            <a:pPr>
              <a:lnSpc>
                <a:spcPct val="90000"/>
              </a:lnSpc>
            </a:pPr>
            <a:r>
              <a:rPr lang="en-US" altLang="pt-BR" sz="2600" dirty="0">
                <a:solidFill>
                  <a:srgbClr val="FF0000"/>
                </a:solidFill>
              </a:rPr>
              <a:t>Conversion</a:t>
            </a:r>
            <a:r>
              <a:rPr lang="en-US" altLang="pt-BR" sz="2600" dirty="0"/>
              <a:t> </a:t>
            </a:r>
            <a:r>
              <a:rPr lang="en-US" altLang="pt-BR" sz="2600" dirty="0" err="1"/>
              <a:t>são</a:t>
            </a:r>
            <a:r>
              <a:rPr lang="en-US" altLang="pt-BR" sz="2600" dirty="0"/>
              <a:t> </a:t>
            </a:r>
            <a:r>
              <a:rPr lang="en-US" altLang="pt-BR" sz="2600" dirty="0" err="1"/>
              <a:t>aqueles</a:t>
            </a:r>
            <a:r>
              <a:rPr lang="en-US" altLang="pt-BR" sz="2600" dirty="0"/>
              <a:t> </a:t>
            </a:r>
            <a:r>
              <a:rPr lang="en-US" altLang="pt-BR" sz="2600" dirty="0" err="1"/>
              <a:t>palavras</a:t>
            </a:r>
            <a:r>
              <a:rPr lang="en-US" altLang="pt-BR" sz="2600" dirty="0"/>
              <a:t> que </a:t>
            </a:r>
            <a:r>
              <a:rPr lang="en-US" altLang="pt-BR" sz="2600" dirty="0" err="1"/>
              <a:t>mudam</a:t>
            </a:r>
            <a:r>
              <a:rPr lang="en-US" altLang="pt-BR" sz="2600" dirty="0"/>
              <a:t> de </a:t>
            </a:r>
            <a:r>
              <a:rPr lang="en-US" altLang="pt-BR" sz="2600" dirty="0" err="1"/>
              <a:t>classe</a:t>
            </a:r>
            <a:r>
              <a:rPr lang="en-US" altLang="pt-BR" sz="2600" dirty="0"/>
              <a:t> </a:t>
            </a:r>
            <a:r>
              <a:rPr lang="en-US" altLang="pt-BR" sz="2600" dirty="0" err="1" smtClean="0"/>
              <a:t>gramatical</a:t>
            </a:r>
            <a:r>
              <a:rPr lang="en-US" altLang="pt-BR" sz="2600" dirty="0" smtClean="0"/>
              <a:t>.</a:t>
            </a:r>
          </a:p>
          <a:p>
            <a:pPr marL="533400" indent="-533400"/>
            <a:r>
              <a:rPr lang="en-US" altLang="pt-BR" sz="2600" dirty="0" err="1" smtClean="0"/>
              <a:t>Pesquisar</a:t>
            </a:r>
            <a:r>
              <a:rPr lang="en-US" altLang="pt-BR" sz="2600" dirty="0" smtClean="0"/>
              <a:t> </a:t>
            </a:r>
            <a:r>
              <a:rPr lang="en-US" altLang="pt-BR" sz="2600" dirty="0" err="1"/>
              <a:t>os</a:t>
            </a:r>
            <a:r>
              <a:rPr lang="en-US" altLang="pt-BR" sz="2600" dirty="0"/>
              <a:t> </a:t>
            </a:r>
            <a:r>
              <a:rPr lang="en-US" altLang="pt-BR" sz="2600" dirty="0" err="1"/>
              <a:t>processos</a:t>
            </a:r>
            <a:r>
              <a:rPr lang="en-US" altLang="pt-BR" sz="2600" dirty="0"/>
              <a:t> e </a:t>
            </a:r>
            <a:r>
              <a:rPr lang="en-US" altLang="pt-BR" sz="2600" dirty="0" err="1"/>
              <a:t>trazer</a:t>
            </a:r>
            <a:r>
              <a:rPr lang="en-US" altLang="pt-BR" sz="2600" dirty="0"/>
              <a:t> </a:t>
            </a:r>
            <a:r>
              <a:rPr lang="en-US" altLang="pt-BR" sz="2600" dirty="0" err="1"/>
              <a:t>exemplos</a:t>
            </a:r>
            <a:r>
              <a:rPr lang="en-US" altLang="pt-BR" sz="2600" dirty="0"/>
              <a:t> </a:t>
            </a:r>
            <a:r>
              <a:rPr lang="en-US" altLang="pt-BR" sz="2600" dirty="0" err="1"/>
              <a:t>preferencialmente</a:t>
            </a:r>
            <a:r>
              <a:rPr lang="en-US" altLang="pt-BR" sz="2600" dirty="0"/>
              <a:t> da </a:t>
            </a:r>
            <a:r>
              <a:rPr lang="en-US" altLang="pt-BR" sz="2600" dirty="0" err="1"/>
              <a:t>área</a:t>
            </a:r>
            <a:r>
              <a:rPr lang="en-US" altLang="pt-BR" sz="2600" dirty="0"/>
              <a:t> de </a:t>
            </a:r>
            <a:r>
              <a:rPr lang="en-US" altLang="pt-BR" sz="2600" dirty="0" err="1"/>
              <a:t>informática</a:t>
            </a:r>
            <a:r>
              <a:rPr lang="en-US" altLang="pt-BR" sz="2600" dirty="0"/>
              <a:t>;</a:t>
            </a:r>
          </a:p>
          <a:p>
            <a:pPr marL="533400" indent="-533400"/>
            <a:r>
              <a:rPr lang="en-US" altLang="pt-BR" sz="2600" dirty="0" err="1"/>
              <a:t>Traga</a:t>
            </a:r>
            <a:r>
              <a:rPr lang="en-US" altLang="pt-BR" sz="2600" dirty="0"/>
              <a:t> </a:t>
            </a:r>
            <a:r>
              <a:rPr lang="en-US" altLang="pt-BR" sz="2600" dirty="0" err="1"/>
              <a:t>figuras</a:t>
            </a:r>
            <a:r>
              <a:rPr lang="en-US" altLang="pt-BR" sz="2600" dirty="0"/>
              <a:t> e </a:t>
            </a:r>
            <a:r>
              <a:rPr lang="en-US" altLang="pt-BR" sz="2600" dirty="0" err="1"/>
              <a:t>faça</a:t>
            </a:r>
            <a:r>
              <a:rPr lang="en-US" altLang="pt-BR" sz="2600" dirty="0"/>
              <a:t> </a:t>
            </a:r>
            <a:r>
              <a:rPr lang="en-US" altLang="pt-BR" sz="2600" dirty="0" err="1"/>
              <a:t>frases</a:t>
            </a:r>
            <a:r>
              <a:rPr lang="en-US" altLang="pt-BR" sz="2600" dirty="0"/>
              <a:t> para </a:t>
            </a:r>
            <a:r>
              <a:rPr lang="en-US" altLang="pt-BR" sz="2600" dirty="0" err="1"/>
              <a:t>exemplificar</a:t>
            </a:r>
            <a:r>
              <a:rPr lang="en-US" altLang="pt-BR" sz="2600" dirty="0"/>
              <a:t>;</a:t>
            </a:r>
          </a:p>
          <a:p>
            <a:pPr marL="533400" indent="-533400"/>
            <a:r>
              <a:rPr lang="en-US" altLang="pt-BR" sz="2600" dirty="0" err="1"/>
              <a:t>Trazer</a:t>
            </a:r>
            <a:r>
              <a:rPr lang="en-US" altLang="pt-BR" sz="2600" dirty="0"/>
              <a:t> </a:t>
            </a:r>
            <a:r>
              <a:rPr lang="en-US" altLang="pt-BR" sz="2600" dirty="0" err="1"/>
              <a:t>uma</a:t>
            </a:r>
            <a:r>
              <a:rPr lang="en-US" altLang="pt-BR" sz="2600" dirty="0"/>
              <a:t> </a:t>
            </a:r>
            <a:r>
              <a:rPr lang="en-US" altLang="pt-BR" sz="2600" dirty="0" err="1"/>
              <a:t>música</a:t>
            </a:r>
            <a:r>
              <a:rPr lang="en-US" altLang="pt-BR" sz="2600" dirty="0"/>
              <a:t>, video, </a:t>
            </a:r>
            <a:r>
              <a:rPr lang="en-US" altLang="pt-BR" sz="2600" dirty="0" err="1"/>
              <a:t>jogo</a:t>
            </a:r>
            <a:r>
              <a:rPr lang="en-US" altLang="pt-BR" sz="2600" dirty="0"/>
              <a:t> para </a:t>
            </a:r>
            <a:r>
              <a:rPr lang="en-US" altLang="pt-BR" sz="2600" dirty="0" err="1"/>
              <a:t>interagir</a:t>
            </a:r>
            <a:r>
              <a:rPr lang="en-US" altLang="pt-BR" sz="2600" dirty="0"/>
              <a:t> com a </a:t>
            </a:r>
            <a:r>
              <a:rPr lang="en-US" altLang="pt-BR" sz="2600" dirty="0" err="1" smtClean="0"/>
              <a:t>turma</a:t>
            </a:r>
            <a:r>
              <a:rPr lang="en-US" altLang="pt-BR" sz="2600" dirty="0"/>
              <a:t>;</a:t>
            </a:r>
            <a:endParaRPr lang="en-US" altLang="pt-BR" sz="2600" dirty="0" smtClean="0"/>
          </a:p>
          <a:p>
            <a:pPr marL="533400" indent="-533400"/>
            <a:r>
              <a:rPr lang="en-US" altLang="pt-BR" sz="2400" dirty="0" err="1"/>
              <a:t>Traga</a:t>
            </a:r>
            <a:r>
              <a:rPr lang="en-US" altLang="pt-BR" sz="2400" dirty="0"/>
              <a:t> um </a:t>
            </a:r>
            <a:r>
              <a:rPr lang="en-US" altLang="pt-BR" sz="2400" dirty="0" err="1"/>
              <a:t>texto</a:t>
            </a:r>
            <a:r>
              <a:rPr lang="en-US" altLang="pt-BR" sz="2400" dirty="0"/>
              <a:t> e </a:t>
            </a:r>
            <a:r>
              <a:rPr lang="en-US" altLang="pt-BR" sz="2400" dirty="0" err="1"/>
              <a:t>mostre</a:t>
            </a:r>
            <a:r>
              <a:rPr lang="en-US" altLang="pt-BR" sz="2400" dirty="0"/>
              <a:t> as </a:t>
            </a:r>
            <a:r>
              <a:rPr lang="en-US" altLang="pt-BR" sz="2400" dirty="0" err="1"/>
              <a:t>palavras</a:t>
            </a:r>
            <a:r>
              <a:rPr lang="en-US" altLang="pt-BR" sz="2400" dirty="0"/>
              <a:t> </a:t>
            </a:r>
            <a:r>
              <a:rPr lang="en-US" altLang="pt-BR" sz="2400" dirty="0" err="1"/>
              <a:t>nele</a:t>
            </a:r>
            <a:r>
              <a:rPr lang="en-US" altLang="pt-BR" sz="2400" dirty="0"/>
              <a:t> para </a:t>
            </a:r>
            <a:r>
              <a:rPr lang="en-US" altLang="pt-BR" sz="2400" dirty="0" err="1" smtClean="0"/>
              <a:t>exemplificar</a:t>
            </a:r>
            <a:r>
              <a:rPr lang="en-US" altLang="pt-BR" sz="2400" dirty="0" smtClean="0"/>
              <a:t>.</a:t>
            </a:r>
            <a:endParaRPr lang="en-US" altLang="pt-BR" sz="2400" dirty="0"/>
          </a:p>
          <a:p>
            <a:pPr marL="533400" indent="-533400"/>
            <a:endParaRPr lang="en-US" altLang="pt-BR" sz="2600" dirty="0" smtClean="0"/>
          </a:p>
          <a:p>
            <a:pPr>
              <a:lnSpc>
                <a:spcPct val="90000"/>
              </a:lnSpc>
            </a:pPr>
            <a:endParaRPr lang="en-US" altLang="pt-BR" sz="2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1246187"/>
          </a:xfrm>
        </p:spPr>
        <p:txBody>
          <a:bodyPr/>
          <a:lstStyle/>
          <a:p>
            <a:r>
              <a:rPr lang="en-US" altLang="pt-BR" dirty="0" smtClean="0"/>
              <a:t>Group </a:t>
            </a:r>
            <a:r>
              <a:rPr lang="en-US" altLang="pt-BR" dirty="0" smtClean="0"/>
              <a:t>5 </a:t>
            </a:r>
            <a:r>
              <a:rPr lang="en-US" altLang="pt-BR" dirty="0" smtClean="0"/>
              <a:t>– Coinage, Eponyms e Borrowing</a:t>
            </a:r>
            <a:endParaRPr lang="en-US" altLang="pt-BR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458200" cy="5029200"/>
          </a:xfrm>
        </p:spPr>
        <p:txBody>
          <a:bodyPr/>
          <a:lstStyle/>
          <a:p>
            <a:pPr marL="533400" indent="-533400"/>
            <a:r>
              <a:rPr lang="en-US" altLang="pt-BR" sz="2500" dirty="0" smtClean="0">
                <a:solidFill>
                  <a:srgbClr val="FF0000"/>
                </a:solidFill>
              </a:rPr>
              <a:t>Coinage</a:t>
            </a:r>
            <a:r>
              <a:rPr lang="en-US" altLang="pt-BR" sz="2500" dirty="0" smtClean="0"/>
              <a:t> (</a:t>
            </a:r>
            <a:r>
              <a:rPr lang="en-US" altLang="pt-BR" sz="2500" dirty="0" err="1" smtClean="0"/>
              <a:t>são</a:t>
            </a:r>
            <a:r>
              <a:rPr lang="en-US" altLang="pt-BR" sz="2500" dirty="0" smtClean="0"/>
              <a:t> </a:t>
            </a:r>
            <a:r>
              <a:rPr lang="en-US" altLang="pt-BR" sz="2500" dirty="0" err="1" smtClean="0"/>
              <a:t>palavras</a:t>
            </a:r>
            <a:r>
              <a:rPr lang="en-US" altLang="pt-BR" sz="2500" dirty="0" smtClean="0"/>
              <a:t> </a:t>
            </a:r>
            <a:r>
              <a:rPr lang="en-US" altLang="pt-BR" sz="2500" dirty="0" err="1" smtClean="0"/>
              <a:t>feitas</a:t>
            </a:r>
            <a:r>
              <a:rPr lang="en-US" altLang="pt-BR" sz="2500" dirty="0" smtClean="0"/>
              <a:t> a </a:t>
            </a:r>
            <a:r>
              <a:rPr lang="en-US" altLang="pt-BR" sz="2500" dirty="0" err="1" smtClean="0"/>
              <a:t>partir</a:t>
            </a:r>
            <a:r>
              <a:rPr lang="en-US" altLang="pt-BR" sz="2500" dirty="0" smtClean="0"/>
              <a:t> de </a:t>
            </a:r>
            <a:r>
              <a:rPr lang="en-US" altLang="pt-BR" sz="2500" dirty="0" err="1" smtClean="0"/>
              <a:t>marcas</a:t>
            </a:r>
            <a:r>
              <a:rPr lang="en-US" altLang="pt-BR" sz="2500" dirty="0" smtClean="0"/>
              <a:t> </a:t>
            </a:r>
            <a:r>
              <a:rPr lang="en-US" altLang="pt-BR" sz="2500" dirty="0" err="1" smtClean="0"/>
              <a:t>famosas</a:t>
            </a:r>
            <a:r>
              <a:rPr lang="en-US" altLang="pt-BR" sz="2500" dirty="0" smtClean="0"/>
              <a:t>);</a:t>
            </a:r>
          </a:p>
          <a:p>
            <a:pPr marL="533400" indent="-533400"/>
            <a:r>
              <a:rPr lang="en-US" altLang="pt-BR" sz="2500" dirty="0" smtClean="0">
                <a:solidFill>
                  <a:srgbClr val="FF0000"/>
                </a:solidFill>
              </a:rPr>
              <a:t>Eponyms</a:t>
            </a:r>
            <a:r>
              <a:rPr lang="en-US" altLang="pt-BR" sz="2500" dirty="0" smtClean="0"/>
              <a:t> </a:t>
            </a:r>
            <a:r>
              <a:rPr lang="en-US" altLang="pt-BR" sz="2500" dirty="0" smtClean="0"/>
              <a:t>(</a:t>
            </a:r>
            <a:r>
              <a:rPr lang="en-US" altLang="pt-BR" sz="2500" dirty="0" err="1" smtClean="0"/>
              <a:t>são</a:t>
            </a:r>
            <a:r>
              <a:rPr lang="en-US" altLang="pt-BR" sz="2500" dirty="0" smtClean="0"/>
              <a:t> </a:t>
            </a:r>
            <a:r>
              <a:rPr lang="en-US" altLang="pt-BR" sz="2500" dirty="0" err="1" smtClean="0"/>
              <a:t>palavras</a:t>
            </a:r>
            <a:r>
              <a:rPr lang="en-US" altLang="pt-BR" sz="2500" dirty="0" smtClean="0"/>
              <a:t> </a:t>
            </a:r>
            <a:r>
              <a:rPr lang="en-US" altLang="pt-BR" sz="2500" dirty="0" err="1" smtClean="0"/>
              <a:t>feitas</a:t>
            </a:r>
            <a:r>
              <a:rPr lang="en-US" altLang="pt-BR" sz="2500" dirty="0" smtClean="0"/>
              <a:t> com </a:t>
            </a:r>
            <a:r>
              <a:rPr lang="en-US" altLang="pt-BR" sz="2500" dirty="0" err="1" smtClean="0"/>
              <a:t>nomes</a:t>
            </a:r>
            <a:r>
              <a:rPr lang="en-US" altLang="pt-BR" sz="2500" dirty="0" smtClean="0"/>
              <a:t> de </a:t>
            </a:r>
            <a:r>
              <a:rPr lang="en-US" altLang="pt-BR" sz="2500" dirty="0" err="1" smtClean="0"/>
              <a:t>pessoas</a:t>
            </a:r>
            <a:r>
              <a:rPr lang="en-US" altLang="pt-BR" sz="2500" dirty="0" smtClean="0"/>
              <a:t>);</a:t>
            </a:r>
          </a:p>
          <a:p>
            <a:pPr marL="533400" indent="-533400"/>
            <a:r>
              <a:rPr lang="en-US" altLang="pt-BR" sz="2500" dirty="0">
                <a:solidFill>
                  <a:srgbClr val="FF0000"/>
                </a:solidFill>
              </a:rPr>
              <a:t>B</a:t>
            </a:r>
            <a:r>
              <a:rPr lang="en-US" altLang="pt-BR" sz="2500" dirty="0" smtClean="0">
                <a:solidFill>
                  <a:srgbClr val="FF0000"/>
                </a:solidFill>
              </a:rPr>
              <a:t>orrowing</a:t>
            </a:r>
            <a:r>
              <a:rPr lang="en-US" altLang="pt-BR" sz="2500" dirty="0" smtClean="0"/>
              <a:t> </a:t>
            </a:r>
            <a:r>
              <a:rPr lang="en-US" altLang="pt-BR" sz="2500" dirty="0" err="1" smtClean="0"/>
              <a:t>são</a:t>
            </a:r>
            <a:r>
              <a:rPr lang="en-US" altLang="pt-BR" sz="2500" dirty="0" smtClean="0"/>
              <a:t> </a:t>
            </a:r>
            <a:r>
              <a:rPr lang="en-US" altLang="pt-BR" sz="2500" dirty="0" err="1" smtClean="0"/>
              <a:t>palavras</a:t>
            </a:r>
            <a:r>
              <a:rPr lang="en-US" altLang="pt-BR" sz="2500" dirty="0" smtClean="0"/>
              <a:t> que </a:t>
            </a:r>
            <a:r>
              <a:rPr lang="en-US" altLang="pt-BR" sz="2500" dirty="0" err="1" smtClean="0"/>
              <a:t>são</a:t>
            </a:r>
            <a:r>
              <a:rPr lang="en-US" altLang="pt-BR" sz="2500" dirty="0" smtClean="0"/>
              <a:t> </a:t>
            </a:r>
            <a:r>
              <a:rPr lang="en-US" altLang="pt-BR" sz="2500" dirty="0" err="1" smtClean="0"/>
              <a:t>usadas</a:t>
            </a:r>
            <a:r>
              <a:rPr lang="en-US" altLang="pt-BR" sz="2500" dirty="0" smtClean="0"/>
              <a:t> (</a:t>
            </a:r>
            <a:r>
              <a:rPr lang="en-US" altLang="pt-BR" sz="2500" dirty="0" err="1" smtClean="0"/>
              <a:t>em</a:t>
            </a:r>
            <a:r>
              <a:rPr lang="en-US" altLang="pt-BR" sz="2500" dirty="0" smtClean="0"/>
              <a:t> </a:t>
            </a:r>
            <a:r>
              <a:rPr lang="en-US" altLang="pt-BR" sz="2500" dirty="0" err="1" smtClean="0"/>
              <a:t>inglês</a:t>
            </a:r>
            <a:r>
              <a:rPr lang="en-US" altLang="pt-BR" sz="2500" dirty="0" smtClean="0"/>
              <a:t>) que </a:t>
            </a:r>
            <a:r>
              <a:rPr lang="en-US" altLang="pt-BR" sz="2500" dirty="0" err="1" smtClean="0"/>
              <a:t>vem</a:t>
            </a:r>
            <a:r>
              <a:rPr lang="en-US" altLang="pt-BR" sz="2500" dirty="0" smtClean="0"/>
              <a:t> de </a:t>
            </a:r>
            <a:r>
              <a:rPr lang="en-US" altLang="pt-BR" sz="2500" dirty="0" err="1" smtClean="0"/>
              <a:t>outras</a:t>
            </a:r>
            <a:r>
              <a:rPr lang="en-US" altLang="pt-BR" sz="2500" dirty="0" smtClean="0"/>
              <a:t> </a:t>
            </a:r>
            <a:r>
              <a:rPr lang="en-US" altLang="pt-BR" sz="2500" dirty="0" err="1" smtClean="0"/>
              <a:t>línguas</a:t>
            </a:r>
            <a:r>
              <a:rPr lang="en-US" altLang="pt-BR" sz="2500" dirty="0" smtClean="0"/>
              <a:t>;</a:t>
            </a:r>
          </a:p>
          <a:p>
            <a:pPr marL="533400" indent="-533400"/>
            <a:r>
              <a:rPr lang="en-US" altLang="pt-BR" sz="2500" dirty="0" err="1" smtClean="0"/>
              <a:t>Pesquisar</a:t>
            </a:r>
            <a:r>
              <a:rPr lang="en-US" altLang="pt-BR" sz="2500" dirty="0" smtClean="0"/>
              <a:t> </a:t>
            </a:r>
            <a:r>
              <a:rPr lang="en-US" altLang="pt-BR" sz="2500" dirty="0" err="1" smtClean="0"/>
              <a:t>os</a:t>
            </a:r>
            <a:r>
              <a:rPr lang="en-US" altLang="pt-BR" sz="2500" dirty="0" smtClean="0"/>
              <a:t> </a:t>
            </a:r>
            <a:r>
              <a:rPr lang="en-US" altLang="pt-BR" sz="2500" dirty="0" err="1" smtClean="0"/>
              <a:t>processos</a:t>
            </a:r>
            <a:r>
              <a:rPr lang="en-US" altLang="pt-BR" sz="2500" dirty="0" smtClean="0"/>
              <a:t> e </a:t>
            </a:r>
            <a:r>
              <a:rPr lang="en-US" altLang="pt-BR" sz="2500" dirty="0" err="1" smtClean="0"/>
              <a:t>trazer</a:t>
            </a:r>
            <a:r>
              <a:rPr lang="en-US" altLang="pt-BR" sz="2500" dirty="0" smtClean="0"/>
              <a:t> </a:t>
            </a:r>
            <a:r>
              <a:rPr lang="en-US" altLang="pt-BR" sz="2500" dirty="0" err="1" smtClean="0"/>
              <a:t>exemplos</a:t>
            </a:r>
            <a:r>
              <a:rPr lang="en-US" altLang="pt-BR" sz="2500" dirty="0" smtClean="0"/>
              <a:t> </a:t>
            </a:r>
            <a:r>
              <a:rPr lang="en-US" altLang="pt-BR" sz="2500" dirty="0" err="1" smtClean="0"/>
              <a:t>preferencialmente</a:t>
            </a:r>
            <a:r>
              <a:rPr lang="en-US" altLang="pt-BR" sz="2500" dirty="0" smtClean="0"/>
              <a:t> da </a:t>
            </a:r>
            <a:r>
              <a:rPr lang="en-US" altLang="pt-BR" sz="2500" dirty="0" err="1" smtClean="0"/>
              <a:t>área</a:t>
            </a:r>
            <a:r>
              <a:rPr lang="en-US" altLang="pt-BR" sz="2500" dirty="0" smtClean="0"/>
              <a:t> de </a:t>
            </a:r>
            <a:r>
              <a:rPr lang="en-US" altLang="pt-BR" sz="2500" dirty="0" err="1" smtClean="0"/>
              <a:t>informática</a:t>
            </a:r>
            <a:r>
              <a:rPr lang="en-US" altLang="pt-BR" sz="2500" dirty="0"/>
              <a:t>;</a:t>
            </a:r>
            <a:endParaRPr lang="en-US" altLang="pt-BR" sz="2500" dirty="0" smtClean="0"/>
          </a:p>
          <a:p>
            <a:pPr marL="533400" indent="-533400"/>
            <a:r>
              <a:rPr lang="en-US" altLang="pt-BR" sz="2500" dirty="0" err="1" smtClean="0"/>
              <a:t>Trazer</a:t>
            </a:r>
            <a:r>
              <a:rPr lang="en-US" altLang="pt-BR" sz="2500" dirty="0" smtClean="0"/>
              <a:t> </a:t>
            </a:r>
            <a:r>
              <a:rPr lang="en-US" altLang="pt-BR" sz="2500" dirty="0" err="1" smtClean="0"/>
              <a:t>figuras</a:t>
            </a:r>
            <a:r>
              <a:rPr lang="en-US" altLang="pt-BR" sz="2500" dirty="0" smtClean="0"/>
              <a:t>, </a:t>
            </a:r>
            <a:r>
              <a:rPr lang="en-US" altLang="pt-BR" sz="2500" dirty="0" err="1" smtClean="0"/>
              <a:t>música</a:t>
            </a:r>
            <a:r>
              <a:rPr lang="en-US" altLang="pt-BR" sz="2500" dirty="0" smtClean="0"/>
              <a:t>, video, </a:t>
            </a:r>
            <a:r>
              <a:rPr lang="en-US" altLang="pt-BR" sz="2500" dirty="0" err="1" smtClean="0"/>
              <a:t>jogo</a:t>
            </a:r>
            <a:r>
              <a:rPr lang="en-US" altLang="pt-BR" sz="2500" dirty="0" smtClean="0"/>
              <a:t> para </a:t>
            </a:r>
            <a:r>
              <a:rPr lang="en-US" altLang="pt-BR" sz="2500" dirty="0" err="1" smtClean="0"/>
              <a:t>interagir</a:t>
            </a:r>
            <a:r>
              <a:rPr lang="en-US" altLang="pt-BR" sz="2500" dirty="0" smtClean="0"/>
              <a:t> com a </a:t>
            </a:r>
            <a:r>
              <a:rPr lang="en-US" altLang="pt-BR" sz="2500" dirty="0" err="1" smtClean="0"/>
              <a:t>turma</a:t>
            </a:r>
            <a:r>
              <a:rPr lang="en-US" altLang="pt-BR" sz="2500" dirty="0" smtClean="0"/>
              <a:t>;</a:t>
            </a:r>
          </a:p>
          <a:p>
            <a:pPr marL="533400" indent="-533400"/>
            <a:r>
              <a:rPr lang="en-US" altLang="pt-BR" sz="2400" dirty="0" err="1"/>
              <a:t>Traga</a:t>
            </a:r>
            <a:r>
              <a:rPr lang="en-US" altLang="pt-BR" sz="2400" dirty="0"/>
              <a:t> um </a:t>
            </a:r>
            <a:r>
              <a:rPr lang="en-US" altLang="pt-BR" sz="2400" dirty="0" err="1"/>
              <a:t>texto</a:t>
            </a:r>
            <a:r>
              <a:rPr lang="en-US" altLang="pt-BR" sz="2400" dirty="0"/>
              <a:t> e </a:t>
            </a:r>
            <a:r>
              <a:rPr lang="en-US" altLang="pt-BR" sz="2400" dirty="0" err="1"/>
              <a:t>mostre</a:t>
            </a:r>
            <a:r>
              <a:rPr lang="en-US" altLang="pt-BR" sz="2400" dirty="0"/>
              <a:t> as </a:t>
            </a:r>
            <a:r>
              <a:rPr lang="en-US" altLang="pt-BR" sz="2400" dirty="0" err="1"/>
              <a:t>palavras</a:t>
            </a:r>
            <a:r>
              <a:rPr lang="en-US" altLang="pt-BR" sz="2400" dirty="0"/>
              <a:t> </a:t>
            </a:r>
            <a:r>
              <a:rPr lang="en-US" altLang="pt-BR" sz="2400" dirty="0" err="1"/>
              <a:t>nele</a:t>
            </a:r>
            <a:r>
              <a:rPr lang="en-US" altLang="pt-BR" sz="2400" dirty="0"/>
              <a:t> para </a:t>
            </a:r>
            <a:r>
              <a:rPr lang="en-US" altLang="pt-BR" sz="2400" dirty="0" err="1" smtClean="0"/>
              <a:t>exemplificar</a:t>
            </a:r>
            <a:r>
              <a:rPr lang="en-US" altLang="pt-BR" sz="2400" dirty="0" smtClean="0"/>
              <a:t>.</a:t>
            </a:r>
            <a:endParaRPr lang="en-US" altLang="pt-BR" sz="2400" dirty="0"/>
          </a:p>
          <a:p>
            <a:pPr marL="533400" indent="-533400"/>
            <a:endParaRPr lang="en-US" altLang="pt-BR" sz="2500" dirty="0"/>
          </a:p>
          <a:p>
            <a:pPr marL="533400" indent="-533400">
              <a:buFont typeface="Wingdings" panose="05000000000000000000" pitchFamily="2" charset="2"/>
              <a:buNone/>
            </a:pPr>
            <a:r>
              <a:rPr lang="en-US" altLang="pt-BR" sz="2500" dirty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16049277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pt-BR" dirty="0" err="1" smtClean="0"/>
              <a:t>Regras</a:t>
            </a:r>
            <a:endParaRPr lang="en-US" altLang="pt-BR" dirty="0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534400" cy="5257800"/>
          </a:xfrm>
        </p:spPr>
        <p:txBody>
          <a:bodyPr/>
          <a:lstStyle/>
          <a:p>
            <a:r>
              <a:rPr lang="en-US" altLang="pt-BR" dirty="0" err="1" smtClean="0"/>
              <a:t>Todos</a:t>
            </a:r>
            <a:r>
              <a:rPr lang="en-US" altLang="pt-BR" dirty="0" smtClean="0"/>
              <a:t> </a:t>
            </a:r>
            <a:r>
              <a:rPr lang="en-US" altLang="pt-BR" dirty="0" err="1" smtClean="0"/>
              <a:t>os</a:t>
            </a:r>
            <a:r>
              <a:rPr lang="en-US" altLang="pt-BR" dirty="0" smtClean="0"/>
              <a:t> </a:t>
            </a:r>
            <a:r>
              <a:rPr lang="en-US" altLang="pt-BR" dirty="0" err="1" smtClean="0"/>
              <a:t>componentes</a:t>
            </a:r>
            <a:r>
              <a:rPr lang="en-US" altLang="pt-BR" dirty="0" smtClean="0"/>
              <a:t> do </a:t>
            </a:r>
            <a:r>
              <a:rPr lang="en-US" altLang="pt-BR" dirty="0" err="1" smtClean="0"/>
              <a:t>grupo</a:t>
            </a:r>
            <a:r>
              <a:rPr lang="en-US" altLang="pt-BR" dirty="0" smtClean="0"/>
              <a:t> </a:t>
            </a:r>
            <a:r>
              <a:rPr lang="en-US" altLang="pt-BR" dirty="0" err="1" smtClean="0"/>
              <a:t>apresentam</a:t>
            </a:r>
            <a:r>
              <a:rPr lang="en-US" altLang="pt-BR" dirty="0" smtClean="0"/>
              <a:t>;</a:t>
            </a:r>
          </a:p>
          <a:p>
            <a:r>
              <a:rPr lang="en-US" altLang="pt-BR" dirty="0" smtClean="0"/>
              <a:t>Evite </a:t>
            </a:r>
            <a:r>
              <a:rPr lang="en-US" altLang="pt-BR" dirty="0" err="1" smtClean="0"/>
              <a:t>ler</a:t>
            </a:r>
            <a:r>
              <a:rPr lang="en-US" altLang="pt-BR" dirty="0" smtClean="0"/>
              <a:t> o slide, </a:t>
            </a:r>
            <a:r>
              <a:rPr lang="en-US" altLang="pt-BR" dirty="0" err="1" smtClean="0"/>
              <a:t>explique</a:t>
            </a:r>
            <a:r>
              <a:rPr lang="en-US" altLang="pt-BR" dirty="0" smtClean="0"/>
              <a:t> </a:t>
            </a:r>
            <a:r>
              <a:rPr lang="en-US" altLang="pt-BR" dirty="0" err="1" smtClean="0"/>
              <a:t>olhando</a:t>
            </a:r>
            <a:r>
              <a:rPr lang="en-US" altLang="pt-BR" dirty="0" smtClean="0"/>
              <a:t> para a </a:t>
            </a:r>
            <a:r>
              <a:rPr lang="en-US" altLang="pt-BR" dirty="0" err="1" smtClean="0"/>
              <a:t>turma</a:t>
            </a:r>
            <a:r>
              <a:rPr lang="en-US" altLang="pt-BR" dirty="0" smtClean="0"/>
              <a:t> e </a:t>
            </a:r>
            <a:r>
              <a:rPr lang="en-US" altLang="pt-BR" dirty="0" err="1" smtClean="0"/>
              <a:t>mostre</a:t>
            </a:r>
            <a:r>
              <a:rPr lang="en-US" altLang="pt-BR" dirty="0" smtClean="0"/>
              <a:t> </a:t>
            </a:r>
            <a:r>
              <a:rPr lang="en-US" altLang="pt-BR" dirty="0" err="1" smtClean="0"/>
              <a:t>os</a:t>
            </a:r>
            <a:r>
              <a:rPr lang="en-US" altLang="pt-BR" dirty="0" smtClean="0"/>
              <a:t> </a:t>
            </a:r>
            <a:r>
              <a:rPr lang="en-US" altLang="pt-BR" dirty="0" err="1" smtClean="0"/>
              <a:t>exemplos</a:t>
            </a:r>
            <a:r>
              <a:rPr lang="en-US" altLang="pt-BR" dirty="0" smtClean="0"/>
              <a:t>;</a:t>
            </a:r>
          </a:p>
          <a:p>
            <a:r>
              <a:rPr lang="en-US" altLang="pt-BR" dirty="0" err="1" smtClean="0"/>
              <a:t>Apresente</a:t>
            </a:r>
            <a:r>
              <a:rPr lang="en-US" altLang="pt-BR" dirty="0" smtClean="0"/>
              <a:t> </a:t>
            </a:r>
            <a:r>
              <a:rPr lang="en-US" altLang="pt-BR" dirty="0" err="1" smtClean="0"/>
              <a:t>figuras</a:t>
            </a:r>
            <a:r>
              <a:rPr lang="en-US" altLang="pt-BR" dirty="0" smtClean="0"/>
              <a:t> para </a:t>
            </a:r>
            <a:r>
              <a:rPr lang="en-US" altLang="pt-BR" dirty="0" err="1" smtClean="0"/>
              <a:t>facilitar</a:t>
            </a:r>
            <a:r>
              <a:rPr lang="en-US" altLang="pt-BR" dirty="0" smtClean="0"/>
              <a:t> a </a:t>
            </a:r>
            <a:r>
              <a:rPr lang="en-US" altLang="pt-BR" dirty="0" err="1" smtClean="0"/>
              <a:t>compreensão</a:t>
            </a:r>
            <a:r>
              <a:rPr lang="en-US" altLang="pt-BR" dirty="0" smtClean="0"/>
              <a:t> </a:t>
            </a:r>
            <a:r>
              <a:rPr lang="en-US" altLang="pt-BR" dirty="0" err="1" smtClean="0"/>
              <a:t>em</a:t>
            </a:r>
            <a:r>
              <a:rPr lang="en-US" altLang="pt-BR" dirty="0" smtClean="0"/>
              <a:t> </a:t>
            </a:r>
            <a:r>
              <a:rPr lang="en-US" altLang="pt-BR" dirty="0" err="1" smtClean="0"/>
              <a:t>vez</a:t>
            </a:r>
            <a:r>
              <a:rPr lang="en-US" altLang="pt-BR" dirty="0" smtClean="0"/>
              <a:t> de </a:t>
            </a:r>
            <a:r>
              <a:rPr lang="en-US" altLang="pt-BR" dirty="0" err="1" smtClean="0"/>
              <a:t>apenas</a:t>
            </a:r>
            <a:r>
              <a:rPr lang="en-US" altLang="pt-BR" dirty="0" smtClean="0"/>
              <a:t> </a:t>
            </a:r>
            <a:r>
              <a:rPr lang="en-US" altLang="pt-BR" dirty="0" err="1" smtClean="0"/>
              <a:t>traduzir</a:t>
            </a:r>
            <a:r>
              <a:rPr lang="en-US" altLang="pt-BR" dirty="0" smtClean="0"/>
              <a:t> as </a:t>
            </a:r>
            <a:r>
              <a:rPr lang="en-US" altLang="pt-BR" dirty="0" err="1" smtClean="0"/>
              <a:t>palavras</a:t>
            </a:r>
            <a:r>
              <a:rPr lang="en-US" altLang="pt-BR" dirty="0" smtClean="0"/>
              <a:t>;</a:t>
            </a:r>
          </a:p>
          <a:p>
            <a:r>
              <a:rPr lang="en-US" altLang="pt-BR" dirty="0" smtClean="0"/>
              <a:t>É </a:t>
            </a:r>
            <a:r>
              <a:rPr lang="en-US" altLang="pt-BR" dirty="0" err="1" smtClean="0"/>
              <a:t>obrigatório</a:t>
            </a:r>
            <a:r>
              <a:rPr lang="en-US" altLang="pt-BR" dirty="0" smtClean="0"/>
              <a:t> </a:t>
            </a:r>
            <a:r>
              <a:rPr lang="en-US" altLang="pt-BR" dirty="0" err="1" smtClean="0"/>
              <a:t>fazer</a:t>
            </a:r>
            <a:r>
              <a:rPr lang="en-US" altLang="pt-BR" dirty="0" smtClean="0"/>
              <a:t> um </a:t>
            </a:r>
            <a:r>
              <a:rPr lang="en-US" altLang="pt-BR" dirty="0" err="1" smtClean="0"/>
              <a:t>exercício</a:t>
            </a:r>
            <a:r>
              <a:rPr lang="en-US" altLang="pt-BR" dirty="0" smtClean="0"/>
              <a:t> com a </a:t>
            </a:r>
            <a:r>
              <a:rPr lang="en-US" altLang="pt-BR" dirty="0" err="1" smtClean="0"/>
              <a:t>turma</a:t>
            </a:r>
            <a:r>
              <a:rPr lang="en-US" altLang="pt-BR" dirty="0" smtClean="0"/>
              <a:t>;</a:t>
            </a:r>
          </a:p>
          <a:p>
            <a:r>
              <a:rPr lang="en-US" altLang="pt-BR" dirty="0" err="1" smtClean="0"/>
              <a:t>Traga</a:t>
            </a:r>
            <a:r>
              <a:rPr lang="en-US" altLang="pt-BR" dirty="0" smtClean="0"/>
              <a:t> </a:t>
            </a:r>
            <a:r>
              <a:rPr lang="en-US" altLang="pt-BR" dirty="0" err="1" smtClean="0"/>
              <a:t>uma</a:t>
            </a:r>
            <a:r>
              <a:rPr lang="en-US" altLang="pt-BR" dirty="0" smtClean="0"/>
              <a:t> aula </a:t>
            </a:r>
            <a:r>
              <a:rPr lang="en-US" altLang="pt-BR" dirty="0" err="1" smtClean="0"/>
              <a:t>inovadora</a:t>
            </a:r>
            <a:r>
              <a:rPr lang="en-US" altLang="pt-BR" dirty="0" smtClean="0"/>
              <a:t> e fora do </a:t>
            </a:r>
            <a:r>
              <a:rPr lang="en-US" altLang="pt-BR" dirty="0" err="1" smtClean="0"/>
              <a:t>comum</a:t>
            </a:r>
            <a:r>
              <a:rPr lang="en-US" altLang="pt-BR" dirty="0" smtClean="0"/>
              <a:t>.</a:t>
            </a:r>
            <a:endParaRPr lang="en-US" altLang="pt-BR" dirty="0"/>
          </a:p>
          <a:p>
            <a:pPr marL="0" indent="0">
              <a:buNone/>
            </a:pPr>
            <a:r>
              <a:rPr lang="pt-BR" altLang="pt-BR" dirty="0" smtClean="0"/>
              <a:t>     </a:t>
            </a:r>
            <a:endParaRPr lang="en-US" altLang="pt-BR" dirty="0"/>
          </a:p>
        </p:txBody>
      </p:sp>
    </p:spTree>
    <p:extLst>
      <p:ext uri="{BB962C8B-B14F-4D97-AF65-F5344CB8AC3E}">
        <p14:creationId xmlns:p14="http://schemas.microsoft.com/office/powerpoint/2010/main" val="3989432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pt-BR" dirty="0" err="1" smtClean="0"/>
              <a:t>Exercício</a:t>
            </a:r>
            <a:endParaRPr lang="en-US" altLang="pt-BR" dirty="0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417638"/>
            <a:ext cx="8382000" cy="5287962"/>
          </a:xfrm>
        </p:spPr>
        <p:txBody>
          <a:bodyPr/>
          <a:lstStyle/>
          <a:p>
            <a:r>
              <a:rPr lang="en-US" altLang="pt-BR" dirty="0" smtClean="0"/>
              <a:t>O </a:t>
            </a:r>
            <a:r>
              <a:rPr lang="en-US" altLang="pt-BR" dirty="0" err="1" smtClean="0"/>
              <a:t>exercício</a:t>
            </a:r>
            <a:r>
              <a:rPr lang="en-US" altLang="pt-BR" dirty="0" smtClean="0"/>
              <a:t> </a:t>
            </a:r>
            <a:r>
              <a:rPr lang="en-US" altLang="pt-BR" dirty="0" err="1" smtClean="0"/>
              <a:t>pode</a:t>
            </a:r>
            <a:r>
              <a:rPr lang="en-US" altLang="pt-BR" dirty="0" smtClean="0"/>
              <a:t> </a:t>
            </a:r>
            <a:r>
              <a:rPr lang="en-US" altLang="pt-BR" dirty="0" err="1" smtClean="0"/>
              <a:t>ser</a:t>
            </a:r>
            <a:r>
              <a:rPr lang="en-US" altLang="pt-BR" dirty="0" smtClean="0"/>
              <a:t> oral </a:t>
            </a:r>
            <a:r>
              <a:rPr lang="en-US" altLang="pt-BR" dirty="0" err="1" smtClean="0"/>
              <a:t>ou</a:t>
            </a:r>
            <a:r>
              <a:rPr lang="en-US" altLang="pt-BR" dirty="0" smtClean="0"/>
              <a:t> </a:t>
            </a:r>
            <a:r>
              <a:rPr lang="en-US" altLang="pt-BR" dirty="0" err="1" smtClean="0"/>
              <a:t>escrito</a:t>
            </a:r>
            <a:r>
              <a:rPr lang="en-US" altLang="pt-BR" dirty="0" smtClean="0"/>
              <a:t>;</a:t>
            </a:r>
          </a:p>
          <a:p>
            <a:r>
              <a:rPr lang="en-US" altLang="pt-BR" dirty="0" err="1" smtClean="0"/>
              <a:t>Deve</a:t>
            </a:r>
            <a:r>
              <a:rPr lang="en-US" altLang="pt-BR" dirty="0" smtClean="0"/>
              <a:t> </a:t>
            </a:r>
            <a:r>
              <a:rPr lang="en-US" altLang="pt-BR" dirty="0" err="1" smtClean="0"/>
              <a:t>conter</a:t>
            </a:r>
            <a:r>
              <a:rPr lang="en-US" altLang="pt-BR" dirty="0" smtClean="0"/>
              <a:t> no </a:t>
            </a:r>
            <a:r>
              <a:rPr lang="en-US" altLang="pt-BR" dirty="0" err="1" smtClean="0"/>
              <a:t>no</a:t>
            </a:r>
            <a:r>
              <a:rPr lang="en-US" altLang="pt-BR" dirty="0" smtClean="0"/>
              <a:t> </a:t>
            </a:r>
            <a:r>
              <a:rPr lang="en-US" altLang="pt-BR" dirty="0" err="1" smtClean="0"/>
              <a:t>máximo</a:t>
            </a:r>
            <a:r>
              <a:rPr lang="en-US" altLang="pt-BR" dirty="0" smtClean="0"/>
              <a:t> </a:t>
            </a:r>
            <a:r>
              <a:rPr lang="en-US" altLang="pt-BR" dirty="0" smtClean="0"/>
              <a:t>5 </a:t>
            </a:r>
            <a:r>
              <a:rPr lang="en-US" altLang="pt-BR" dirty="0" err="1" smtClean="0"/>
              <a:t>questões</a:t>
            </a:r>
            <a:r>
              <a:rPr lang="en-US" altLang="pt-BR" dirty="0" smtClean="0"/>
              <a:t>;</a:t>
            </a:r>
          </a:p>
          <a:p>
            <a:r>
              <a:rPr lang="en-US" altLang="pt-BR" dirty="0" smtClean="0"/>
              <a:t>O </a:t>
            </a:r>
            <a:r>
              <a:rPr lang="en-US" altLang="pt-BR" dirty="0" err="1" smtClean="0"/>
              <a:t>exercício</a:t>
            </a:r>
            <a:r>
              <a:rPr lang="en-US" altLang="pt-BR" dirty="0" smtClean="0"/>
              <a:t> </a:t>
            </a:r>
            <a:r>
              <a:rPr lang="en-US" altLang="pt-BR" dirty="0" err="1" smtClean="0"/>
              <a:t>deve</a:t>
            </a:r>
            <a:r>
              <a:rPr lang="en-US" altLang="pt-BR" dirty="0" smtClean="0"/>
              <a:t> </a:t>
            </a:r>
            <a:r>
              <a:rPr lang="en-US" altLang="pt-BR" dirty="0" err="1" smtClean="0"/>
              <a:t>abordar</a:t>
            </a:r>
            <a:r>
              <a:rPr lang="en-US" altLang="pt-BR" dirty="0" smtClean="0"/>
              <a:t> o </a:t>
            </a:r>
            <a:r>
              <a:rPr lang="en-US" altLang="pt-BR" dirty="0" err="1" smtClean="0"/>
              <a:t>conteúdo</a:t>
            </a:r>
            <a:r>
              <a:rPr lang="en-US" altLang="pt-BR" dirty="0" smtClean="0"/>
              <a:t>;</a:t>
            </a:r>
          </a:p>
          <a:p>
            <a:r>
              <a:rPr lang="en-US" altLang="pt-BR" dirty="0" err="1" smtClean="0"/>
              <a:t>Você</a:t>
            </a:r>
            <a:r>
              <a:rPr lang="en-US" altLang="pt-BR" dirty="0" smtClean="0"/>
              <a:t> </a:t>
            </a:r>
            <a:r>
              <a:rPr lang="en-US" altLang="pt-BR" dirty="0" err="1" smtClean="0"/>
              <a:t>deverá</a:t>
            </a:r>
            <a:r>
              <a:rPr lang="en-US" altLang="pt-BR" dirty="0" smtClean="0"/>
              <a:t> </a:t>
            </a:r>
            <a:r>
              <a:rPr lang="en-US" altLang="pt-BR" dirty="0" err="1" smtClean="0"/>
              <a:t>pegar</a:t>
            </a:r>
            <a:r>
              <a:rPr lang="en-US" altLang="pt-BR" dirty="0" smtClean="0"/>
              <a:t> </a:t>
            </a:r>
            <a:r>
              <a:rPr lang="en-US" altLang="pt-BR" dirty="0" err="1" smtClean="0"/>
              <a:t>uma</a:t>
            </a:r>
            <a:r>
              <a:rPr lang="en-US" altLang="pt-BR" dirty="0" smtClean="0"/>
              <a:t> </a:t>
            </a:r>
            <a:r>
              <a:rPr lang="en-US" altLang="pt-BR" dirty="0" err="1" smtClean="0"/>
              <a:t>lista</a:t>
            </a:r>
            <a:r>
              <a:rPr lang="en-US" altLang="pt-BR" dirty="0" smtClean="0"/>
              <a:t> de </a:t>
            </a:r>
            <a:r>
              <a:rPr lang="en-US" altLang="pt-BR" dirty="0" err="1" smtClean="0"/>
              <a:t>nomes</a:t>
            </a:r>
            <a:r>
              <a:rPr lang="en-US" altLang="pt-BR" dirty="0" smtClean="0"/>
              <a:t> dos </a:t>
            </a:r>
            <a:r>
              <a:rPr lang="en-US" altLang="pt-BR" dirty="0" err="1" smtClean="0"/>
              <a:t>alunos</a:t>
            </a:r>
            <a:r>
              <a:rPr lang="en-US" altLang="pt-BR" dirty="0" smtClean="0"/>
              <a:t> e </a:t>
            </a:r>
            <a:r>
              <a:rPr lang="en-US" altLang="pt-BR" dirty="0" err="1" smtClean="0"/>
              <a:t>colocar</a:t>
            </a:r>
            <a:r>
              <a:rPr lang="en-US" altLang="pt-BR" dirty="0" smtClean="0"/>
              <a:t> a nota da </a:t>
            </a:r>
            <a:r>
              <a:rPr lang="en-US" altLang="pt-BR" dirty="0" err="1" smtClean="0"/>
              <a:t>atividade</a:t>
            </a:r>
            <a:r>
              <a:rPr lang="en-US" altLang="pt-BR" dirty="0" smtClean="0"/>
              <a:t> para </a:t>
            </a:r>
            <a:r>
              <a:rPr lang="en-US" altLang="pt-BR" dirty="0" err="1" smtClean="0"/>
              <a:t>os</a:t>
            </a:r>
            <a:r>
              <a:rPr lang="en-US" altLang="pt-BR" dirty="0" smtClean="0"/>
              <a:t> </a:t>
            </a:r>
            <a:r>
              <a:rPr lang="en-US" altLang="pt-BR" dirty="0" err="1" smtClean="0"/>
              <a:t>alunos</a:t>
            </a:r>
            <a:r>
              <a:rPr lang="en-US" altLang="pt-BR" dirty="0" smtClean="0"/>
              <a:t> (valor de 0 a 100);</a:t>
            </a:r>
          </a:p>
          <a:p>
            <a:r>
              <a:rPr lang="en-US" altLang="pt-BR" dirty="0" smtClean="0"/>
              <a:t>O </a:t>
            </a:r>
            <a:r>
              <a:rPr lang="en-US" altLang="pt-BR" dirty="0" err="1" smtClean="0"/>
              <a:t>exercício</a:t>
            </a:r>
            <a:r>
              <a:rPr lang="en-US" altLang="pt-BR" dirty="0" smtClean="0"/>
              <a:t> </a:t>
            </a:r>
            <a:r>
              <a:rPr lang="en-US" altLang="pt-BR" dirty="0" err="1" smtClean="0"/>
              <a:t>pode</a:t>
            </a:r>
            <a:r>
              <a:rPr lang="en-US" altLang="pt-BR" dirty="0" smtClean="0"/>
              <a:t> </a:t>
            </a:r>
            <a:r>
              <a:rPr lang="en-US" altLang="pt-BR" dirty="0" err="1" smtClean="0"/>
              <a:t>ser</a:t>
            </a:r>
            <a:r>
              <a:rPr lang="en-US" altLang="pt-BR" dirty="0" smtClean="0"/>
              <a:t> individual </a:t>
            </a:r>
            <a:r>
              <a:rPr lang="en-US" altLang="pt-BR" dirty="0" err="1" smtClean="0"/>
              <a:t>ou</a:t>
            </a:r>
            <a:r>
              <a:rPr lang="en-US" altLang="pt-BR" dirty="0" smtClean="0"/>
              <a:t> </a:t>
            </a:r>
            <a:r>
              <a:rPr lang="en-US" altLang="pt-BR" dirty="0" err="1" smtClean="0"/>
              <a:t>em</a:t>
            </a:r>
            <a:r>
              <a:rPr lang="en-US" altLang="pt-BR" dirty="0" smtClean="0"/>
              <a:t> </a:t>
            </a:r>
            <a:r>
              <a:rPr lang="en-US" altLang="pt-BR" dirty="0" err="1" smtClean="0"/>
              <a:t>grupo</a:t>
            </a:r>
            <a:r>
              <a:rPr lang="en-US" altLang="pt-BR" dirty="0" smtClean="0"/>
              <a:t>.</a:t>
            </a:r>
          </a:p>
          <a:p>
            <a:r>
              <a:rPr lang="en-US" altLang="pt-BR" dirty="0" err="1" smtClean="0"/>
              <a:t>Pode</a:t>
            </a:r>
            <a:r>
              <a:rPr lang="en-US" altLang="pt-BR" dirty="0" smtClean="0"/>
              <a:t> </a:t>
            </a:r>
            <a:r>
              <a:rPr lang="en-US" altLang="pt-BR" dirty="0" err="1" smtClean="0"/>
              <a:t>ser</a:t>
            </a:r>
            <a:r>
              <a:rPr lang="en-US" altLang="pt-BR" dirty="0" smtClean="0"/>
              <a:t> </a:t>
            </a:r>
            <a:r>
              <a:rPr lang="en-US" altLang="pt-BR" dirty="0" err="1" smtClean="0"/>
              <a:t>impresso</a:t>
            </a:r>
            <a:r>
              <a:rPr lang="en-US" altLang="pt-BR" dirty="0" smtClean="0"/>
              <a:t> </a:t>
            </a:r>
            <a:r>
              <a:rPr lang="en-US" altLang="pt-BR" dirty="0" err="1" smtClean="0"/>
              <a:t>ou</a:t>
            </a:r>
            <a:r>
              <a:rPr lang="en-US" altLang="pt-BR" dirty="0" smtClean="0"/>
              <a:t> no slide</a:t>
            </a:r>
            <a:r>
              <a:rPr lang="en-US" altLang="pt-BR" dirty="0" smtClean="0"/>
              <a:t>.</a:t>
            </a:r>
          </a:p>
          <a:p>
            <a:r>
              <a:rPr lang="en-US" altLang="pt-BR" dirty="0" smtClean="0"/>
              <a:t>OBS: </a:t>
            </a:r>
            <a:r>
              <a:rPr lang="en-US" altLang="pt-BR" dirty="0" err="1" smtClean="0"/>
              <a:t>Todos</a:t>
            </a:r>
            <a:r>
              <a:rPr lang="en-US" altLang="pt-BR" dirty="0" smtClean="0"/>
              <a:t> </a:t>
            </a:r>
            <a:r>
              <a:rPr lang="en-US" altLang="pt-BR" dirty="0" err="1" smtClean="0"/>
              <a:t>os</a:t>
            </a:r>
            <a:r>
              <a:rPr lang="en-US" altLang="pt-BR" dirty="0" smtClean="0"/>
              <a:t> </a:t>
            </a:r>
            <a:r>
              <a:rPr lang="en-US" altLang="pt-BR" dirty="0" err="1" smtClean="0"/>
              <a:t>grupos</a:t>
            </a:r>
            <a:r>
              <a:rPr lang="en-US" altLang="pt-BR" dirty="0" smtClean="0"/>
              <a:t> </a:t>
            </a:r>
            <a:r>
              <a:rPr lang="en-US" altLang="pt-BR" dirty="0" err="1" smtClean="0"/>
              <a:t>devem</a:t>
            </a:r>
            <a:r>
              <a:rPr lang="en-US" altLang="pt-BR" dirty="0" smtClean="0"/>
              <a:t> </a:t>
            </a:r>
            <a:r>
              <a:rPr lang="en-US" altLang="pt-BR" dirty="0" err="1" smtClean="0"/>
              <a:t>apresentar</a:t>
            </a:r>
            <a:r>
              <a:rPr lang="en-US" altLang="pt-BR" dirty="0" smtClean="0"/>
              <a:t> um </a:t>
            </a:r>
            <a:r>
              <a:rPr lang="en-US" altLang="pt-BR" dirty="0" err="1" smtClean="0"/>
              <a:t>texto</a:t>
            </a:r>
            <a:r>
              <a:rPr lang="en-US" altLang="pt-BR" dirty="0" smtClean="0"/>
              <a:t> com </a:t>
            </a:r>
            <a:r>
              <a:rPr lang="en-US" altLang="pt-BR" dirty="0" smtClean="0">
                <a:solidFill>
                  <a:srgbClr val="FF0000"/>
                </a:solidFill>
              </a:rPr>
              <a:t>referent words</a:t>
            </a:r>
            <a:endParaRPr lang="en-US" altLang="pt-BR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pt-BR" altLang="pt-BR" dirty="0" smtClean="0"/>
              <a:t>     </a:t>
            </a:r>
            <a:endParaRPr lang="en-US" altLang="pt-BR" dirty="0"/>
          </a:p>
        </p:txBody>
      </p:sp>
    </p:spTree>
    <p:extLst>
      <p:ext uri="{BB962C8B-B14F-4D97-AF65-F5344CB8AC3E}">
        <p14:creationId xmlns:p14="http://schemas.microsoft.com/office/powerpoint/2010/main" val="14195804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pt-BR" dirty="0" err="1" smtClean="0"/>
              <a:t>Criatividade</a:t>
            </a:r>
            <a:endParaRPr lang="en-US" altLang="pt-BR" dirty="0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5257800"/>
          </a:xfrm>
        </p:spPr>
        <p:txBody>
          <a:bodyPr/>
          <a:lstStyle/>
          <a:p>
            <a:r>
              <a:rPr lang="en-US" altLang="pt-BR" dirty="0" err="1" smtClean="0"/>
              <a:t>Vocês</a:t>
            </a:r>
            <a:r>
              <a:rPr lang="en-US" altLang="pt-BR" dirty="0" smtClean="0"/>
              <a:t> </a:t>
            </a:r>
            <a:r>
              <a:rPr lang="en-US" altLang="pt-BR" dirty="0" err="1" smtClean="0"/>
              <a:t>serão</a:t>
            </a:r>
            <a:r>
              <a:rPr lang="en-US" altLang="pt-BR" dirty="0" smtClean="0"/>
              <a:t> </a:t>
            </a:r>
            <a:r>
              <a:rPr lang="en-US" altLang="pt-BR" dirty="0" err="1" smtClean="0"/>
              <a:t>pontuados</a:t>
            </a:r>
            <a:r>
              <a:rPr lang="en-US" altLang="pt-BR" dirty="0" smtClean="0"/>
              <a:t> pela </a:t>
            </a:r>
            <a:r>
              <a:rPr lang="en-US" altLang="pt-BR" dirty="0" err="1" smtClean="0"/>
              <a:t>apresentação</a:t>
            </a:r>
            <a:r>
              <a:rPr lang="en-US" altLang="pt-BR" dirty="0" smtClean="0"/>
              <a:t>, </a:t>
            </a:r>
            <a:r>
              <a:rPr lang="en-US" altLang="pt-BR" dirty="0" err="1" smtClean="0"/>
              <a:t>exercícios</a:t>
            </a:r>
            <a:r>
              <a:rPr lang="en-US" altLang="pt-BR" dirty="0" smtClean="0"/>
              <a:t> e </a:t>
            </a:r>
            <a:r>
              <a:rPr lang="en-US" altLang="pt-BR" dirty="0" err="1" smtClean="0"/>
              <a:t>também</a:t>
            </a:r>
            <a:r>
              <a:rPr lang="en-US" altLang="pt-BR" dirty="0" smtClean="0"/>
              <a:t> pela </a:t>
            </a:r>
            <a:r>
              <a:rPr lang="en-US" altLang="pt-BR" dirty="0" err="1" smtClean="0"/>
              <a:t>criatividade</a:t>
            </a:r>
            <a:r>
              <a:rPr lang="en-US" altLang="pt-BR" dirty="0" smtClean="0"/>
              <a:t>;</a:t>
            </a:r>
          </a:p>
          <a:p>
            <a:r>
              <a:rPr lang="en-US" altLang="pt-BR" dirty="0" err="1" smtClean="0"/>
              <a:t>Apresentem</a:t>
            </a:r>
            <a:r>
              <a:rPr lang="en-US" altLang="pt-BR" dirty="0" smtClean="0"/>
              <a:t> </a:t>
            </a:r>
            <a:r>
              <a:rPr lang="en-US" altLang="pt-BR" dirty="0" err="1" smtClean="0"/>
              <a:t>exemplos</a:t>
            </a:r>
            <a:r>
              <a:rPr lang="en-US" altLang="pt-BR" dirty="0"/>
              <a:t> </a:t>
            </a:r>
            <a:r>
              <a:rPr lang="en-US" altLang="pt-BR" dirty="0" err="1" smtClean="0"/>
              <a:t>engraçados</a:t>
            </a:r>
            <a:r>
              <a:rPr lang="en-US" altLang="pt-BR" dirty="0" smtClean="0"/>
              <a:t>, </a:t>
            </a:r>
            <a:r>
              <a:rPr lang="en-US" altLang="pt-BR" dirty="0" err="1" smtClean="0"/>
              <a:t>criativos</a:t>
            </a:r>
            <a:r>
              <a:rPr lang="en-US" altLang="pt-BR" dirty="0" smtClean="0"/>
              <a:t>.</a:t>
            </a:r>
          </a:p>
          <a:p>
            <a:r>
              <a:rPr lang="en-US" altLang="pt-BR" dirty="0" err="1" smtClean="0"/>
              <a:t>Traga</a:t>
            </a:r>
            <a:r>
              <a:rPr lang="en-US" altLang="pt-BR" dirty="0" smtClean="0"/>
              <a:t> para a </a:t>
            </a:r>
            <a:r>
              <a:rPr lang="en-US" altLang="pt-BR" dirty="0" err="1" smtClean="0"/>
              <a:t>turma</a:t>
            </a:r>
            <a:r>
              <a:rPr lang="en-US" altLang="pt-BR" dirty="0" smtClean="0"/>
              <a:t> um video, imagens, </a:t>
            </a:r>
            <a:r>
              <a:rPr lang="en-US" altLang="pt-BR" dirty="0" err="1" smtClean="0"/>
              <a:t>uma</a:t>
            </a:r>
            <a:r>
              <a:rPr lang="en-US" altLang="pt-BR" dirty="0" smtClean="0"/>
              <a:t> </a:t>
            </a:r>
            <a:r>
              <a:rPr lang="en-US" altLang="pt-BR" dirty="0" err="1" smtClean="0"/>
              <a:t>música</a:t>
            </a:r>
            <a:r>
              <a:rPr lang="en-US" altLang="pt-BR" dirty="0" smtClean="0"/>
              <a:t>, um </a:t>
            </a:r>
            <a:r>
              <a:rPr lang="en-US" altLang="pt-BR" dirty="0" err="1" smtClean="0"/>
              <a:t>jogo</a:t>
            </a:r>
            <a:r>
              <a:rPr lang="en-US" altLang="pt-BR" dirty="0" smtClean="0"/>
              <a:t> para </a:t>
            </a:r>
            <a:r>
              <a:rPr lang="en-US" altLang="pt-BR" dirty="0" err="1" smtClean="0"/>
              <a:t>aprimorar</a:t>
            </a:r>
            <a:r>
              <a:rPr lang="en-US" altLang="pt-BR" dirty="0" smtClean="0"/>
              <a:t> </a:t>
            </a:r>
            <a:r>
              <a:rPr lang="en-US" altLang="pt-BR" dirty="0" err="1" smtClean="0"/>
              <a:t>sua</a:t>
            </a:r>
            <a:r>
              <a:rPr lang="en-US" altLang="pt-BR" dirty="0" smtClean="0"/>
              <a:t> aula.</a:t>
            </a:r>
          </a:p>
          <a:p>
            <a:r>
              <a:rPr lang="en-US" altLang="pt-BR" dirty="0" err="1" smtClean="0"/>
              <a:t>Você</a:t>
            </a:r>
            <a:r>
              <a:rPr lang="en-US" altLang="pt-BR" dirty="0" smtClean="0"/>
              <a:t> </a:t>
            </a:r>
            <a:r>
              <a:rPr lang="en-US" altLang="pt-BR" dirty="0" err="1" smtClean="0"/>
              <a:t>pode</a:t>
            </a:r>
            <a:r>
              <a:rPr lang="en-US" altLang="pt-BR" dirty="0" smtClean="0"/>
              <a:t> </a:t>
            </a:r>
            <a:r>
              <a:rPr lang="en-US" altLang="pt-BR" dirty="0" err="1" smtClean="0"/>
              <a:t>fazer</a:t>
            </a:r>
            <a:r>
              <a:rPr lang="en-US" altLang="pt-BR" dirty="0" smtClean="0"/>
              <a:t> </a:t>
            </a:r>
            <a:r>
              <a:rPr lang="en-US" altLang="pt-BR" dirty="0" err="1" smtClean="0"/>
              <a:t>uma</a:t>
            </a:r>
            <a:r>
              <a:rPr lang="en-US" altLang="pt-BR" dirty="0" smtClean="0"/>
              <a:t> </a:t>
            </a:r>
            <a:r>
              <a:rPr lang="en-US" altLang="pt-BR" dirty="0" err="1" smtClean="0"/>
              <a:t>competição</a:t>
            </a:r>
            <a:r>
              <a:rPr lang="en-US" altLang="pt-BR" dirty="0" smtClean="0"/>
              <a:t> </a:t>
            </a:r>
            <a:r>
              <a:rPr lang="en-US" altLang="pt-BR" dirty="0" err="1" smtClean="0"/>
              <a:t>em</a:t>
            </a:r>
            <a:r>
              <a:rPr lang="en-US" altLang="pt-BR" dirty="0" smtClean="0"/>
              <a:t> </a:t>
            </a:r>
            <a:r>
              <a:rPr lang="en-US" altLang="pt-BR" dirty="0" err="1" smtClean="0"/>
              <a:t>sala</a:t>
            </a:r>
            <a:r>
              <a:rPr lang="en-US" altLang="pt-BR" dirty="0" smtClean="0"/>
              <a:t>, um quiz para </a:t>
            </a:r>
            <a:r>
              <a:rPr lang="en-US" altLang="pt-BR" dirty="0" err="1" smtClean="0"/>
              <a:t>facilitar</a:t>
            </a:r>
            <a:r>
              <a:rPr lang="en-US" altLang="pt-BR" dirty="0" smtClean="0"/>
              <a:t> o </a:t>
            </a:r>
            <a:r>
              <a:rPr lang="en-US" altLang="pt-BR" dirty="0" err="1" smtClean="0"/>
              <a:t>aprendizado</a:t>
            </a:r>
            <a:r>
              <a:rPr lang="en-US" altLang="pt-BR" dirty="0" smtClean="0"/>
              <a:t>.</a:t>
            </a:r>
            <a:endParaRPr lang="en-US" altLang="pt-BR" dirty="0"/>
          </a:p>
          <a:p>
            <a:pPr marL="0" indent="0">
              <a:buNone/>
            </a:pPr>
            <a:r>
              <a:rPr lang="pt-BR" altLang="pt-BR" dirty="0" smtClean="0"/>
              <a:t>     </a:t>
            </a:r>
            <a:endParaRPr lang="en-US" altLang="pt-BR" dirty="0"/>
          </a:p>
        </p:txBody>
      </p:sp>
    </p:spTree>
    <p:extLst>
      <p:ext uri="{BB962C8B-B14F-4D97-AF65-F5344CB8AC3E}">
        <p14:creationId xmlns:p14="http://schemas.microsoft.com/office/powerpoint/2010/main" val="33512890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evel">
  <a:themeElements>
    <a:clrScheme name="Level 6">
      <a:dk1>
        <a:srgbClr val="000000"/>
      </a:dk1>
      <a:lt1>
        <a:srgbClr val="FFFFFF"/>
      </a:lt1>
      <a:dk2>
        <a:srgbClr val="666699"/>
      </a:dk2>
      <a:lt2>
        <a:srgbClr val="FFCC00"/>
      </a:lt2>
      <a:accent1>
        <a:srgbClr val="FF9900"/>
      </a:accent1>
      <a:accent2>
        <a:srgbClr val="FF0000"/>
      </a:accent2>
      <a:accent3>
        <a:srgbClr val="FFFFFF"/>
      </a:accent3>
      <a:accent4>
        <a:srgbClr val="000000"/>
      </a:accent4>
      <a:accent5>
        <a:srgbClr val="FFCAAA"/>
      </a:accent5>
      <a:accent6>
        <a:srgbClr val="E70000"/>
      </a:accent6>
      <a:hlink>
        <a:srgbClr val="666699"/>
      </a:hlink>
      <a:folHlink>
        <a:srgbClr val="999966"/>
      </a:folHlink>
    </a:clrScheme>
    <a:fontScheme name="Level">
      <a:majorFont>
        <a:latin typeface="Garamond"/>
        <a:ea typeface=""/>
        <a:cs typeface="Arial"/>
      </a:majorFont>
      <a:minorFont>
        <a:latin typeface="Verdana"/>
        <a:ea typeface=""/>
        <a:cs typeface="Arial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Level 1">
        <a:dk1>
          <a:srgbClr val="006699"/>
        </a:dk1>
        <a:lt1>
          <a:srgbClr val="FFFFFF"/>
        </a:lt1>
        <a:dk2>
          <a:srgbClr val="000000"/>
        </a:dk2>
        <a:lt2>
          <a:srgbClr val="99FF99"/>
        </a:lt2>
        <a:accent1>
          <a:srgbClr val="00CC99"/>
        </a:accent1>
        <a:accent2>
          <a:srgbClr val="009999"/>
        </a:accent2>
        <a:accent3>
          <a:srgbClr val="AAAAAA"/>
        </a:accent3>
        <a:accent4>
          <a:srgbClr val="DADADA"/>
        </a:accent4>
        <a:accent5>
          <a:srgbClr val="AAE2CA"/>
        </a:accent5>
        <a:accent6>
          <a:srgbClr val="008A8A"/>
        </a:accent6>
        <a:hlink>
          <a:srgbClr val="0066FF"/>
        </a:hlink>
        <a:folHlink>
          <a:srgbClr val="989CBA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vel 2">
        <a:dk1>
          <a:srgbClr val="808000"/>
        </a:dk1>
        <a:lt1>
          <a:srgbClr val="FFFFFF"/>
        </a:lt1>
        <a:dk2>
          <a:srgbClr val="5C271E"/>
        </a:dk2>
        <a:lt2>
          <a:srgbClr val="FFDD89"/>
        </a:lt2>
        <a:accent1>
          <a:srgbClr val="CC6600"/>
        </a:accent1>
        <a:accent2>
          <a:srgbClr val="CC9900"/>
        </a:accent2>
        <a:accent3>
          <a:srgbClr val="B5ACAB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669900"/>
        </a:hlink>
        <a:folHlink>
          <a:srgbClr val="A3A27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vel 3">
        <a:dk1>
          <a:srgbClr val="763B00"/>
        </a:dk1>
        <a:lt1>
          <a:srgbClr val="FFFFFF"/>
        </a:lt1>
        <a:dk2>
          <a:srgbClr val="330000"/>
        </a:dk2>
        <a:lt2>
          <a:srgbClr val="CC9900"/>
        </a:lt2>
        <a:accent1>
          <a:srgbClr val="FFCC00"/>
        </a:accent1>
        <a:accent2>
          <a:srgbClr val="CC3300"/>
        </a:accent2>
        <a:accent3>
          <a:srgbClr val="ADAAAA"/>
        </a:accent3>
        <a:accent4>
          <a:srgbClr val="DADADA"/>
        </a:accent4>
        <a:accent5>
          <a:srgbClr val="FFE2AA"/>
        </a:accent5>
        <a:accent6>
          <a:srgbClr val="B92D00"/>
        </a:accent6>
        <a:hlink>
          <a:srgbClr val="666699"/>
        </a:hlink>
        <a:folHlink>
          <a:srgbClr val="99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vel 4">
        <a:dk1>
          <a:srgbClr val="6D3696"/>
        </a:dk1>
        <a:lt1>
          <a:srgbClr val="FFFFFF"/>
        </a:lt1>
        <a:dk2>
          <a:srgbClr val="51255D"/>
        </a:dk2>
        <a:lt2>
          <a:srgbClr val="FFFFCC"/>
        </a:lt2>
        <a:accent1>
          <a:srgbClr val="666699"/>
        </a:accent1>
        <a:accent2>
          <a:srgbClr val="800080"/>
        </a:accent2>
        <a:accent3>
          <a:srgbClr val="B3ACB6"/>
        </a:accent3>
        <a:accent4>
          <a:srgbClr val="DADADA"/>
        </a:accent4>
        <a:accent5>
          <a:srgbClr val="B8B8CA"/>
        </a:accent5>
        <a:accent6>
          <a:srgbClr val="730073"/>
        </a:accent6>
        <a:hlink>
          <a:srgbClr val="CCCC00"/>
        </a:hlink>
        <a:folHlink>
          <a:srgbClr val="A3A27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vel 5">
        <a:dk1>
          <a:srgbClr val="CC6600"/>
        </a:dk1>
        <a:lt1>
          <a:srgbClr val="FFFFFF"/>
        </a:lt1>
        <a:dk2>
          <a:srgbClr val="4A553B"/>
        </a:dk2>
        <a:lt2>
          <a:srgbClr val="FFBF1F"/>
        </a:lt2>
        <a:accent1>
          <a:srgbClr val="FFCC00"/>
        </a:accent1>
        <a:accent2>
          <a:srgbClr val="CC9900"/>
        </a:accent2>
        <a:accent3>
          <a:srgbClr val="B1B4AF"/>
        </a:accent3>
        <a:accent4>
          <a:srgbClr val="DADADA"/>
        </a:accent4>
        <a:accent5>
          <a:srgbClr val="FFE2AA"/>
        </a:accent5>
        <a:accent6>
          <a:srgbClr val="B98A00"/>
        </a:accent6>
        <a:hlink>
          <a:srgbClr val="669900"/>
        </a:hlink>
        <a:folHlink>
          <a:srgbClr val="A3A27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vel 6">
        <a:dk1>
          <a:srgbClr val="000000"/>
        </a:dk1>
        <a:lt1>
          <a:srgbClr val="FFFFFF"/>
        </a:lt1>
        <a:dk2>
          <a:srgbClr val="666699"/>
        </a:dk2>
        <a:lt2>
          <a:srgbClr val="FFCC00"/>
        </a:lt2>
        <a:accent1>
          <a:srgbClr val="FF9900"/>
        </a:accent1>
        <a:accent2>
          <a:srgbClr val="FF0000"/>
        </a:accent2>
        <a:accent3>
          <a:srgbClr val="FFFFFF"/>
        </a:accent3>
        <a:accent4>
          <a:srgbClr val="000000"/>
        </a:accent4>
        <a:accent5>
          <a:srgbClr val="FFCAAA"/>
        </a:accent5>
        <a:accent6>
          <a:srgbClr val="E70000"/>
        </a:accent6>
        <a:hlink>
          <a:srgbClr val="666699"/>
        </a:hlink>
        <a:folHlink>
          <a:srgbClr val="9999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vel 7">
        <a:dk1>
          <a:srgbClr val="000000"/>
        </a:dk1>
        <a:lt1>
          <a:srgbClr val="FFFFFF"/>
        </a:lt1>
        <a:dk2>
          <a:srgbClr val="CC3300"/>
        </a:dk2>
        <a:lt2>
          <a:srgbClr val="663300"/>
        </a:lt2>
        <a:accent1>
          <a:srgbClr val="FFCC00"/>
        </a:accent1>
        <a:accent2>
          <a:srgbClr val="CC66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5C00"/>
        </a:accent6>
        <a:hlink>
          <a:srgbClr val="CC9900"/>
        </a:hlink>
        <a:folHlink>
          <a:srgbClr val="99663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vel 8">
        <a:dk1>
          <a:srgbClr val="000000"/>
        </a:dk1>
        <a:lt1>
          <a:srgbClr val="FFFFFF"/>
        </a:lt1>
        <a:dk2>
          <a:srgbClr val="999900"/>
        </a:dk2>
        <a:lt2>
          <a:srgbClr val="666600"/>
        </a:lt2>
        <a:accent1>
          <a:srgbClr val="99CC00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CAE2AA"/>
        </a:accent5>
        <a:accent6>
          <a:srgbClr val="B9B95C"/>
        </a:accent6>
        <a:hlink>
          <a:srgbClr val="FFCC00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Level</Template>
  <TotalTime>1329</TotalTime>
  <Words>864</Words>
  <Application>Microsoft Office PowerPoint</Application>
  <PresentationFormat>Apresentação na tela (4:3)</PresentationFormat>
  <Paragraphs>104</Paragraphs>
  <Slides>13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13</vt:i4>
      </vt:variant>
    </vt:vector>
  </HeadingPairs>
  <TitlesOfParts>
    <vt:vector size="19" baseType="lpstr">
      <vt:lpstr>Arial</vt:lpstr>
      <vt:lpstr>Garamond</vt:lpstr>
      <vt:lpstr>Times New Roman</vt:lpstr>
      <vt:lpstr>Verdana</vt:lpstr>
      <vt:lpstr>Wingdings</vt:lpstr>
      <vt:lpstr>Level</vt:lpstr>
      <vt:lpstr>English Presentations</vt:lpstr>
      <vt:lpstr>Group 1 – Prefixation</vt:lpstr>
      <vt:lpstr>Group 2 – Sufixation</vt:lpstr>
      <vt:lpstr>Grupo 3 – Backformation, Acronyms e Clipping</vt:lpstr>
      <vt:lpstr>Grupo 4 – Blending, Compounding e Coversion</vt:lpstr>
      <vt:lpstr>Group 5 – Coinage, Eponyms e Borrowing</vt:lpstr>
      <vt:lpstr>Regras</vt:lpstr>
      <vt:lpstr>Exercício</vt:lpstr>
      <vt:lpstr>Criatividade</vt:lpstr>
      <vt:lpstr>Prazos e Trabalho Escrito</vt:lpstr>
      <vt:lpstr>Critérios de pontuação do N1</vt:lpstr>
      <vt:lpstr>Datas e outras observações</vt:lpstr>
      <vt:lpstr>Assuntos da Prova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Words and Word-formation Processes</dc:title>
  <dc:creator>admin</dc:creator>
  <cp:lastModifiedBy>Cristiane de Brito Cruz</cp:lastModifiedBy>
  <cp:revision>33</cp:revision>
  <dcterms:created xsi:type="dcterms:W3CDTF">2009-11-03T21:04:20Z</dcterms:created>
  <dcterms:modified xsi:type="dcterms:W3CDTF">2018-03-15T17:43:45Z</dcterms:modified>
</cp:coreProperties>
</file>