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0080625" cy="7559675"/>
  <p:notesSz cx="7559675" cy="106918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55" autoAdjust="0"/>
    <p:restoredTop sz="94660"/>
  </p:normalViewPr>
  <p:slideViewPr>
    <p:cSldViewPr snapToGrid="0">
      <p:cViewPr varScale="1">
        <p:scale>
          <a:sx n="79" d="100"/>
          <a:sy n="79" d="100"/>
        </p:scale>
        <p:origin x="183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27" name="PlaceHolder 2"/>
          <p:cNvSpPr>
            <a:spLocks noGrp="1"/>
          </p:cNvSpPr>
          <p:nvPr>
            <p:ph type="body"/>
          </p:nvPr>
        </p:nvSpPr>
        <p:spPr>
          <a:xfrm>
            <a:off x="360000" y="1980000"/>
            <a:ext cx="936000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28" name="PlaceHolder 3"/>
          <p:cNvSpPr>
            <a:spLocks noGrp="1"/>
          </p:cNvSpPr>
          <p:nvPr>
            <p:ph type="body"/>
          </p:nvPr>
        </p:nvSpPr>
        <p:spPr>
          <a:xfrm>
            <a:off x="360000" y="4612320"/>
            <a:ext cx="936000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30" name="PlaceHolder 2"/>
          <p:cNvSpPr>
            <a:spLocks noGrp="1"/>
          </p:cNvSpPr>
          <p:nvPr>
            <p:ph type="body"/>
          </p:nvPr>
        </p:nvSpPr>
        <p:spPr>
          <a:xfrm>
            <a:off x="36000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31" name="PlaceHolder 3"/>
          <p:cNvSpPr>
            <a:spLocks noGrp="1"/>
          </p:cNvSpPr>
          <p:nvPr>
            <p:ph type="body"/>
          </p:nvPr>
        </p:nvSpPr>
        <p:spPr>
          <a:xfrm>
            <a:off x="515592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32" name="PlaceHolder 4"/>
          <p:cNvSpPr>
            <a:spLocks noGrp="1"/>
          </p:cNvSpPr>
          <p:nvPr>
            <p:ph type="body"/>
          </p:nvPr>
        </p:nvSpPr>
        <p:spPr>
          <a:xfrm>
            <a:off x="5155920" y="461232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33" name="PlaceHolder 5"/>
          <p:cNvSpPr>
            <a:spLocks noGrp="1"/>
          </p:cNvSpPr>
          <p:nvPr>
            <p:ph type="body"/>
          </p:nvPr>
        </p:nvSpPr>
        <p:spPr>
          <a:xfrm>
            <a:off x="360000" y="461232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35" name="PlaceHolder 2"/>
          <p:cNvSpPr>
            <a:spLocks noGrp="1"/>
          </p:cNvSpPr>
          <p:nvPr>
            <p:ph type="body"/>
          </p:nvPr>
        </p:nvSpPr>
        <p:spPr>
          <a:xfrm>
            <a:off x="360000" y="1980000"/>
            <a:ext cx="936000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36" name="PlaceHolder 3"/>
          <p:cNvSpPr>
            <a:spLocks noGrp="1"/>
          </p:cNvSpPr>
          <p:nvPr>
            <p:ph type="body"/>
          </p:nvPr>
        </p:nvSpPr>
        <p:spPr>
          <a:xfrm>
            <a:off x="360000" y="1980000"/>
            <a:ext cx="936000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pic>
        <p:nvPicPr>
          <p:cNvPr id="37" name="Imagem 36"/>
          <p:cNvPicPr/>
          <p:nvPr/>
        </p:nvPicPr>
        <p:blipFill>
          <a:blip r:embed="rId2"/>
          <a:stretch/>
        </p:blipFill>
        <p:spPr>
          <a:xfrm>
            <a:off x="1881720" y="1980000"/>
            <a:ext cx="6316560" cy="5040000"/>
          </a:xfrm>
          <a:prstGeom prst="rect">
            <a:avLst/>
          </a:prstGeom>
          <a:ln>
            <a:noFill/>
          </a:ln>
        </p:spPr>
      </p:pic>
      <p:pic>
        <p:nvPicPr>
          <p:cNvPr id="38" name="Imagem 37"/>
          <p:cNvPicPr/>
          <p:nvPr/>
        </p:nvPicPr>
        <p:blipFill>
          <a:blip r:embed="rId2"/>
          <a:stretch/>
        </p:blipFill>
        <p:spPr>
          <a:xfrm>
            <a:off x="1881720" y="1980000"/>
            <a:ext cx="6316560" cy="504000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48" name="PlaceHolder 2"/>
          <p:cNvSpPr>
            <a:spLocks noGrp="1"/>
          </p:cNvSpPr>
          <p:nvPr>
            <p:ph type="subTitle"/>
          </p:nvPr>
        </p:nvSpPr>
        <p:spPr>
          <a:xfrm>
            <a:off x="360000" y="1980000"/>
            <a:ext cx="9360000" cy="5040000"/>
          </a:xfrm>
          <a:prstGeom prst="rect">
            <a:avLst/>
          </a:prstGeom>
        </p:spPr>
        <p:txBody>
          <a:bodyPr lIns="0" tIns="0" rIns="0" bIns="0" anchor="ctr"/>
          <a:lstStyle/>
          <a:p>
            <a:pPr algn="ctr"/>
            <a:endParaRPr lang="pt-BR" sz="3200" b="0" strike="noStrike" spc="-1">
              <a:solidFill>
                <a:srgbClr val="2C3E50"/>
              </a:solidFill>
              <a:uFill>
                <a:solidFill>
                  <a:srgbClr val="FFFFFF"/>
                </a:solidFill>
              </a:uFill>
              <a:latin typeface="Source Sans Pro"/>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50" name="PlaceHolder 2"/>
          <p:cNvSpPr>
            <a:spLocks noGrp="1"/>
          </p:cNvSpPr>
          <p:nvPr>
            <p:ph type="body"/>
          </p:nvPr>
        </p:nvSpPr>
        <p:spPr>
          <a:xfrm>
            <a:off x="360000" y="1980000"/>
            <a:ext cx="936000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52" name="PlaceHolder 2"/>
          <p:cNvSpPr>
            <a:spLocks noGrp="1"/>
          </p:cNvSpPr>
          <p:nvPr>
            <p:ph type="body"/>
          </p:nvPr>
        </p:nvSpPr>
        <p:spPr>
          <a:xfrm>
            <a:off x="360000" y="1980000"/>
            <a:ext cx="456732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53" name="PlaceHolder 3"/>
          <p:cNvSpPr>
            <a:spLocks noGrp="1"/>
          </p:cNvSpPr>
          <p:nvPr>
            <p:ph type="body"/>
          </p:nvPr>
        </p:nvSpPr>
        <p:spPr>
          <a:xfrm>
            <a:off x="5155920" y="1980000"/>
            <a:ext cx="456732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360000" y="301320"/>
            <a:ext cx="9360000" cy="4445280"/>
          </a:xfrm>
          <a:prstGeom prst="rect">
            <a:avLst/>
          </a:prstGeom>
        </p:spPr>
        <p:txBody>
          <a:bodyPr lIns="0" tIns="0" rIns="0" bIns="0" anchor="ctr"/>
          <a:lstStyle/>
          <a:p>
            <a:pPr algn="ctr"/>
            <a:endParaRPr lang="pt-BR" sz="3200" b="0" strike="noStrike" spc="-1">
              <a:solidFill>
                <a:srgbClr val="2C3E50"/>
              </a:solidFill>
              <a:uFill>
                <a:solidFill>
                  <a:srgbClr val="FFFFFF"/>
                </a:solidFill>
              </a:uFill>
              <a:latin typeface="Source Sans Pro"/>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57" name="PlaceHolder 2"/>
          <p:cNvSpPr>
            <a:spLocks noGrp="1"/>
          </p:cNvSpPr>
          <p:nvPr>
            <p:ph type="body"/>
          </p:nvPr>
        </p:nvSpPr>
        <p:spPr>
          <a:xfrm>
            <a:off x="36000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58" name="PlaceHolder 3"/>
          <p:cNvSpPr>
            <a:spLocks noGrp="1"/>
          </p:cNvSpPr>
          <p:nvPr>
            <p:ph type="body"/>
          </p:nvPr>
        </p:nvSpPr>
        <p:spPr>
          <a:xfrm>
            <a:off x="360000" y="461232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59" name="PlaceHolder 4"/>
          <p:cNvSpPr>
            <a:spLocks noGrp="1"/>
          </p:cNvSpPr>
          <p:nvPr>
            <p:ph type="body"/>
          </p:nvPr>
        </p:nvSpPr>
        <p:spPr>
          <a:xfrm>
            <a:off x="5155920" y="1980000"/>
            <a:ext cx="456732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6" name="PlaceHolder 2"/>
          <p:cNvSpPr>
            <a:spLocks noGrp="1"/>
          </p:cNvSpPr>
          <p:nvPr>
            <p:ph type="subTitle"/>
          </p:nvPr>
        </p:nvSpPr>
        <p:spPr>
          <a:xfrm>
            <a:off x="360000" y="1980000"/>
            <a:ext cx="9360000" cy="5040000"/>
          </a:xfrm>
          <a:prstGeom prst="rect">
            <a:avLst/>
          </a:prstGeom>
        </p:spPr>
        <p:txBody>
          <a:bodyPr lIns="0" tIns="0" rIns="0" bIns="0" anchor="ctr"/>
          <a:lstStyle/>
          <a:p>
            <a:pPr algn="ctr"/>
            <a:endParaRPr lang="pt-BR" sz="3200" b="0" strike="noStrike" spc="-1">
              <a:solidFill>
                <a:srgbClr val="2C3E50"/>
              </a:solidFill>
              <a:uFill>
                <a:solidFill>
                  <a:srgbClr val="FFFFFF"/>
                </a:solidFill>
              </a:uFill>
              <a:latin typeface="Source Sans Pro"/>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61" name="PlaceHolder 2"/>
          <p:cNvSpPr>
            <a:spLocks noGrp="1"/>
          </p:cNvSpPr>
          <p:nvPr>
            <p:ph type="body"/>
          </p:nvPr>
        </p:nvSpPr>
        <p:spPr>
          <a:xfrm>
            <a:off x="360000" y="1980000"/>
            <a:ext cx="456732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62" name="PlaceHolder 3"/>
          <p:cNvSpPr>
            <a:spLocks noGrp="1"/>
          </p:cNvSpPr>
          <p:nvPr>
            <p:ph type="body"/>
          </p:nvPr>
        </p:nvSpPr>
        <p:spPr>
          <a:xfrm>
            <a:off x="515592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63" name="PlaceHolder 4"/>
          <p:cNvSpPr>
            <a:spLocks noGrp="1"/>
          </p:cNvSpPr>
          <p:nvPr>
            <p:ph type="body"/>
          </p:nvPr>
        </p:nvSpPr>
        <p:spPr>
          <a:xfrm>
            <a:off x="5155920" y="461232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65" name="PlaceHolder 2"/>
          <p:cNvSpPr>
            <a:spLocks noGrp="1"/>
          </p:cNvSpPr>
          <p:nvPr>
            <p:ph type="body"/>
          </p:nvPr>
        </p:nvSpPr>
        <p:spPr>
          <a:xfrm>
            <a:off x="36000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66" name="PlaceHolder 3"/>
          <p:cNvSpPr>
            <a:spLocks noGrp="1"/>
          </p:cNvSpPr>
          <p:nvPr>
            <p:ph type="body"/>
          </p:nvPr>
        </p:nvSpPr>
        <p:spPr>
          <a:xfrm>
            <a:off x="515592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67" name="PlaceHolder 4"/>
          <p:cNvSpPr>
            <a:spLocks noGrp="1"/>
          </p:cNvSpPr>
          <p:nvPr>
            <p:ph type="body"/>
          </p:nvPr>
        </p:nvSpPr>
        <p:spPr>
          <a:xfrm>
            <a:off x="360000" y="4612320"/>
            <a:ext cx="936000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69" name="PlaceHolder 2"/>
          <p:cNvSpPr>
            <a:spLocks noGrp="1"/>
          </p:cNvSpPr>
          <p:nvPr>
            <p:ph type="body"/>
          </p:nvPr>
        </p:nvSpPr>
        <p:spPr>
          <a:xfrm>
            <a:off x="360000" y="1980000"/>
            <a:ext cx="936000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70" name="PlaceHolder 3"/>
          <p:cNvSpPr>
            <a:spLocks noGrp="1"/>
          </p:cNvSpPr>
          <p:nvPr>
            <p:ph type="body"/>
          </p:nvPr>
        </p:nvSpPr>
        <p:spPr>
          <a:xfrm>
            <a:off x="360000" y="4612320"/>
            <a:ext cx="936000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72" name="PlaceHolder 2"/>
          <p:cNvSpPr>
            <a:spLocks noGrp="1"/>
          </p:cNvSpPr>
          <p:nvPr>
            <p:ph type="body"/>
          </p:nvPr>
        </p:nvSpPr>
        <p:spPr>
          <a:xfrm>
            <a:off x="36000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73" name="PlaceHolder 3"/>
          <p:cNvSpPr>
            <a:spLocks noGrp="1"/>
          </p:cNvSpPr>
          <p:nvPr>
            <p:ph type="body"/>
          </p:nvPr>
        </p:nvSpPr>
        <p:spPr>
          <a:xfrm>
            <a:off x="515592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74" name="PlaceHolder 4"/>
          <p:cNvSpPr>
            <a:spLocks noGrp="1"/>
          </p:cNvSpPr>
          <p:nvPr>
            <p:ph type="body"/>
          </p:nvPr>
        </p:nvSpPr>
        <p:spPr>
          <a:xfrm>
            <a:off x="5155920" y="461232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75" name="PlaceHolder 5"/>
          <p:cNvSpPr>
            <a:spLocks noGrp="1"/>
          </p:cNvSpPr>
          <p:nvPr>
            <p:ph type="body"/>
          </p:nvPr>
        </p:nvSpPr>
        <p:spPr>
          <a:xfrm>
            <a:off x="360000" y="461232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77" name="PlaceHolder 2"/>
          <p:cNvSpPr>
            <a:spLocks noGrp="1"/>
          </p:cNvSpPr>
          <p:nvPr>
            <p:ph type="body"/>
          </p:nvPr>
        </p:nvSpPr>
        <p:spPr>
          <a:xfrm>
            <a:off x="360000" y="1980000"/>
            <a:ext cx="936000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78" name="PlaceHolder 3"/>
          <p:cNvSpPr>
            <a:spLocks noGrp="1"/>
          </p:cNvSpPr>
          <p:nvPr>
            <p:ph type="body"/>
          </p:nvPr>
        </p:nvSpPr>
        <p:spPr>
          <a:xfrm>
            <a:off x="360000" y="1980000"/>
            <a:ext cx="936000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pic>
        <p:nvPicPr>
          <p:cNvPr id="79" name="Imagem 78"/>
          <p:cNvPicPr/>
          <p:nvPr/>
        </p:nvPicPr>
        <p:blipFill>
          <a:blip r:embed="rId2"/>
          <a:stretch/>
        </p:blipFill>
        <p:spPr>
          <a:xfrm>
            <a:off x="1881720" y="1980000"/>
            <a:ext cx="6316560" cy="5040000"/>
          </a:xfrm>
          <a:prstGeom prst="rect">
            <a:avLst/>
          </a:prstGeom>
          <a:ln>
            <a:noFill/>
          </a:ln>
        </p:spPr>
      </p:pic>
      <p:pic>
        <p:nvPicPr>
          <p:cNvPr id="80" name="Imagem 79"/>
          <p:cNvPicPr/>
          <p:nvPr/>
        </p:nvPicPr>
        <p:blipFill>
          <a:blip r:embed="rId2"/>
          <a:stretch/>
        </p:blipFill>
        <p:spPr>
          <a:xfrm>
            <a:off x="1881720" y="1980000"/>
            <a:ext cx="6316560" cy="504000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8" name="PlaceHolder 2"/>
          <p:cNvSpPr>
            <a:spLocks noGrp="1"/>
          </p:cNvSpPr>
          <p:nvPr>
            <p:ph type="body"/>
          </p:nvPr>
        </p:nvSpPr>
        <p:spPr>
          <a:xfrm>
            <a:off x="360000" y="1980000"/>
            <a:ext cx="936000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10" name="PlaceHolder 2"/>
          <p:cNvSpPr>
            <a:spLocks noGrp="1"/>
          </p:cNvSpPr>
          <p:nvPr>
            <p:ph type="body"/>
          </p:nvPr>
        </p:nvSpPr>
        <p:spPr>
          <a:xfrm>
            <a:off x="360000" y="1980000"/>
            <a:ext cx="456732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11" name="PlaceHolder 3"/>
          <p:cNvSpPr>
            <a:spLocks noGrp="1"/>
          </p:cNvSpPr>
          <p:nvPr>
            <p:ph type="body"/>
          </p:nvPr>
        </p:nvSpPr>
        <p:spPr>
          <a:xfrm>
            <a:off x="5155920" y="1980000"/>
            <a:ext cx="456732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360000" y="301320"/>
            <a:ext cx="9360000" cy="4445280"/>
          </a:xfrm>
          <a:prstGeom prst="rect">
            <a:avLst/>
          </a:prstGeom>
        </p:spPr>
        <p:txBody>
          <a:bodyPr lIns="0" tIns="0" rIns="0" bIns="0" anchor="ctr"/>
          <a:lstStyle/>
          <a:p>
            <a:pPr algn="ctr"/>
            <a:endParaRPr lang="pt-BR" sz="3200" b="0" strike="noStrike" spc="-1">
              <a:solidFill>
                <a:srgbClr val="2C3E50"/>
              </a:solidFill>
              <a:uFill>
                <a:solidFill>
                  <a:srgbClr val="FFFFFF"/>
                </a:solidFill>
              </a:uFill>
              <a:latin typeface="Source Sans Pro"/>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15" name="PlaceHolder 2"/>
          <p:cNvSpPr>
            <a:spLocks noGrp="1"/>
          </p:cNvSpPr>
          <p:nvPr>
            <p:ph type="body"/>
          </p:nvPr>
        </p:nvSpPr>
        <p:spPr>
          <a:xfrm>
            <a:off x="36000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16" name="PlaceHolder 3"/>
          <p:cNvSpPr>
            <a:spLocks noGrp="1"/>
          </p:cNvSpPr>
          <p:nvPr>
            <p:ph type="body"/>
          </p:nvPr>
        </p:nvSpPr>
        <p:spPr>
          <a:xfrm>
            <a:off x="360000" y="461232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17" name="PlaceHolder 4"/>
          <p:cNvSpPr>
            <a:spLocks noGrp="1"/>
          </p:cNvSpPr>
          <p:nvPr>
            <p:ph type="body"/>
          </p:nvPr>
        </p:nvSpPr>
        <p:spPr>
          <a:xfrm>
            <a:off x="5155920" y="1980000"/>
            <a:ext cx="456732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19" name="PlaceHolder 2"/>
          <p:cNvSpPr>
            <a:spLocks noGrp="1"/>
          </p:cNvSpPr>
          <p:nvPr>
            <p:ph type="body"/>
          </p:nvPr>
        </p:nvSpPr>
        <p:spPr>
          <a:xfrm>
            <a:off x="360000" y="1980000"/>
            <a:ext cx="4567320" cy="504000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20" name="PlaceHolder 3"/>
          <p:cNvSpPr>
            <a:spLocks noGrp="1"/>
          </p:cNvSpPr>
          <p:nvPr>
            <p:ph type="body"/>
          </p:nvPr>
        </p:nvSpPr>
        <p:spPr>
          <a:xfrm>
            <a:off x="515592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21" name="PlaceHolder 4"/>
          <p:cNvSpPr>
            <a:spLocks noGrp="1"/>
          </p:cNvSpPr>
          <p:nvPr>
            <p:ph type="body"/>
          </p:nvPr>
        </p:nvSpPr>
        <p:spPr>
          <a:xfrm>
            <a:off x="5155920" y="461232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360000" y="301320"/>
            <a:ext cx="9360000" cy="958680"/>
          </a:xfrm>
          <a:prstGeom prst="rect">
            <a:avLst/>
          </a:prstGeom>
        </p:spPr>
        <p:txBody>
          <a:bodyPr lIns="0" tIns="0" rIns="0" bIns="0" anchor="ctr"/>
          <a:lstStyle/>
          <a:p>
            <a:endParaRPr lang="pt-BR" sz="3600" b="1" strike="noStrike" spc="-1">
              <a:solidFill>
                <a:srgbClr val="FFFFFF"/>
              </a:solidFill>
              <a:uFill>
                <a:solidFill>
                  <a:srgbClr val="FFFFFF"/>
                </a:solidFill>
              </a:uFill>
              <a:latin typeface="Source Sans Pro Black"/>
            </a:endParaRPr>
          </a:p>
        </p:txBody>
      </p:sp>
      <p:sp>
        <p:nvSpPr>
          <p:cNvPr id="23" name="PlaceHolder 2"/>
          <p:cNvSpPr>
            <a:spLocks noGrp="1"/>
          </p:cNvSpPr>
          <p:nvPr>
            <p:ph type="body"/>
          </p:nvPr>
        </p:nvSpPr>
        <p:spPr>
          <a:xfrm>
            <a:off x="36000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24" name="PlaceHolder 3"/>
          <p:cNvSpPr>
            <a:spLocks noGrp="1"/>
          </p:cNvSpPr>
          <p:nvPr>
            <p:ph type="body"/>
          </p:nvPr>
        </p:nvSpPr>
        <p:spPr>
          <a:xfrm>
            <a:off x="5155920" y="1980000"/>
            <a:ext cx="456732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
        <p:nvSpPr>
          <p:cNvPr id="25" name="PlaceHolder 4"/>
          <p:cNvSpPr>
            <a:spLocks noGrp="1"/>
          </p:cNvSpPr>
          <p:nvPr>
            <p:ph type="body"/>
          </p:nvPr>
        </p:nvSpPr>
        <p:spPr>
          <a:xfrm>
            <a:off x="360000" y="4612320"/>
            <a:ext cx="9360000" cy="2403720"/>
          </a:xfrm>
          <a:prstGeom prst="rect">
            <a:avLst/>
          </a:prstGeom>
        </p:spPr>
        <p:txBody>
          <a:bodyPr lIns="0" tIns="0" rIns="0" bIns="0"/>
          <a:lstStyle/>
          <a:p>
            <a:endParaRPr lang="pt-BR" sz="3200" b="1" strike="noStrike" spc="-1">
              <a:solidFill>
                <a:srgbClr val="2C3E50"/>
              </a:solidFill>
              <a:uFill>
                <a:solidFill>
                  <a:srgbClr val="FFFFFF"/>
                </a:solidFill>
              </a:uFill>
              <a:latin typeface="Source Sans Pro Semibo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160"/>
          </a:xfrm>
          <a:prstGeom prst="rect">
            <a:avLst/>
          </a:prstGeom>
        </p:spPr>
        <p:txBody>
          <a:bodyPr lIns="0" tIns="0" rIns="0" bIns="0" anchor="ctr"/>
          <a:lstStyle/>
          <a:p>
            <a:pPr algn="ctr"/>
            <a:r>
              <a:rPr lang="pt-BR" sz="4400" b="0" strike="noStrike" spc="-1">
                <a:solidFill>
                  <a:srgbClr val="000000"/>
                </a:solidFill>
                <a:uFill>
                  <a:solidFill>
                    <a:srgbClr val="FFFFFF"/>
                  </a:solidFill>
                </a:uFill>
                <a:latin typeface="Arial"/>
              </a:rPr>
              <a:t>Clique para editar o formato do texto do título</a:t>
            </a:r>
          </a:p>
        </p:txBody>
      </p:sp>
      <p:sp>
        <p:nvSpPr>
          <p:cNvPr id="6" name="PlaceHolder 2"/>
          <p:cNvSpPr>
            <a:spLocks noGrp="1"/>
          </p:cNvSpPr>
          <p:nvPr>
            <p:ph type="body"/>
          </p:nvPr>
        </p:nvSpPr>
        <p:spPr>
          <a:xfrm>
            <a:off x="504000" y="1769040"/>
            <a:ext cx="9071640" cy="4384080"/>
          </a:xfrm>
          <a:prstGeom prst="rect">
            <a:avLst/>
          </a:prstGeom>
        </p:spPr>
        <p:txBody>
          <a:bodyPr lIns="0" tIns="0" rIns="0" bIns="0"/>
          <a:lstStyle/>
          <a:p>
            <a:pPr marL="432000" indent="-324000">
              <a:buClr>
                <a:srgbClr val="000000"/>
              </a:buClr>
              <a:buSzPct val="45000"/>
              <a:buFont typeface="Wingdings" charset="2"/>
              <a:buChar char=""/>
            </a:pPr>
            <a:r>
              <a:rPr lang="pt-BR" sz="3200" b="0" strike="noStrike" spc="-1">
                <a:solidFill>
                  <a:srgbClr val="000000"/>
                </a:solidFill>
                <a:uFill>
                  <a:solidFill>
                    <a:srgbClr val="FFFFFF"/>
                  </a:solidFill>
                </a:uFill>
                <a:latin typeface="Arial"/>
              </a:rPr>
              <a:t>Clique para editar o formato do texto da estrutura de tópicos</a:t>
            </a:r>
          </a:p>
          <a:p>
            <a:pPr marL="864000" lvl="1" indent="-324000">
              <a:buClr>
                <a:srgbClr val="000000"/>
              </a:buClr>
              <a:buSzPct val="75000"/>
              <a:buFont typeface="Symbol" charset="2"/>
              <a:buChar char=""/>
            </a:pPr>
            <a:r>
              <a:rPr lang="pt-BR" sz="2800" b="0" strike="noStrike" spc="-1">
                <a:solidFill>
                  <a:srgbClr val="000000"/>
                </a:solidFill>
                <a:uFill>
                  <a:solidFill>
                    <a:srgbClr val="FFFFFF"/>
                  </a:solidFill>
                </a:uFill>
                <a:latin typeface="Arial"/>
              </a:rPr>
              <a:t>2.º nível da estrutura de tópicos</a:t>
            </a:r>
          </a:p>
          <a:p>
            <a:pPr marL="1296000" lvl="2" indent="-288000">
              <a:buClr>
                <a:srgbClr val="000000"/>
              </a:buClr>
              <a:buSzPct val="45000"/>
              <a:buFont typeface="Wingdings" charset="2"/>
              <a:buChar char=""/>
            </a:pPr>
            <a:r>
              <a:rPr lang="pt-BR" sz="2400" b="0" strike="noStrike" spc="-1">
                <a:solidFill>
                  <a:srgbClr val="000000"/>
                </a:solidFill>
                <a:uFill>
                  <a:solidFill>
                    <a:srgbClr val="FFFFFF"/>
                  </a:solidFill>
                </a:uFill>
                <a:latin typeface="Arial"/>
              </a:rPr>
              <a:t>3.º nível da estrutura de tópicos</a:t>
            </a:r>
          </a:p>
          <a:p>
            <a:pPr marL="1728000" lvl="3" indent="-216000">
              <a:buClr>
                <a:srgbClr val="000000"/>
              </a:buClr>
              <a:buSzPct val="75000"/>
              <a:buFont typeface="Symbol" charset="2"/>
              <a:buChar char=""/>
            </a:pPr>
            <a:r>
              <a:rPr lang="pt-BR" sz="2000" b="0" strike="noStrike" spc="-1">
                <a:solidFill>
                  <a:srgbClr val="000000"/>
                </a:solidFill>
                <a:uFill>
                  <a:solidFill>
                    <a:srgbClr val="FFFFFF"/>
                  </a:solidFill>
                </a:uFill>
                <a:latin typeface="Arial"/>
              </a:rPr>
              <a:t>4.º nível da estrutura de tópicos</a:t>
            </a:r>
          </a:p>
          <a:p>
            <a:pPr marL="2160000" lvl="4" indent="-216000">
              <a:buClr>
                <a:srgbClr val="000000"/>
              </a:buClr>
              <a:buSzPct val="45000"/>
              <a:buFont typeface="Wingdings" charset="2"/>
              <a:buChar char=""/>
            </a:pPr>
            <a:r>
              <a:rPr lang="pt-BR" sz="2000" b="0" strike="noStrike" spc="-1">
                <a:solidFill>
                  <a:srgbClr val="000000"/>
                </a:solidFill>
                <a:uFill>
                  <a:solidFill>
                    <a:srgbClr val="FFFFFF"/>
                  </a:solidFill>
                </a:uFill>
                <a:latin typeface="Arial"/>
              </a:rPr>
              <a:t>5.º nível da estrutura de tópicos</a:t>
            </a:r>
          </a:p>
          <a:p>
            <a:pPr marL="2592000" lvl="5" indent="-216000">
              <a:buClr>
                <a:srgbClr val="000000"/>
              </a:buClr>
              <a:buSzPct val="45000"/>
              <a:buFont typeface="Wingdings" charset="2"/>
              <a:buChar char=""/>
            </a:pPr>
            <a:r>
              <a:rPr lang="pt-BR" sz="2000" b="0" strike="noStrike" spc="-1">
                <a:solidFill>
                  <a:srgbClr val="000000"/>
                </a:solidFill>
                <a:uFill>
                  <a:solidFill>
                    <a:srgbClr val="FFFFFF"/>
                  </a:solidFill>
                </a:uFill>
                <a:latin typeface="Arial"/>
              </a:rPr>
              <a:t>6.º nível da estrutura de tópicos</a:t>
            </a:r>
          </a:p>
          <a:p>
            <a:pPr marL="3024000" lvl="6" indent="-216000">
              <a:buClr>
                <a:srgbClr val="000000"/>
              </a:buClr>
              <a:buSzPct val="45000"/>
              <a:buFont typeface="Wingdings" charset="2"/>
              <a:buChar char=""/>
            </a:pPr>
            <a:r>
              <a:rPr lang="pt-BR" sz="2000" b="0" strike="noStrike" spc="-1">
                <a:solidFill>
                  <a:srgbClr val="000000"/>
                </a:solidFill>
                <a:uFill>
                  <a:solidFill>
                    <a:srgbClr val="FFFFFF"/>
                  </a:solidFill>
                </a:uFill>
                <a:latin typeface="Arial"/>
              </a:rPr>
              <a:t>7.º nível da estrutura de tópicos</a:t>
            </a:r>
          </a:p>
        </p:txBody>
      </p:sp>
      <p:sp>
        <p:nvSpPr>
          <p:cNvPr id="2" name="PlaceHolder 3"/>
          <p:cNvSpPr>
            <a:spLocks noGrp="1"/>
          </p:cNvSpPr>
          <p:nvPr>
            <p:ph type="dt"/>
          </p:nvPr>
        </p:nvSpPr>
        <p:spPr>
          <a:xfrm>
            <a:off x="504000" y="6887160"/>
            <a:ext cx="2348280" cy="521280"/>
          </a:xfrm>
          <a:prstGeom prst="rect">
            <a:avLst/>
          </a:prstGeom>
        </p:spPr>
        <p:txBody>
          <a:bodyPr lIns="0" tIns="0" rIns="0" bIns="0"/>
          <a:lstStyle/>
          <a:p>
            <a:r>
              <a:rPr lang="pt-BR" sz="1400" b="0" strike="noStrike" spc="-1">
                <a:solidFill>
                  <a:srgbClr val="000000"/>
                </a:solidFill>
                <a:uFill>
                  <a:solidFill>
                    <a:srgbClr val="FFFFFF"/>
                  </a:solidFill>
                </a:uFill>
                <a:latin typeface="Times New Roman"/>
              </a:rPr>
              <a:t>&lt;data/hora&gt;</a:t>
            </a:r>
          </a:p>
        </p:txBody>
      </p:sp>
      <p:sp>
        <p:nvSpPr>
          <p:cNvPr id="3" name="PlaceHolder 4"/>
          <p:cNvSpPr>
            <a:spLocks noGrp="1"/>
          </p:cNvSpPr>
          <p:nvPr>
            <p:ph type="ftr"/>
          </p:nvPr>
        </p:nvSpPr>
        <p:spPr>
          <a:xfrm>
            <a:off x="3447360" y="6887160"/>
            <a:ext cx="3195000" cy="521280"/>
          </a:xfrm>
          <a:prstGeom prst="rect">
            <a:avLst/>
          </a:prstGeom>
        </p:spPr>
        <p:txBody>
          <a:bodyPr lIns="0" tIns="0" rIns="0" bIns="0"/>
          <a:lstStyle/>
          <a:p>
            <a:pPr algn="ctr"/>
            <a:r>
              <a:rPr lang="pt-BR" sz="1400" b="0" strike="noStrike" spc="-1">
                <a:solidFill>
                  <a:srgbClr val="000000"/>
                </a:solidFill>
                <a:uFill>
                  <a:solidFill>
                    <a:srgbClr val="FFFFFF"/>
                  </a:solidFill>
                </a:uFill>
                <a:latin typeface="Times New Roman"/>
              </a:rPr>
              <a:t>&lt;rodapé&gt;</a:t>
            </a:r>
          </a:p>
        </p:txBody>
      </p:sp>
      <p:sp>
        <p:nvSpPr>
          <p:cNvPr id="4" name="PlaceHolder 5"/>
          <p:cNvSpPr>
            <a:spLocks noGrp="1"/>
          </p:cNvSpPr>
          <p:nvPr>
            <p:ph type="sldNum"/>
          </p:nvPr>
        </p:nvSpPr>
        <p:spPr>
          <a:xfrm>
            <a:off x="7227000" y="6887160"/>
            <a:ext cx="2348280" cy="521280"/>
          </a:xfrm>
          <a:prstGeom prst="rect">
            <a:avLst/>
          </a:prstGeom>
        </p:spPr>
        <p:txBody>
          <a:bodyPr lIns="0" tIns="0" rIns="0" bIns="0"/>
          <a:lstStyle/>
          <a:p>
            <a:pPr algn="r"/>
            <a:fld id="{E6F700B7-2CE4-45FC-B5E7-0F7CF93CC7F4}" type="slidenum">
              <a:rPr lang="pt-BR" sz="1400" b="0" strike="noStrike" spc="-1">
                <a:solidFill>
                  <a:srgbClr val="000000"/>
                </a:solidFill>
                <a:uFill>
                  <a:solidFill>
                    <a:srgbClr val="FFFFFF"/>
                  </a:solidFill>
                </a:uFill>
                <a:latin typeface="Times New Roman"/>
              </a:rPr>
              <a:t>‹nº›</a:t>
            </a:fld>
            <a:endParaRPr lang="pt-BR" sz="1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9" name="CustomShape 1"/>
          <p:cNvSpPr/>
          <p:nvPr/>
        </p:nvSpPr>
        <p:spPr>
          <a:xfrm>
            <a:off x="0" y="7200000"/>
            <a:ext cx="10080000" cy="360000"/>
          </a:xfrm>
          <a:prstGeom prst="rect">
            <a:avLst/>
          </a:prstGeom>
          <a:solidFill>
            <a:srgbClr val="2C3E50"/>
          </a:solidFill>
          <a:ln w="72000">
            <a:noFill/>
          </a:ln>
        </p:spPr>
        <p:style>
          <a:lnRef idx="0">
            <a:scrgbClr r="0" g="0" b="0"/>
          </a:lnRef>
          <a:fillRef idx="0">
            <a:scrgbClr r="0" g="0" b="0"/>
          </a:fillRef>
          <a:effectRef idx="0">
            <a:scrgbClr r="0" g="0" b="0"/>
          </a:effectRef>
          <a:fontRef idx="minor"/>
        </p:style>
      </p:sp>
      <p:sp>
        <p:nvSpPr>
          <p:cNvPr id="40" name="CustomShape 2"/>
          <p:cNvSpPr/>
          <p:nvPr/>
        </p:nvSpPr>
        <p:spPr>
          <a:xfrm>
            <a:off x="0" y="0"/>
            <a:ext cx="10080000" cy="1620000"/>
          </a:xfrm>
          <a:prstGeom prst="rect">
            <a:avLst/>
          </a:prstGeom>
          <a:solidFill>
            <a:srgbClr val="2C3E50"/>
          </a:solidFill>
          <a:ln w="72000">
            <a:noFill/>
          </a:ln>
        </p:spPr>
        <p:style>
          <a:lnRef idx="0">
            <a:scrgbClr r="0" g="0" b="0"/>
          </a:lnRef>
          <a:fillRef idx="0">
            <a:scrgbClr r="0" g="0" b="0"/>
          </a:fillRef>
          <a:effectRef idx="0">
            <a:scrgbClr r="0" g="0" b="0"/>
          </a:effectRef>
          <a:fontRef idx="minor"/>
        </p:style>
      </p:sp>
      <p:sp>
        <p:nvSpPr>
          <p:cNvPr id="41" name="PlaceHolder 3"/>
          <p:cNvSpPr>
            <a:spLocks noGrp="1"/>
          </p:cNvSpPr>
          <p:nvPr>
            <p:ph type="title"/>
          </p:nvPr>
        </p:nvSpPr>
        <p:spPr>
          <a:xfrm>
            <a:off x="360000" y="301320"/>
            <a:ext cx="9360000" cy="958680"/>
          </a:xfrm>
          <a:prstGeom prst="rect">
            <a:avLst/>
          </a:prstGeom>
        </p:spPr>
        <p:txBody>
          <a:bodyPr lIns="0" tIns="0" rIns="0" bIns="0" anchor="ctr"/>
          <a:lstStyle/>
          <a:p>
            <a:r>
              <a:rPr lang="pt-BR" sz="3600" b="1" strike="noStrike" spc="-1">
                <a:solidFill>
                  <a:srgbClr val="FFFFFF"/>
                </a:solidFill>
                <a:uFill>
                  <a:solidFill>
                    <a:srgbClr val="FFFFFF"/>
                  </a:solidFill>
                </a:uFill>
                <a:latin typeface="Source Sans Pro Black"/>
              </a:rPr>
              <a:t>Clique para editar o formato do texto do título</a:t>
            </a:r>
          </a:p>
        </p:txBody>
      </p:sp>
      <p:sp>
        <p:nvSpPr>
          <p:cNvPr id="42" name="PlaceHolder 4"/>
          <p:cNvSpPr>
            <a:spLocks noGrp="1"/>
          </p:cNvSpPr>
          <p:nvPr>
            <p:ph type="body"/>
          </p:nvPr>
        </p:nvSpPr>
        <p:spPr>
          <a:xfrm>
            <a:off x="360000" y="1980000"/>
            <a:ext cx="9360000" cy="5040000"/>
          </a:xfrm>
          <a:prstGeom prst="rect">
            <a:avLst/>
          </a:prstGeom>
        </p:spPr>
        <p:txBody>
          <a:bodyPr lIns="0" tIns="0" rIns="0" bIns="0"/>
          <a:lstStyle/>
          <a:p>
            <a:pPr marL="432000" indent="-324000">
              <a:buClr>
                <a:srgbClr val="2C3E50"/>
              </a:buClr>
              <a:buSzPct val="45000"/>
              <a:buFont typeface="Wingdings" charset="2"/>
              <a:buChar char=""/>
            </a:pPr>
            <a:r>
              <a:rPr lang="pt-BR" sz="3200" b="1" strike="noStrike" spc="-1">
                <a:solidFill>
                  <a:srgbClr val="2C3E50"/>
                </a:solidFill>
                <a:uFill>
                  <a:solidFill>
                    <a:srgbClr val="FFFFFF"/>
                  </a:solidFill>
                </a:uFill>
                <a:latin typeface="Source Sans Pro Semibold"/>
              </a:rPr>
              <a:t>Clique para editar o formato do texto da estrutura de tópicos</a:t>
            </a:r>
          </a:p>
          <a:p>
            <a:pPr marL="864000" lvl="1" indent="-324000">
              <a:buClr>
                <a:srgbClr val="2C3E50"/>
              </a:buClr>
              <a:buSzPct val="75000"/>
              <a:buFont typeface="Symbol" charset="2"/>
              <a:buChar char=""/>
            </a:pPr>
            <a:r>
              <a:rPr lang="pt-BR" sz="2800" b="0" strike="noStrike" spc="-1">
                <a:solidFill>
                  <a:srgbClr val="2C3E50"/>
                </a:solidFill>
                <a:uFill>
                  <a:solidFill>
                    <a:srgbClr val="FFFFFF"/>
                  </a:solidFill>
                </a:uFill>
                <a:latin typeface="Source Sans Pro"/>
              </a:rPr>
              <a:t>2.º nível da estrutura de tópicos</a:t>
            </a:r>
          </a:p>
          <a:p>
            <a:pPr marL="1296000" lvl="2" indent="-288000">
              <a:buClr>
                <a:srgbClr val="2C3E50"/>
              </a:buClr>
              <a:buSzPct val="45000"/>
              <a:buFont typeface="Wingdings" charset="2"/>
              <a:buChar char=""/>
            </a:pPr>
            <a:r>
              <a:rPr lang="pt-BR" sz="2400" b="0" strike="noStrike" spc="-1">
                <a:solidFill>
                  <a:srgbClr val="2C3E50"/>
                </a:solidFill>
                <a:uFill>
                  <a:solidFill>
                    <a:srgbClr val="FFFFFF"/>
                  </a:solidFill>
                </a:uFill>
                <a:latin typeface="Source Sans Pro"/>
              </a:rPr>
              <a:t>3.º nível da estrutura de tópicos</a:t>
            </a:r>
          </a:p>
          <a:p>
            <a:pPr marL="1728000" lvl="3" indent="-216000">
              <a:buClr>
                <a:srgbClr val="2C3E50"/>
              </a:buClr>
              <a:buSzPct val="75000"/>
              <a:buFont typeface="Symbol" charset="2"/>
              <a:buChar char=""/>
            </a:pPr>
            <a:r>
              <a:rPr lang="pt-BR" sz="2000" b="0" strike="noStrike" spc="-1">
                <a:solidFill>
                  <a:srgbClr val="2C3E50"/>
                </a:solidFill>
                <a:uFill>
                  <a:solidFill>
                    <a:srgbClr val="FFFFFF"/>
                  </a:solidFill>
                </a:uFill>
                <a:latin typeface="Source Sans Pro"/>
              </a:rPr>
              <a:t>4.º nível da estrutura de tópicos</a:t>
            </a:r>
          </a:p>
          <a:p>
            <a:pPr marL="2160000" lvl="4" indent="-216000">
              <a:buClr>
                <a:srgbClr val="2C3E50"/>
              </a:buClr>
              <a:buSzPct val="45000"/>
              <a:buFont typeface="Wingdings" charset="2"/>
              <a:buChar char=""/>
            </a:pPr>
            <a:r>
              <a:rPr lang="pt-BR" sz="2000" b="0" strike="noStrike" spc="-1">
                <a:solidFill>
                  <a:srgbClr val="2C3E50"/>
                </a:solidFill>
                <a:uFill>
                  <a:solidFill>
                    <a:srgbClr val="FFFFFF"/>
                  </a:solidFill>
                </a:uFill>
                <a:latin typeface="Source Sans Pro"/>
              </a:rPr>
              <a:t>5.º nível da estrutura de tópicos</a:t>
            </a:r>
          </a:p>
          <a:p>
            <a:pPr marL="2592000" lvl="5" indent="-216000">
              <a:buClr>
                <a:srgbClr val="2C3E50"/>
              </a:buClr>
              <a:buSzPct val="45000"/>
              <a:buFont typeface="Wingdings" charset="2"/>
              <a:buChar char=""/>
            </a:pPr>
            <a:r>
              <a:rPr lang="pt-BR" sz="2000" b="0" strike="noStrike" spc="-1">
                <a:solidFill>
                  <a:srgbClr val="2C3E50"/>
                </a:solidFill>
                <a:uFill>
                  <a:solidFill>
                    <a:srgbClr val="FFFFFF"/>
                  </a:solidFill>
                </a:uFill>
                <a:latin typeface="Source Sans Pro"/>
              </a:rPr>
              <a:t>6.º nível da estrutura de tópicos</a:t>
            </a:r>
          </a:p>
          <a:p>
            <a:pPr marL="3024000" lvl="6" indent="-216000">
              <a:buClr>
                <a:srgbClr val="2C3E50"/>
              </a:buClr>
              <a:buSzPct val="45000"/>
              <a:buFont typeface="Wingdings" charset="2"/>
              <a:buChar char=""/>
            </a:pPr>
            <a:r>
              <a:rPr lang="pt-BR" sz="2000" b="0" strike="noStrike" spc="-1">
                <a:solidFill>
                  <a:srgbClr val="2C3E50"/>
                </a:solidFill>
                <a:uFill>
                  <a:solidFill>
                    <a:srgbClr val="FFFFFF"/>
                  </a:solidFill>
                </a:uFill>
                <a:latin typeface="Source Sans Pro"/>
              </a:rPr>
              <a:t>7.º nível da estrutura de tópicos</a:t>
            </a:r>
          </a:p>
        </p:txBody>
      </p:sp>
      <p:sp>
        <p:nvSpPr>
          <p:cNvPr id="43" name="PlaceHolder 5"/>
          <p:cNvSpPr>
            <a:spLocks noGrp="1"/>
          </p:cNvSpPr>
          <p:nvPr>
            <p:ph type="dt"/>
          </p:nvPr>
        </p:nvSpPr>
        <p:spPr>
          <a:xfrm>
            <a:off x="360000" y="7200000"/>
            <a:ext cx="2880000" cy="360000"/>
          </a:xfrm>
          <a:prstGeom prst="rect">
            <a:avLst/>
          </a:prstGeom>
        </p:spPr>
        <p:txBody>
          <a:bodyPr lIns="0" tIns="0" rIns="0" bIns="0"/>
          <a:lstStyle/>
          <a:p>
            <a:r>
              <a:rPr lang="en-US" sz="1800" b="1" strike="noStrike" spc="-1">
                <a:solidFill>
                  <a:srgbClr val="FFFFFF"/>
                </a:solidFill>
                <a:uFill>
                  <a:solidFill>
                    <a:srgbClr val="FFFFFF"/>
                  </a:solidFill>
                </a:uFill>
                <a:latin typeface="Source Sans Pro Black"/>
              </a:rPr>
              <a:t>&lt;data/hora&gt;</a:t>
            </a:r>
            <a:endParaRPr lang="pt-BR" sz="1800" b="1" strike="noStrike" spc="-1">
              <a:solidFill>
                <a:srgbClr val="FFFFFF"/>
              </a:solidFill>
              <a:uFill>
                <a:solidFill>
                  <a:srgbClr val="FFFFFF"/>
                </a:solidFill>
              </a:uFill>
              <a:latin typeface="Source Sans Pro Black"/>
            </a:endParaRPr>
          </a:p>
        </p:txBody>
      </p:sp>
      <p:sp>
        <p:nvSpPr>
          <p:cNvPr id="44" name="PlaceHolder 6"/>
          <p:cNvSpPr>
            <a:spLocks noGrp="1"/>
          </p:cNvSpPr>
          <p:nvPr>
            <p:ph type="ftr"/>
          </p:nvPr>
        </p:nvSpPr>
        <p:spPr>
          <a:xfrm>
            <a:off x="3420000" y="7200000"/>
            <a:ext cx="3240000" cy="360000"/>
          </a:xfrm>
          <a:prstGeom prst="rect">
            <a:avLst/>
          </a:prstGeom>
        </p:spPr>
        <p:txBody>
          <a:bodyPr lIns="0" tIns="0" rIns="0" bIns="0"/>
          <a:lstStyle/>
          <a:p>
            <a:pPr algn="ctr"/>
            <a:r>
              <a:rPr lang="pt-BR" sz="1800" b="1" strike="noStrike" spc="-1">
                <a:solidFill>
                  <a:srgbClr val="FFFFFF"/>
                </a:solidFill>
                <a:uFill>
                  <a:solidFill>
                    <a:srgbClr val="FFFFFF"/>
                  </a:solidFill>
                </a:uFill>
                <a:latin typeface="Source Sans Pro Black"/>
              </a:rPr>
              <a:t>&lt;rodapé&gt;</a:t>
            </a:r>
          </a:p>
        </p:txBody>
      </p:sp>
      <p:sp>
        <p:nvSpPr>
          <p:cNvPr id="45" name="CustomShape 7"/>
          <p:cNvSpPr/>
          <p:nvPr/>
        </p:nvSpPr>
        <p:spPr>
          <a:xfrm>
            <a:off x="9270000" y="6894000"/>
            <a:ext cx="540000" cy="540000"/>
          </a:xfrm>
          <a:prstGeom prst="ellipse">
            <a:avLst/>
          </a:prstGeom>
          <a:solidFill>
            <a:srgbClr val="1ABC9C"/>
          </a:solidFill>
          <a:ln w="72000">
            <a:noFill/>
          </a:ln>
        </p:spPr>
        <p:style>
          <a:lnRef idx="0">
            <a:scrgbClr r="0" g="0" b="0"/>
          </a:lnRef>
          <a:fillRef idx="0">
            <a:scrgbClr r="0" g="0" b="0"/>
          </a:fillRef>
          <a:effectRef idx="0">
            <a:scrgbClr r="0" g="0" b="0"/>
          </a:effectRef>
          <a:fontRef idx="minor"/>
        </p:style>
      </p:sp>
      <p:sp>
        <p:nvSpPr>
          <p:cNvPr id="46" name="PlaceHolder 8"/>
          <p:cNvSpPr>
            <a:spLocks noGrp="1"/>
          </p:cNvSpPr>
          <p:nvPr>
            <p:ph type="sldNum"/>
          </p:nvPr>
        </p:nvSpPr>
        <p:spPr>
          <a:xfrm>
            <a:off x="9180000" y="6804000"/>
            <a:ext cx="720000" cy="720000"/>
          </a:xfrm>
          <a:prstGeom prst="rect">
            <a:avLst/>
          </a:prstGeom>
        </p:spPr>
        <p:txBody>
          <a:bodyPr lIns="0" tIns="0" rIns="0" bIns="0" anchor="ctr"/>
          <a:lstStyle/>
          <a:p>
            <a:pPr algn="ctr"/>
            <a:fld id="{22199705-B384-4D2D-87BC-E6680B77F6B1}" type="slidenum">
              <a:rPr lang="pt-BR" sz="1800" b="1" strike="noStrike" spc="-1">
                <a:solidFill>
                  <a:srgbClr val="FFFFFF"/>
                </a:solidFill>
                <a:uFill>
                  <a:solidFill>
                    <a:srgbClr val="FFFFFF"/>
                  </a:solidFill>
                </a:uFill>
                <a:latin typeface="Source Sans Pro Black"/>
              </a:rPr>
              <a:t>‹nº›</a:t>
            </a:fld>
            <a:endParaRPr lang="pt-BR" sz="1800" b="1" strike="noStrike" spc="-1">
              <a:solidFill>
                <a:srgbClr val="FFFFFF"/>
              </a:solidFill>
              <a:uFill>
                <a:solidFill>
                  <a:srgbClr val="FFFFFF"/>
                </a:solidFill>
              </a:uFill>
              <a:latin typeface="Source Sans Pro Black"/>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TextShape 1"/>
          <p:cNvSpPr txBox="1"/>
          <p:nvPr/>
        </p:nvSpPr>
        <p:spPr>
          <a:xfrm>
            <a:off x="360000" y="301320"/>
            <a:ext cx="9360000" cy="1066680"/>
          </a:xfrm>
          <a:prstGeom prst="rect">
            <a:avLst/>
          </a:prstGeom>
          <a:noFill/>
          <a:ln>
            <a:noFill/>
          </a:ln>
        </p:spPr>
        <p:txBody>
          <a:bodyPr lIns="0" tIns="0" rIns="0" bIns="0" anchor="ctr"/>
          <a:lstStyle/>
          <a:p>
            <a:r>
              <a:rPr lang="pt-BR" sz="4000" b="1" strike="noStrike" spc="-1">
                <a:solidFill>
                  <a:srgbClr val="FFFFFF"/>
                </a:solidFill>
                <a:uFill>
                  <a:solidFill>
                    <a:srgbClr val="FFFFFF"/>
                  </a:solidFill>
                </a:uFill>
                <a:latin typeface="Source Sans Pro Black"/>
              </a:rPr>
              <a:t>Inglês Tecnico:</a:t>
            </a:r>
            <a:r>
              <a:rPr lang="pt-BR" sz="3600" b="1" strike="noStrike" spc="-1">
                <a:solidFill>
                  <a:srgbClr val="FFFFFF"/>
                </a:solidFill>
                <a:uFill>
                  <a:solidFill>
                    <a:srgbClr val="FFFFFF"/>
                  </a:solidFill>
                </a:uFill>
                <a:latin typeface="Source Sans Pro Black"/>
              </a:rPr>
              <a:t>
Exercício Avaliativo</a:t>
            </a:r>
          </a:p>
        </p:txBody>
      </p:sp>
      <p:sp>
        <p:nvSpPr>
          <p:cNvPr id="82" name="TextShape 2"/>
          <p:cNvSpPr txBox="1"/>
          <p:nvPr/>
        </p:nvSpPr>
        <p:spPr>
          <a:xfrm>
            <a:off x="576000" y="2088000"/>
            <a:ext cx="8928000" cy="3773160"/>
          </a:xfrm>
          <a:prstGeom prst="rect">
            <a:avLst/>
          </a:prstGeom>
          <a:noFill/>
          <a:ln>
            <a:noFill/>
          </a:ln>
        </p:spPr>
        <p:txBody>
          <a:bodyPr lIns="90000" tIns="45000" rIns="90000" bIns="45000"/>
          <a:lstStyle/>
          <a:p>
            <a:endParaRPr lang="pt-BR" sz="1800" b="0" strike="noStrike" spc="-1">
              <a:solidFill>
                <a:srgbClr val="000000"/>
              </a:solidFill>
              <a:uFill>
                <a:solidFill>
                  <a:srgbClr val="FFFFFF"/>
                </a:solidFill>
              </a:uFill>
              <a:latin typeface="Arial"/>
            </a:endParaRPr>
          </a:p>
          <a:p>
            <a:endParaRPr lang="pt-BR" sz="1800" b="0" strike="noStrike" spc="-1">
              <a:solidFill>
                <a:srgbClr val="000000"/>
              </a:solidFill>
              <a:uFill>
                <a:solidFill>
                  <a:srgbClr val="FFFFFF"/>
                </a:solidFill>
              </a:uFill>
              <a:latin typeface="Arial"/>
            </a:endParaRPr>
          </a:p>
          <a:p>
            <a:pPr algn="ctr"/>
            <a:r>
              <a:rPr lang="pt-BR" sz="2800" b="1" strike="noStrike" spc="-1">
                <a:solidFill>
                  <a:srgbClr val="000000"/>
                </a:solidFill>
                <a:uFill>
                  <a:solidFill>
                    <a:srgbClr val="FFFFFF"/>
                  </a:solidFill>
                </a:uFill>
                <a:latin typeface="Arial"/>
              </a:rPr>
              <a:t>Inglês instrumental para informática</a:t>
            </a:r>
            <a:r>
              <a:rPr lang="pt-BR" sz="2800" b="0" strike="noStrike" spc="-1">
                <a:solidFill>
                  <a:srgbClr val="000000"/>
                </a:solidFill>
                <a:uFill>
                  <a:solidFill>
                    <a:srgbClr val="FFFFFF"/>
                  </a:solidFill>
                </a:uFill>
                <a:latin typeface="Arial"/>
              </a:rPr>
              <a:t> :</a:t>
            </a:r>
            <a:endParaRPr lang="pt-BR" sz="1800" b="0" strike="noStrike" spc="-1">
              <a:solidFill>
                <a:srgbClr val="000000"/>
              </a:solidFill>
              <a:uFill>
                <a:solidFill>
                  <a:srgbClr val="FFFFFF"/>
                </a:solidFill>
              </a:uFill>
              <a:latin typeface="Arial"/>
            </a:endParaRPr>
          </a:p>
          <a:p>
            <a:pPr algn="ctr"/>
            <a:endParaRPr lang="pt-BR" sz="1800" b="0" strike="noStrike" spc="-1">
              <a:solidFill>
                <a:srgbClr val="000000"/>
              </a:solidFill>
              <a:uFill>
                <a:solidFill>
                  <a:srgbClr val="FFFFFF"/>
                </a:solidFill>
              </a:uFill>
              <a:latin typeface="Arial"/>
            </a:endParaRPr>
          </a:p>
          <a:p>
            <a:pPr algn="ctr"/>
            <a:r>
              <a:rPr lang="pt-BR" sz="2800" b="1" strike="noStrike" spc="-1">
                <a:solidFill>
                  <a:srgbClr val="000000"/>
                </a:solidFill>
                <a:uFill>
                  <a:solidFill>
                    <a:srgbClr val="FFFFFF"/>
                  </a:solidFill>
                </a:uFill>
                <a:latin typeface="Arial"/>
              </a:rPr>
              <a:t>The Light at End of the Computer </a:t>
            </a:r>
            <a:endParaRPr lang="pt-BR" sz="1800" b="0" strike="noStrike" spc="-1">
              <a:solidFill>
                <a:srgbClr val="000000"/>
              </a:solidFill>
              <a:uFill>
                <a:solidFill>
                  <a:srgbClr val="FFFFFF"/>
                </a:solidFill>
              </a:uFill>
              <a:latin typeface="Arial"/>
            </a:endParaRPr>
          </a:p>
          <a:p>
            <a:pPr algn="ctr"/>
            <a:r>
              <a:rPr lang="pt-BR" sz="2800" b="0" strike="noStrike" spc="-1">
                <a:solidFill>
                  <a:srgbClr val="000000"/>
                </a:solidFill>
                <a:uFill>
                  <a:solidFill>
                    <a:srgbClr val="FFFFFF"/>
                  </a:solidFill>
                </a:uFill>
                <a:latin typeface="Arial"/>
              </a:rPr>
              <a:t>(A Luz no Fim do Computador)</a:t>
            </a:r>
            <a:endParaRPr lang="pt-BR" sz="1800" b="0" strike="noStrike" spc="-1">
              <a:solidFill>
                <a:srgbClr val="000000"/>
              </a:solidFill>
              <a:uFill>
                <a:solidFill>
                  <a:srgbClr val="FFFFFF"/>
                </a:solidFill>
              </a:uFill>
              <a:latin typeface="Arial"/>
            </a:endParaRPr>
          </a:p>
          <a:p>
            <a:pPr algn="ctr"/>
            <a:endParaRPr lang="pt-BR" sz="1800" b="0" strike="noStrike" spc="-1">
              <a:solidFill>
                <a:srgbClr val="000000"/>
              </a:solidFill>
              <a:uFill>
                <a:solidFill>
                  <a:srgbClr val="FFFFFF"/>
                </a:solidFill>
              </a:uFill>
              <a:latin typeface="Arial"/>
            </a:endParaRPr>
          </a:p>
          <a:p>
            <a:pPr algn="ctr"/>
            <a:endParaRPr lang="pt-BR" sz="1800" b="0" strike="noStrike" spc="-1">
              <a:solidFill>
                <a:srgbClr val="000000"/>
              </a:solidFill>
              <a:uFill>
                <a:solidFill>
                  <a:srgbClr val="FFFFFF"/>
                </a:solidFill>
              </a:uFill>
              <a:latin typeface="Arial"/>
            </a:endParaRPr>
          </a:p>
          <a:p>
            <a:pPr algn="r"/>
            <a:r>
              <a:rPr lang="pt-BR" sz="2800" b="0" strike="noStrike" spc="-1">
                <a:solidFill>
                  <a:srgbClr val="000000"/>
                </a:solidFill>
                <a:uFill>
                  <a:solidFill>
                    <a:srgbClr val="FFFFFF"/>
                  </a:solidFill>
                </a:uFill>
                <a:latin typeface="Arial"/>
              </a:rPr>
              <a:t>Prof: </a:t>
            </a:r>
            <a:r>
              <a:rPr lang="pt-BR" sz="2800" b="1" strike="noStrike" spc="-1">
                <a:solidFill>
                  <a:srgbClr val="000000"/>
                </a:solidFill>
                <a:uFill>
                  <a:solidFill>
                    <a:srgbClr val="FFFFFF"/>
                  </a:solidFill>
                </a:uFill>
                <a:latin typeface="Arial"/>
              </a:rPr>
              <a:t>Cristiane</a:t>
            </a:r>
            <a:endParaRPr lang="pt-BR"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TextShape 1"/>
          <p:cNvSpPr txBox="1"/>
          <p:nvPr/>
        </p:nvSpPr>
        <p:spPr>
          <a:xfrm>
            <a:off x="180474" y="301320"/>
            <a:ext cx="9755526" cy="958680"/>
          </a:xfrm>
          <a:prstGeom prst="rect">
            <a:avLst/>
          </a:prstGeom>
          <a:noFill/>
          <a:ln>
            <a:noFill/>
          </a:ln>
        </p:spPr>
        <p:txBody>
          <a:bodyPr lIns="0" tIns="0" rIns="0" bIns="0" anchor="ctr"/>
          <a:lstStyle/>
          <a:p>
            <a:pPr algn="just"/>
            <a:r>
              <a:rPr lang="pt-BR" sz="2600" b="1" strike="noStrike" spc="-1" dirty="0">
                <a:solidFill>
                  <a:srgbClr val="FFFFFF"/>
                </a:solidFill>
                <a:uFill>
                  <a:solidFill>
                    <a:srgbClr val="FFFFFF"/>
                  </a:solidFill>
                </a:uFill>
                <a:latin typeface="Source Sans Pro Black"/>
              </a:rPr>
              <a:t>3. Verifique se as orações são falsas ou verdadeiras de acordo com o texto e indique as linhas que justificam sua resposta:</a:t>
            </a:r>
            <a:endParaRPr lang="pt-BR" sz="3600" b="1" strike="noStrike" spc="-1" dirty="0">
              <a:solidFill>
                <a:srgbClr val="FFFFFF"/>
              </a:solidFill>
              <a:uFill>
                <a:solidFill>
                  <a:srgbClr val="FFFFFF"/>
                </a:solidFill>
              </a:uFill>
              <a:latin typeface="Source Sans Pro Black"/>
            </a:endParaRPr>
          </a:p>
        </p:txBody>
      </p:sp>
      <p:sp>
        <p:nvSpPr>
          <p:cNvPr id="106" name="TextShape 2"/>
          <p:cNvSpPr txBox="1"/>
          <p:nvPr/>
        </p:nvSpPr>
        <p:spPr>
          <a:xfrm>
            <a:off x="360000" y="2083238"/>
            <a:ext cx="9360000" cy="1117162"/>
          </a:xfrm>
          <a:prstGeom prst="rect">
            <a:avLst/>
          </a:prstGeom>
          <a:noFill/>
          <a:ln>
            <a:noFill/>
          </a:ln>
        </p:spPr>
        <p:txBody>
          <a:bodyPr lIns="0" tIns="0" rIns="0" bIns="0"/>
          <a:lstStyle/>
          <a:p>
            <a:pPr marL="108000" algn="just">
              <a:buClr>
                <a:srgbClr val="2C3E50"/>
              </a:buClr>
              <a:buSzPct val="45000"/>
            </a:pPr>
            <a:r>
              <a:rPr lang="pt-BR" sz="3200" b="1" strike="noStrike" spc="-1" dirty="0">
                <a:solidFill>
                  <a:srgbClr val="2C3E50"/>
                </a:solidFill>
                <a:uFill>
                  <a:solidFill>
                    <a:srgbClr val="FFFFFF"/>
                  </a:solidFill>
                </a:uFill>
                <a:latin typeface="Source Sans Pro Semibold"/>
              </a:rPr>
              <a:t>O padrão claro e escuro não pode ser transformado numa sequência de zeros e uns.</a:t>
            </a:r>
          </a:p>
        </p:txBody>
      </p:sp>
      <p:sp>
        <p:nvSpPr>
          <p:cNvPr id="107" name="TextShape 3"/>
          <p:cNvSpPr txBox="1"/>
          <p:nvPr/>
        </p:nvSpPr>
        <p:spPr>
          <a:xfrm>
            <a:off x="360000" y="3437768"/>
            <a:ext cx="9360000" cy="2255110"/>
          </a:xfrm>
          <a:prstGeom prst="rect">
            <a:avLst/>
          </a:prstGeom>
          <a:noFill/>
          <a:ln>
            <a:noFill/>
          </a:ln>
        </p:spPr>
        <p:txBody>
          <a:bodyPr lIns="0" tIns="0" rIns="0" bIns="0"/>
          <a:lstStyle/>
          <a:p>
            <a:pPr marL="108000" algn="just">
              <a:buClr>
                <a:srgbClr val="2C3E50"/>
              </a:buClr>
              <a:buSzPct val="45000"/>
            </a:pP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By</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manipulation</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the</a:t>
            </a:r>
            <a:r>
              <a:rPr lang="pt-BR" sz="2800" b="1" strike="noStrike" spc="-1" dirty="0">
                <a:solidFill>
                  <a:srgbClr val="FF3333"/>
                </a:solidFill>
                <a:uFill>
                  <a:solidFill>
                    <a:srgbClr val="FFFFFF"/>
                  </a:solidFill>
                </a:uFill>
                <a:latin typeface="Source Sans Pro Semibold"/>
              </a:rPr>
              <a:t> charge, </a:t>
            </a:r>
            <a:r>
              <a:rPr lang="pt-BR" sz="2800" b="1" strike="noStrike" spc="-1" dirty="0" err="1">
                <a:solidFill>
                  <a:srgbClr val="FF3333"/>
                </a:solidFill>
                <a:uFill>
                  <a:solidFill>
                    <a:srgbClr val="FFFFFF"/>
                  </a:solidFill>
                </a:uFill>
                <a:latin typeface="Source Sans Pro Semibold"/>
              </a:rPr>
              <a:t>you</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can</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turn</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this</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sequence</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into</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the</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ones</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and</a:t>
            </a:r>
            <a:r>
              <a:rPr lang="pt-BR" sz="2800" b="1" strike="noStrike" spc="-1" dirty="0">
                <a:solidFill>
                  <a:srgbClr val="FF3333"/>
                </a:solidFill>
                <a:uFill>
                  <a:solidFill>
                    <a:srgbClr val="FFFFFF"/>
                  </a:solidFill>
                </a:uFill>
                <a:latin typeface="Source Sans Pro Semibold"/>
              </a:rPr>
              <a:t> zeros </a:t>
            </a:r>
            <a:r>
              <a:rPr lang="pt-BR" sz="2800" b="1" strike="noStrike" spc="-1" dirty="0" err="1">
                <a:solidFill>
                  <a:srgbClr val="FF3333"/>
                </a:solidFill>
                <a:uFill>
                  <a:solidFill>
                    <a:srgbClr val="FFFFFF"/>
                  </a:solidFill>
                </a:uFill>
                <a:latin typeface="Source Sans Pro Semibold"/>
              </a:rPr>
              <a:t>of</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computer</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code</a:t>
            </a:r>
            <a:r>
              <a:rPr lang="pt-BR" sz="2800" b="1" strike="noStrike" spc="-1" dirty="0" smtClean="0">
                <a:solidFill>
                  <a:srgbClr val="FF3333"/>
                </a:solidFill>
                <a:uFill>
                  <a:solidFill>
                    <a:srgbClr val="FFFFFF"/>
                  </a:solidFill>
                </a:uFill>
                <a:latin typeface="Source Sans Pro Semibold"/>
              </a:rPr>
              <a:t>.”</a:t>
            </a:r>
          </a:p>
          <a:p>
            <a:pPr marL="108000" algn="just">
              <a:buClr>
                <a:srgbClr val="2C3E50"/>
              </a:buClr>
              <a:buSzPct val="45000"/>
            </a:pP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2800" b="1" strike="noStrike" spc="-1" dirty="0">
                <a:solidFill>
                  <a:srgbClr val="FF6666"/>
                </a:solidFill>
                <a:uFill>
                  <a:solidFill>
                    <a:srgbClr val="FFFFFF"/>
                  </a:solidFill>
                </a:uFill>
                <a:latin typeface="Source Sans Pro Semibold"/>
              </a:rPr>
              <a:t>(“ Com a manipulação da carga, você pode transformar essa sequência em números e zeros de código de computador.” )</a:t>
            </a: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1800" b="1" strike="noStrike" spc="-1" dirty="0">
                <a:solidFill>
                  <a:srgbClr val="FF6666"/>
                </a:solidFill>
                <a:uFill>
                  <a:solidFill>
                    <a:srgbClr val="FFFFFF"/>
                  </a:solidFill>
                </a:uFill>
                <a:latin typeface="Source Sans Pro Semibold"/>
              </a:rPr>
              <a:t> </a:t>
            </a: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extShape 1"/>
          <p:cNvSpPr txBox="1"/>
          <p:nvPr/>
        </p:nvSpPr>
        <p:spPr>
          <a:xfrm>
            <a:off x="252000" y="246061"/>
            <a:ext cx="9576000" cy="1123443"/>
          </a:xfrm>
          <a:prstGeom prst="rect">
            <a:avLst/>
          </a:prstGeom>
          <a:noFill/>
          <a:ln>
            <a:noFill/>
          </a:ln>
        </p:spPr>
        <p:txBody>
          <a:bodyPr lIns="0" tIns="0" rIns="0" bIns="0" anchor="ctr"/>
          <a:lstStyle/>
          <a:p>
            <a:pPr algn="just"/>
            <a:r>
              <a:rPr lang="pt-BR" sz="2600" b="1" strike="noStrike" spc="-1" dirty="0">
                <a:solidFill>
                  <a:srgbClr val="FFFFFF"/>
                </a:solidFill>
                <a:uFill>
                  <a:solidFill>
                    <a:srgbClr val="FFFFFF"/>
                  </a:solidFill>
                </a:uFill>
                <a:latin typeface="Source Sans Pro Black"/>
              </a:rPr>
              <a:t>3. Verifique se as orações são falsas ou verdadeiras de acordo com o texto e indique as linhas que justificam sua resposta:</a:t>
            </a:r>
            <a:endParaRPr lang="pt-BR" sz="3600" b="1" strike="noStrike" spc="-1" dirty="0">
              <a:solidFill>
                <a:srgbClr val="FFFFFF"/>
              </a:solidFill>
              <a:uFill>
                <a:solidFill>
                  <a:srgbClr val="FFFFFF"/>
                </a:solidFill>
              </a:uFill>
              <a:latin typeface="Source Sans Pro Black"/>
            </a:endParaRPr>
          </a:p>
        </p:txBody>
      </p:sp>
      <p:sp>
        <p:nvSpPr>
          <p:cNvPr id="109" name="TextShape 2"/>
          <p:cNvSpPr txBox="1"/>
          <p:nvPr/>
        </p:nvSpPr>
        <p:spPr>
          <a:xfrm>
            <a:off x="360000" y="1988280"/>
            <a:ext cx="9360000" cy="2403720"/>
          </a:xfrm>
          <a:prstGeom prst="rect">
            <a:avLst/>
          </a:prstGeom>
          <a:noFill/>
          <a:ln>
            <a:noFill/>
          </a:ln>
        </p:spPr>
        <p:txBody>
          <a:bodyPr lIns="0" tIns="0" rIns="0" bIns="0"/>
          <a:lstStyle/>
          <a:p>
            <a:pPr marL="108000" algn="just">
              <a:buClr>
                <a:srgbClr val="2C3E50"/>
              </a:buClr>
              <a:buSzPct val="45000"/>
            </a:pPr>
            <a:r>
              <a:rPr lang="pt-BR" sz="2800" b="1" spc="-1" dirty="0" smtClean="0">
                <a:solidFill>
                  <a:srgbClr val="2C3E50"/>
                </a:solidFill>
                <a:uFill>
                  <a:solidFill>
                    <a:srgbClr val="FFFFFF"/>
                  </a:solidFill>
                </a:uFill>
                <a:latin typeface="Source Sans Pro Semibold"/>
              </a:rPr>
              <a:t>    </a:t>
            </a:r>
            <a:r>
              <a:rPr lang="pt-BR" sz="2800" b="1" strike="noStrike" spc="-1" dirty="0" smtClean="0">
                <a:solidFill>
                  <a:srgbClr val="2C3E50"/>
                </a:solidFill>
                <a:uFill>
                  <a:solidFill>
                    <a:srgbClr val="FFFFFF"/>
                  </a:solidFill>
                </a:uFill>
                <a:latin typeface="Source Sans Pro Semibold"/>
              </a:rPr>
              <a:t>Se </a:t>
            </a:r>
            <a:r>
              <a:rPr lang="pt-BR" sz="2800" b="1" strike="noStrike" spc="-1" dirty="0">
                <a:solidFill>
                  <a:srgbClr val="2C3E50"/>
                </a:solidFill>
                <a:uFill>
                  <a:solidFill>
                    <a:srgbClr val="FFFFFF"/>
                  </a:solidFill>
                </a:uFill>
                <a:latin typeface="Source Sans Pro Semibold"/>
              </a:rPr>
              <a:t>num futuro os circuitos de computador forem feitos de luz ao invés de serem elétricos a informação fluíra </a:t>
            </a:r>
            <a:r>
              <a:rPr lang="pt-BR" sz="2800" b="1" strike="noStrike" spc="-1" dirty="0" err="1">
                <a:solidFill>
                  <a:srgbClr val="2C3E50"/>
                </a:solidFill>
                <a:uFill>
                  <a:solidFill>
                    <a:srgbClr val="FFFFFF"/>
                  </a:solidFill>
                </a:uFill>
                <a:latin typeface="Source Sans Pro Semibold"/>
              </a:rPr>
              <a:t>vagarozamente</a:t>
            </a:r>
            <a:r>
              <a:rPr lang="pt-BR" sz="2800" b="1" strike="noStrike" spc="-1" dirty="0">
                <a:solidFill>
                  <a:srgbClr val="2C3E50"/>
                </a:solidFill>
                <a:uFill>
                  <a:solidFill>
                    <a:srgbClr val="FFFFFF"/>
                  </a:solidFill>
                </a:uFill>
                <a:latin typeface="Source Sans Pro Semibold"/>
              </a:rPr>
              <a:t>.</a:t>
            </a:r>
            <a:endParaRPr lang="pt-BR" sz="3200" b="1" strike="noStrike" spc="-1" dirty="0">
              <a:solidFill>
                <a:srgbClr val="2C3E50"/>
              </a:solidFill>
              <a:uFill>
                <a:solidFill>
                  <a:srgbClr val="FFFFFF"/>
                </a:solidFill>
              </a:uFill>
              <a:latin typeface="Source Sans Pro Semibold"/>
            </a:endParaRPr>
          </a:p>
        </p:txBody>
      </p:sp>
      <p:sp>
        <p:nvSpPr>
          <p:cNvPr id="110" name="TextShape 3"/>
          <p:cNvSpPr txBox="1"/>
          <p:nvPr/>
        </p:nvSpPr>
        <p:spPr>
          <a:xfrm>
            <a:off x="360000" y="3466463"/>
            <a:ext cx="9360000" cy="2912040"/>
          </a:xfrm>
          <a:prstGeom prst="rect">
            <a:avLst/>
          </a:prstGeom>
          <a:noFill/>
          <a:ln>
            <a:noFill/>
          </a:ln>
        </p:spPr>
        <p:txBody>
          <a:bodyPr lIns="0" tIns="0" rIns="0" bIns="0"/>
          <a:lstStyle/>
          <a:p>
            <a:pPr marL="108000" algn="just">
              <a:buClr>
                <a:srgbClr val="2C3E50"/>
              </a:buClr>
              <a:buSzPct val="45000"/>
            </a:pPr>
            <a:r>
              <a:rPr lang="pt-BR" sz="2800" b="1" strike="noStrike" spc="-1" dirty="0">
                <a:solidFill>
                  <a:srgbClr val="FF3300"/>
                </a:solidFill>
                <a:uFill>
                  <a:solidFill>
                    <a:srgbClr val="FFFFFF"/>
                  </a:solidFill>
                </a:uFill>
                <a:latin typeface="Source Sans Pro Semibold"/>
              </a:rPr>
              <a:t>“ </a:t>
            </a:r>
            <a:r>
              <a:rPr lang="pt-BR" sz="2800" b="1" strike="noStrike" spc="-1" dirty="0" smtClean="0">
                <a:solidFill>
                  <a:srgbClr val="FF3300"/>
                </a:solidFill>
                <a:uFill>
                  <a:solidFill>
                    <a:srgbClr val="FFFFFF"/>
                  </a:solidFill>
                </a:uFill>
                <a:latin typeface="Source Sans Pro Semibold"/>
              </a:rPr>
              <a:t> </a:t>
            </a:r>
            <a:r>
              <a:rPr lang="pt-BR" sz="2800" b="1" strike="noStrike" spc="-1" dirty="0" err="1" smtClean="0">
                <a:solidFill>
                  <a:srgbClr val="FF3300"/>
                </a:solidFill>
                <a:uFill>
                  <a:solidFill>
                    <a:srgbClr val="FFFFFF"/>
                  </a:solidFill>
                </a:uFill>
                <a:latin typeface="Source Sans Pro Semibold"/>
              </a:rPr>
              <a:t>One</a:t>
            </a:r>
            <a:r>
              <a:rPr lang="pt-BR" sz="2800" b="1" strike="noStrike" spc="-1" dirty="0" smtClean="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of</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these</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days</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the</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innards</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of</a:t>
            </a:r>
            <a:r>
              <a:rPr lang="pt-BR" sz="2800" b="1" strike="noStrike" spc="-1" dirty="0">
                <a:solidFill>
                  <a:srgbClr val="FF3300"/>
                </a:solidFill>
                <a:uFill>
                  <a:solidFill>
                    <a:srgbClr val="FFFFFF"/>
                  </a:solidFill>
                </a:uFill>
                <a:latin typeface="Source Sans Pro Semibold"/>
              </a:rPr>
              <a:t> a PC </a:t>
            </a:r>
            <a:r>
              <a:rPr lang="pt-BR" sz="2800" b="1" strike="noStrike" spc="-1" dirty="0" err="1">
                <a:solidFill>
                  <a:srgbClr val="FF3300"/>
                </a:solidFill>
                <a:uFill>
                  <a:solidFill>
                    <a:srgbClr val="FFFFFF"/>
                  </a:solidFill>
                </a:uFill>
                <a:latin typeface="Source Sans Pro Semibold"/>
              </a:rPr>
              <a:t>may</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consist</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mostly</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of</a:t>
            </a:r>
            <a:r>
              <a:rPr lang="pt-BR" sz="2800" b="1" strike="noStrike" spc="-1" dirty="0">
                <a:solidFill>
                  <a:srgbClr val="FF3300"/>
                </a:solidFill>
                <a:uFill>
                  <a:solidFill>
                    <a:srgbClr val="FFFFFF"/>
                  </a:solidFill>
                </a:uFill>
                <a:latin typeface="Source Sans Pro Semibold"/>
              </a:rPr>
              <a:t> light </a:t>
            </a:r>
            <a:r>
              <a:rPr lang="pt-BR" sz="2800" b="1" strike="noStrike" spc="-1" dirty="0" err="1">
                <a:solidFill>
                  <a:srgbClr val="FF3300"/>
                </a:solidFill>
                <a:uFill>
                  <a:solidFill>
                    <a:srgbClr val="FFFFFF"/>
                  </a:solidFill>
                </a:uFill>
                <a:latin typeface="Source Sans Pro Semibold"/>
              </a:rPr>
              <a:t>circuits</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rather</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than</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electrical</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ones</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If</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that</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happens</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information</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would</a:t>
            </a:r>
            <a:r>
              <a:rPr lang="pt-BR" sz="2800" b="1" strike="noStrike" spc="-1" dirty="0">
                <a:solidFill>
                  <a:srgbClr val="FF3300"/>
                </a:solidFill>
                <a:uFill>
                  <a:solidFill>
                    <a:srgbClr val="FFFFFF"/>
                  </a:solidFill>
                </a:uFill>
                <a:latin typeface="Source Sans Pro Semibold"/>
              </a:rPr>
              <a:t> </a:t>
            </a:r>
            <a:r>
              <a:rPr lang="pt-BR" sz="2800" b="1" strike="noStrike" spc="-1" dirty="0" err="1">
                <a:solidFill>
                  <a:srgbClr val="FF3300"/>
                </a:solidFill>
                <a:uFill>
                  <a:solidFill>
                    <a:srgbClr val="FFFFFF"/>
                  </a:solidFill>
                </a:uFill>
                <a:latin typeface="Source Sans Pro Semibold"/>
              </a:rPr>
              <a:t>flow</a:t>
            </a:r>
            <a:r>
              <a:rPr lang="pt-BR" sz="2800" b="1" strike="noStrike" spc="-1" dirty="0">
                <a:solidFill>
                  <a:srgbClr val="FF3300"/>
                </a:solidFill>
                <a:uFill>
                  <a:solidFill>
                    <a:srgbClr val="FFFFFF"/>
                  </a:solidFill>
                </a:uFill>
                <a:latin typeface="Source Sans Pro Semibold"/>
              </a:rPr>
              <a:t> more </a:t>
            </a:r>
            <a:r>
              <a:rPr lang="pt-BR" sz="2800" b="1" strike="noStrike" spc="-1" dirty="0" err="1">
                <a:solidFill>
                  <a:srgbClr val="FF3300"/>
                </a:solidFill>
                <a:uFill>
                  <a:solidFill>
                    <a:srgbClr val="FFFFFF"/>
                  </a:solidFill>
                </a:uFill>
                <a:latin typeface="Source Sans Pro Semibold"/>
              </a:rPr>
              <a:t>freely</a:t>
            </a:r>
            <a:r>
              <a:rPr lang="pt-BR" sz="2800" b="1" strike="noStrike" spc="-1" dirty="0" smtClean="0">
                <a:solidFill>
                  <a:srgbClr val="FF3300"/>
                </a:solidFill>
                <a:uFill>
                  <a:solidFill>
                    <a:srgbClr val="FFFFFF"/>
                  </a:solidFill>
                </a:uFill>
                <a:latin typeface="Source Sans Pro Semibold"/>
              </a:rPr>
              <a:t>.”</a:t>
            </a:r>
          </a:p>
          <a:p>
            <a:pPr marL="108000" algn="just">
              <a:buClr>
                <a:srgbClr val="2C3E50"/>
              </a:buClr>
              <a:buSzPct val="45000"/>
            </a:pP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2400" b="1" strike="noStrike" spc="-1" dirty="0">
                <a:solidFill>
                  <a:srgbClr val="FF6666"/>
                </a:solidFill>
                <a:uFill>
                  <a:solidFill>
                    <a:srgbClr val="FFFFFF"/>
                  </a:solidFill>
                </a:uFill>
                <a:latin typeface="Source Sans Pro Semibold"/>
              </a:rPr>
              <a:t>(“ Em um desses dias, as entranhas de um PC podem consistir principalmente em circuitos de luz, e não em circuitos elétricos. se isso acontecer, a informação fluirá mais livremente.”)</a:t>
            </a:r>
            <a:endParaRPr lang="pt-BR" sz="24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TextShape 1"/>
          <p:cNvSpPr txBox="1"/>
          <p:nvPr/>
        </p:nvSpPr>
        <p:spPr>
          <a:xfrm>
            <a:off x="360000" y="301320"/>
            <a:ext cx="9648000" cy="958680"/>
          </a:xfrm>
          <a:prstGeom prst="rect">
            <a:avLst/>
          </a:prstGeom>
          <a:noFill/>
          <a:ln>
            <a:noFill/>
          </a:ln>
        </p:spPr>
        <p:txBody>
          <a:bodyPr lIns="0" tIns="0" rIns="0" bIns="0" anchor="ctr"/>
          <a:lstStyle/>
          <a:p>
            <a:r>
              <a:rPr lang="pt-BR" sz="2800" b="1" strike="noStrike" spc="-1" dirty="0">
                <a:solidFill>
                  <a:srgbClr val="FFFFFF"/>
                </a:solidFill>
                <a:uFill>
                  <a:solidFill>
                    <a:srgbClr val="FFFFFF"/>
                  </a:solidFill>
                </a:uFill>
                <a:latin typeface="Source Sans Pro Black"/>
              </a:rPr>
              <a:t>4. Relacione as palavras da primeira coluna e seus antônimos, na segunda:</a:t>
            </a:r>
          </a:p>
        </p:txBody>
      </p:sp>
      <p:sp>
        <p:nvSpPr>
          <p:cNvPr id="112" name="TextShape 2"/>
          <p:cNvSpPr txBox="1"/>
          <p:nvPr/>
        </p:nvSpPr>
        <p:spPr>
          <a:xfrm>
            <a:off x="360000" y="1980000"/>
            <a:ext cx="2016000" cy="4860000"/>
          </a:xfrm>
          <a:prstGeom prst="rect">
            <a:avLst/>
          </a:prstGeom>
          <a:noFill/>
          <a:ln>
            <a:noFill/>
          </a:ln>
        </p:spPr>
        <p:txBody>
          <a:bodyPr lIns="0" tIns="0" rIns="0" bIns="0"/>
          <a:lstStyle/>
          <a:p>
            <a:pPr marL="108000">
              <a:buClr>
                <a:srgbClr val="2C3E50"/>
              </a:buClr>
              <a:buSzPct val="45000"/>
            </a:pPr>
            <a:r>
              <a:rPr lang="pt-BR" sz="3200" b="1" strike="noStrike" spc="-1" dirty="0" smtClean="0">
                <a:solidFill>
                  <a:srgbClr val="2C3E50"/>
                </a:solidFill>
                <a:uFill>
                  <a:solidFill>
                    <a:srgbClr val="FFFFFF"/>
                  </a:solidFill>
                </a:uFill>
                <a:latin typeface="Source Sans Pro Semibold"/>
                <a:ea typeface="源ノ角ゴシック Bold"/>
              </a:rPr>
              <a:t>A) </a:t>
            </a:r>
            <a:r>
              <a:rPr lang="pt-BR" sz="3200" b="1" strike="noStrike" spc="-1" dirty="0" err="1" smtClean="0">
                <a:solidFill>
                  <a:srgbClr val="2C3E50"/>
                </a:solidFill>
                <a:uFill>
                  <a:solidFill>
                    <a:srgbClr val="FFFFFF"/>
                  </a:solidFill>
                </a:uFill>
                <a:latin typeface="Source Sans Pro Semibold"/>
                <a:ea typeface="源ノ角ゴシック Bold"/>
              </a:rPr>
              <a:t>fast</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smtClean="0">
                <a:solidFill>
                  <a:srgbClr val="2C3E50"/>
                </a:solidFill>
                <a:uFill>
                  <a:solidFill>
                    <a:srgbClr val="FFFFFF"/>
                  </a:solidFill>
                </a:uFill>
                <a:latin typeface="Source Sans Pro Semibold"/>
                <a:ea typeface="源ノ角ゴシック Bold"/>
              </a:rPr>
              <a:t>B) </a:t>
            </a:r>
            <a:r>
              <a:rPr lang="pt-BR" sz="3200" b="1" strike="noStrike" spc="-1" dirty="0" err="1" smtClean="0">
                <a:solidFill>
                  <a:srgbClr val="2C3E50"/>
                </a:solidFill>
                <a:uFill>
                  <a:solidFill>
                    <a:srgbClr val="FFFFFF"/>
                  </a:solidFill>
                </a:uFill>
                <a:latin typeface="Source Sans Pro Semibold"/>
                <a:ea typeface="源ノ角ゴシック Bold"/>
              </a:rPr>
              <a:t>good</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smtClean="0">
                <a:solidFill>
                  <a:srgbClr val="2C3E50"/>
                </a:solidFill>
                <a:uFill>
                  <a:solidFill>
                    <a:srgbClr val="FFFFFF"/>
                  </a:solidFill>
                </a:uFill>
                <a:latin typeface="Source Sans Pro Semibold"/>
                <a:ea typeface="源ノ角ゴシック Bold"/>
              </a:rPr>
              <a:t>C) big</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smtClean="0">
                <a:solidFill>
                  <a:srgbClr val="2C3E50"/>
                </a:solidFill>
                <a:uFill>
                  <a:solidFill>
                    <a:srgbClr val="FFFFFF"/>
                  </a:solidFill>
                </a:uFill>
                <a:latin typeface="Source Sans Pro Semibold"/>
                <a:ea typeface="源ノ角ゴシック Bold"/>
              </a:rPr>
              <a:t>D) short</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smtClean="0">
                <a:solidFill>
                  <a:srgbClr val="2C3E50"/>
                </a:solidFill>
                <a:uFill>
                  <a:solidFill>
                    <a:srgbClr val="FFFFFF"/>
                  </a:solidFill>
                </a:uFill>
                <a:latin typeface="Source Sans Pro Semibold"/>
                <a:ea typeface="源ノ角ゴシック Bold"/>
              </a:rPr>
              <a:t>E) </a:t>
            </a:r>
            <a:r>
              <a:rPr lang="pt-BR" sz="3200" b="1" strike="noStrike" spc="-1" dirty="0" err="1" smtClean="0">
                <a:solidFill>
                  <a:srgbClr val="2C3E50"/>
                </a:solidFill>
                <a:uFill>
                  <a:solidFill>
                    <a:srgbClr val="FFFFFF"/>
                  </a:solidFill>
                </a:uFill>
                <a:latin typeface="Source Sans Pro Semibold"/>
                <a:ea typeface="源ノ角ゴシック Bold"/>
              </a:rPr>
              <a:t>easy</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smtClean="0">
                <a:solidFill>
                  <a:srgbClr val="2C3E50"/>
                </a:solidFill>
                <a:uFill>
                  <a:solidFill>
                    <a:srgbClr val="FFFFFF"/>
                  </a:solidFill>
                </a:uFill>
                <a:latin typeface="Source Sans Pro Semibold"/>
                <a:ea typeface="源ノ角ゴシック Bold"/>
              </a:rPr>
              <a:t>F) </a:t>
            </a:r>
            <a:r>
              <a:rPr lang="pt-BR" sz="3200" b="1" strike="noStrike" spc="-1" dirty="0" err="1" smtClean="0">
                <a:solidFill>
                  <a:srgbClr val="2C3E50"/>
                </a:solidFill>
                <a:uFill>
                  <a:solidFill>
                    <a:srgbClr val="FFFFFF"/>
                  </a:solidFill>
                </a:uFill>
                <a:latin typeface="Source Sans Pro Semibold"/>
                <a:ea typeface="源ノ角ゴシック Bold"/>
              </a:rPr>
              <a:t>cheap</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smtClean="0">
                <a:solidFill>
                  <a:srgbClr val="2C3E50"/>
                </a:solidFill>
                <a:uFill>
                  <a:solidFill>
                    <a:srgbClr val="FFFFFF"/>
                  </a:solidFill>
                </a:uFill>
                <a:latin typeface="Source Sans Pro Semibold"/>
                <a:ea typeface="源ノ角ゴシック Bold"/>
              </a:rPr>
              <a:t>G) </a:t>
            </a:r>
            <a:r>
              <a:rPr lang="pt-BR" sz="3200" b="1" strike="noStrike" spc="-1" dirty="0" err="1" smtClean="0">
                <a:solidFill>
                  <a:srgbClr val="2C3E50"/>
                </a:solidFill>
                <a:uFill>
                  <a:solidFill>
                    <a:srgbClr val="FFFFFF"/>
                  </a:solidFill>
                </a:uFill>
                <a:latin typeface="Source Sans Pro Semibold"/>
                <a:ea typeface="源ノ角ゴシック Bold"/>
              </a:rPr>
              <a:t>low</a:t>
            </a:r>
            <a:endParaRPr lang="pt-BR" sz="3200" b="1" strike="noStrike" spc="-1" dirty="0">
              <a:solidFill>
                <a:srgbClr val="2C3E50"/>
              </a:solidFill>
              <a:uFill>
                <a:solidFill>
                  <a:srgbClr val="FFFFFF"/>
                </a:solidFill>
              </a:uFill>
              <a:latin typeface="Source Sans Pro Semibold"/>
            </a:endParaRPr>
          </a:p>
        </p:txBody>
      </p:sp>
      <p:sp>
        <p:nvSpPr>
          <p:cNvPr id="113" name="TextShape 3"/>
          <p:cNvSpPr txBox="1"/>
          <p:nvPr/>
        </p:nvSpPr>
        <p:spPr>
          <a:xfrm>
            <a:off x="5472000" y="1980000"/>
            <a:ext cx="2798361" cy="4752000"/>
          </a:xfrm>
          <a:prstGeom prst="rect">
            <a:avLst/>
          </a:prstGeom>
          <a:noFill/>
          <a:ln>
            <a:noFill/>
          </a:ln>
        </p:spPr>
        <p:txBody>
          <a:bodyPr lIns="0" tIns="0" rIns="0" bIns="0"/>
          <a:lstStyle/>
          <a:p>
            <a:pPr marL="108000">
              <a:buClr>
                <a:srgbClr val="2C3E50"/>
              </a:buClr>
              <a:buSzPct val="45000"/>
            </a:pPr>
            <a:r>
              <a:rPr lang="pt-BR" sz="3200" b="1" strike="noStrike" spc="-1" dirty="0" err="1">
                <a:solidFill>
                  <a:srgbClr val="2C3E50"/>
                </a:solidFill>
                <a:uFill>
                  <a:solidFill>
                    <a:srgbClr val="FFFFFF"/>
                  </a:solidFill>
                </a:uFill>
                <a:latin typeface="Source Sans Pro Semibold"/>
                <a:ea typeface="源ノ角ゴシック Bold"/>
              </a:rPr>
              <a:t>bad</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err="1">
                <a:solidFill>
                  <a:srgbClr val="2C3E50"/>
                </a:solidFill>
                <a:uFill>
                  <a:solidFill>
                    <a:srgbClr val="FFFFFF"/>
                  </a:solidFill>
                </a:uFill>
                <a:latin typeface="Source Sans Pro Semibold"/>
                <a:ea typeface="源ノ角ゴシック Bold"/>
              </a:rPr>
              <a:t>difficult</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err="1">
                <a:solidFill>
                  <a:srgbClr val="2C3E50"/>
                </a:solidFill>
                <a:uFill>
                  <a:solidFill>
                    <a:srgbClr val="FFFFFF"/>
                  </a:solidFill>
                </a:uFill>
                <a:latin typeface="Source Sans Pro Semibold"/>
                <a:ea typeface="源ノ角ゴシック Bold"/>
              </a:rPr>
              <a:t>expensive</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a:solidFill>
                  <a:srgbClr val="2C3E50"/>
                </a:solidFill>
                <a:uFill>
                  <a:solidFill>
                    <a:srgbClr val="FFFFFF"/>
                  </a:solidFill>
                </a:uFill>
                <a:latin typeface="Source Sans Pro Semibold"/>
                <a:ea typeface="源ノ角ゴシック Bold"/>
              </a:rPr>
              <a:t>high</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err="1">
                <a:solidFill>
                  <a:srgbClr val="2C3E50"/>
                </a:solidFill>
                <a:uFill>
                  <a:solidFill>
                    <a:srgbClr val="FFFFFF"/>
                  </a:solidFill>
                </a:uFill>
                <a:latin typeface="Source Sans Pro Semibold"/>
                <a:ea typeface="源ノ角ゴシック Bold"/>
              </a:rPr>
              <a:t>long</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err="1">
                <a:solidFill>
                  <a:srgbClr val="2C3E50"/>
                </a:solidFill>
                <a:uFill>
                  <a:solidFill>
                    <a:srgbClr val="FFFFFF"/>
                  </a:solidFill>
                </a:uFill>
                <a:latin typeface="Source Sans Pro Semibold"/>
                <a:ea typeface="源ノ角ゴシック Bold"/>
              </a:rPr>
              <a:t>slow</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err="1">
                <a:solidFill>
                  <a:srgbClr val="2C3E50"/>
                </a:solidFill>
                <a:uFill>
                  <a:solidFill>
                    <a:srgbClr val="FFFFFF"/>
                  </a:solidFill>
                </a:uFill>
                <a:latin typeface="Source Sans Pro Semibold"/>
                <a:ea typeface="源ノ角ゴシック Bold"/>
              </a:rPr>
              <a:t>small</a:t>
            </a:r>
            <a:endParaRPr lang="pt-BR" sz="3200" b="1" strike="noStrike" spc="-1" dirty="0">
              <a:solidFill>
                <a:srgbClr val="2C3E50"/>
              </a:solidFill>
              <a:uFill>
                <a:solidFill>
                  <a:srgbClr val="FFFFFF"/>
                </a:solidFill>
              </a:uFill>
              <a:latin typeface="Source Sans Pro Semibold"/>
            </a:endParaRPr>
          </a:p>
        </p:txBody>
      </p:sp>
      <p:sp>
        <p:nvSpPr>
          <p:cNvPr id="114" name="TextShape 4"/>
          <p:cNvSpPr txBox="1"/>
          <p:nvPr/>
        </p:nvSpPr>
        <p:spPr>
          <a:xfrm>
            <a:off x="4536000" y="1916280"/>
            <a:ext cx="936000" cy="5032440"/>
          </a:xfrm>
          <a:prstGeom prst="rect">
            <a:avLst/>
          </a:prstGeom>
          <a:noFill/>
          <a:ln>
            <a:noFill/>
          </a:ln>
        </p:spPr>
        <p:txBody>
          <a:bodyPr lIns="90000" tIns="45000" rIns="90000" bIns="45000"/>
          <a:lstStyle/>
          <a:p>
            <a:pPr>
              <a:lnSpc>
                <a:spcPct val="100000"/>
              </a:lnSpc>
            </a:pPr>
            <a:r>
              <a:rPr lang="pt-BR" sz="3200" b="0" strike="noStrike" spc="-1">
                <a:solidFill>
                  <a:srgbClr val="000000"/>
                </a:solidFill>
                <a:uFill>
                  <a:solidFill>
                    <a:srgbClr val="FFFFFF"/>
                  </a:solidFill>
                </a:uFill>
                <a:latin typeface="Arial"/>
                <a:ea typeface="Noto Sans CJK SC Regular"/>
              </a:rPr>
              <a:t>(    )</a:t>
            </a:r>
            <a:endParaRPr lang="pt-BR" sz="1800" b="0" strike="noStrike" spc="-1">
              <a:solidFill>
                <a:srgbClr val="000000"/>
              </a:solidFill>
              <a:uFill>
                <a:solidFill>
                  <a:srgbClr val="FFFFFF"/>
                </a:solidFill>
              </a:uFill>
              <a:latin typeface="Arial"/>
            </a:endParaRPr>
          </a:p>
          <a:p>
            <a:pPr>
              <a:lnSpc>
                <a:spcPct val="100000"/>
              </a:lnSpc>
            </a:pPr>
            <a:r>
              <a:rPr lang="pt-BR" sz="3200" b="0" strike="noStrike" spc="-1">
                <a:solidFill>
                  <a:srgbClr val="000000"/>
                </a:solidFill>
                <a:uFill>
                  <a:solidFill>
                    <a:srgbClr val="FFFFFF"/>
                  </a:solidFill>
                </a:uFill>
                <a:latin typeface="Arial"/>
                <a:ea typeface="Noto Sans CJK SC Regular"/>
              </a:rPr>
              <a:t>(    )</a:t>
            </a:r>
            <a:endParaRPr lang="pt-BR" sz="1800" b="0" strike="noStrike" spc="-1">
              <a:solidFill>
                <a:srgbClr val="000000"/>
              </a:solidFill>
              <a:uFill>
                <a:solidFill>
                  <a:srgbClr val="FFFFFF"/>
                </a:solidFill>
              </a:uFill>
              <a:latin typeface="Arial"/>
            </a:endParaRPr>
          </a:p>
          <a:p>
            <a:pPr>
              <a:lnSpc>
                <a:spcPct val="100000"/>
              </a:lnSpc>
            </a:pPr>
            <a:r>
              <a:rPr lang="pt-BR" sz="3200" b="0" strike="noStrike" spc="-1">
                <a:solidFill>
                  <a:srgbClr val="000000"/>
                </a:solidFill>
                <a:uFill>
                  <a:solidFill>
                    <a:srgbClr val="FFFFFF"/>
                  </a:solidFill>
                </a:uFill>
                <a:latin typeface="Arial"/>
                <a:ea typeface="Noto Sans CJK SC Regular"/>
              </a:rPr>
              <a:t>(   )</a:t>
            </a:r>
            <a:endParaRPr lang="pt-BR" sz="1800" b="0" strike="noStrike" spc="-1">
              <a:solidFill>
                <a:srgbClr val="000000"/>
              </a:solidFill>
              <a:uFill>
                <a:solidFill>
                  <a:srgbClr val="FFFFFF"/>
                </a:solidFill>
              </a:uFill>
              <a:latin typeface="Arial"/>
            </a:endParaRPr>
          </a:p>
          <a:p>
            <a:pPr>
              <a:lnSpc>
                <a:spcPct val="100000"/>
              </a:lnSpc>
            </a:pPr>
            <a:r>
              <a:rPr lang="pt-BR" sz="3200" b="0" strike="noStrike" spc="-1">
                <a:solidFill>
                  <a:srgbClr val="000000"/>
                </a:solidFill>
                <a:uFill>
                  <a:solidFill>
                    <a:srgbClr val="FFFFFF"/>
                  </a:solidFill>
                </a:uFill>
                <a:latin typeface="Arial"/>
                <a:ea typeface="Noto Sans CJK SC Regular"/>
              </a:rPr>
              <a:t>(    )</a:t>
            </a:r>
            <a:endParaRPr lang="pt-BR" sz="1800" b="0" strike="noStrike" spc="-1">
              <a:solidFill>
                <a:srgbClr val="000000"/>
              </a:solidFill>
              <a:uFill>
                <a:solidFill>
                  <a:srgbClr val="FFFFFF"/>
                </a:solidFill>
              </a:uFill>
              <a:latin typeface="Arial"/>
            </a:endParaRPr>
          </a:p>
          <a:p>
            <a:pPr>
              <a:lnSpc>
                <a:spcPct val="100000"/>
              </a:lnSpc>
            </a:pPr>
            <a:r>
              <a:rPr lang="pt-BR" sz="3200" b="0" strike="noStrike" spc="-1">
                <a:solidFill>
                  <a:srgbClr val="000000"/>
                </a:solidFill>
                <a:uFill>
                  <a:solidFill>
                    <a:srgbClr val="FFFFFF"/>
                  </a:solidFill>
                </a:uFill>
                <a:latin typeface="Arial"/>
                <a:ea typeface="Noto Sans CJK SC Regular"/>
              </a:rPr>
              <a:t>(    )</a:t>
            </a:r>
            <a:endParaRPr lang="pt-BR" sz="1800" b="0" strike="noStrike" spc="-1">
              <a:solidFill>
                <a:srgbClr val="000000"/>
              </a:solidFill>
              <a:uFill>
                <a:solidFill>
                  <a:srgbClr val="FFFFFF"/>
                </a:solidFill>
              </a:uFill>
              <a:latin typeface="Arial"/>
            </a:endParaRPr>
          </a:p>
          <a:p>
            <a:pPr>
              <a:lnSpc>
                <a:spcPct val="100000"/>
              </a:lnSpc>
            </a:pPr>
            <a:r>
              <a:rPr lang="pt-BR" sz="3200" b="0" strike="noStrike" spc="-1">
                <a:solidFill>
                  <a:srgbClr val="000000"/>
                </a:solidFill>
                <a:uFill>
                  <a:solidFill>
                    <a:srgbClr val="FFFFFF"/>
                  </a:solidFill>
                </a:uFill>
                <a:latin typeface="Arial"/>
                <a:ea typeface="Noto Sans CJK SC Regular"/>
              </a:rPr>
              <a:t>(    )</a:t>
            </a:r>
            <a:endParaRPr lang="pt-BR" sz="1800" b="0" strike="noStrike" spc="-1">
              <a:solidFill>
                <a:srgbClr val="000000"/>
              </a:solidFill>
              <a:uFill>
                <a:solidFill>
                  <a:srgbClr val="FFFFFF"/>
                </a:solidFill>
              </a:uFill>
              <a:latin typeface="Arial"/>
            </a:endParaRPr>
          </a:p>
          <a:p>
            <a:pPr>
              <a:lnSpc>
                <a:spcPct val="100000"/>
              </a:lnSpc>
            </a:pPr>
            <a:r>
              <a:rPr lang="pt-BR" sz="3200" b="0" strike="noStrike" spc="-1">
                <a:solidFill>
                  <a:srgbClr val="000000"/>
                </a:solidFill>
                <a:uFill>
                  <a:solidFill>
                    <a:srgbClr val="FFFFFF"/>
                  </a:solidFill>
                </a:uFill>
                <a:latin typeface="Arial"/>
                <a:ea typeface="Noto Sans CJK SC Regular"/>
              </a:rPr>
              <a:t>(    )</a:t>
            </a:r>
            <a:endParaRPr lang="pt-BR" sz="1800" b="0" strike="noStrike" spc="-1">
              <a:solidFill>
                <a:srgbClr val="000000"/>
              </a:solidFill>
              <a:uFill>
                <a:solidFill>
                  <a:srgbClr val="FFFFFF"/>
                </a:solidFill>
              </a:uFill>
              <a:latin typeface="Arial"/>
            </a:endParaRPr>
          </a:p>
        </p:txBody>
      </p:sp>
      <p:sp>
        <p:nvSpPr>
          <p:cNvPr id="115" name="TextShape 5"/>
          <p:cNvSpPr txBox="1"/>
          <p:nvPr/>
        </p:nvSpPr>
        <p:spPr>
          <a:xfrm>
            <a:off x="4706013" y="1912140"/>
            <a:ext cx="1008000" cy="4995720"/>
          </a:xfrm>
          <a:prstGeom prst="rect">
            <a:avLst/>
          </a:prstGeom>
          <a:noFill/>
          <a:ln>
            <a:noFill/>
          </a:ln>
        </p:spPr>
        <p:txBody>
          <a:bodyPr lIns="90000" tIns="45000" rIns="90000" bIns="45000"/>
          <a:lstStyle/>
          <a:p>
            <a:pPr>
              <a:lnSpc>
                <a:spcPct val="100000"/>
              </a:lnSpc>
            </a:pPr>
            <a:r>
              <a:rPr lang="pt-BR" sz="3200" b="0" strike="noStrike" spc="-1" dirty="0">
                <a:solidFill>
                  <a:srgbClr val="000000"/>
                </a:solidFill>
                <a:uFill>
                  <a:solidFill>
                    <a:srgbClr val="FFFFFF"/>
                  </a:solidFill>
                </a:uFill>
                <a:latin typeface="Arial"/>
                <a:ea typeface="Noto Sans CJK SC Regular"/>
              </a:rPr>
              <a:t> </a:t>
            </a:r>
            <a:r>
              <a:rPr lang="pt-BR" sz="3200" b="0" strike="noStrike" spc="-1" dirty="0">
                <a:solidFill>
                  <a:srgbClr val="990000"/>
                </a:solidFill>
                <a:uFill>
                  <a:solidFill>
                    <a:srgbClr val="FFFFFF"/>
                  </a:solidFill>
                </a:uFill>
                <a:latin typeface="Arial"/>
                <a:ea typeface="Noto Sans CJK SC Regular"/>
              </a:rPr>
              <a:t>b</a:t>
            </a:r>
            <a:r>
              <a:rPr lang="pt-BR" sz="3200" b="0" strike="noStrike" spc="-1" dirty="0">
                <a:solidFill>
                  <a:srgbClr val="000000"/>
                </a:solidFill>
                <a:uFill>
                  <a:solidFill>
                    <a:srgbClr val="FFFFFF"/>
                  </a:solidFill>
                </a:uFill>
                <a:latin typeface="Arial"/>
                <a:ea typeface="Noto Sans CJK SC Regular"/>
              </a:rPr>
              <a:t> </a:t>
            </a:r>
            <a:endParaRPr lang="pt-BR" sz="1800" b="0" strike="noStrike" spc="-1" dirty="0">
              <a:solidFill>
                <a:srgbClr val="000000"/>
              </a:solidFill>
              <a:uFill>
                <a:solidFill>
                  <a:srgbClr val="FFFFFF"/>
                </a:solidFill>
              </a:uFill>
              <a:latin typeface="Arial"/>
            </a:endParaRPr>
          </a:p>
          <a:p>
            <a:pPr>
              <a:lnSpc>
                <a:spcPct val="100000"/>
              </a:lnSpc>
            </a:pPr>
            <a:r>
              <a:rPr lang="pt-BR" sz="3200" b="0" strike="noStrike" spc="-1" dirty="0">
                <a:solidFill>
                  <a:srgbClr val="000000"/>
                </a:solidFill>
                <a:uFill>
                  <a:solidFill>
                    <a:srgbClr val="FFFFFF"/>
                  </a:solidFill>
                </a:uFill>
                <a:latin typeface="Arial"/>
                <a:ea typeface="Noto Sans CJK SC Regular"/>
              </a:rPr>
              <a:t> </a:t>
            </a:r>
            <a:r>
              <a:rPr lang="pt-BR" sz="3200" b="0" strike="noStrike" spc="-1" dirty="0">
                <a:solidFill>
                  <a:srgbClr val="990000"/>
                </a:solidFill>
                <a:uFill>
                  <a:solidFill>
                    <a:srgbClr val="FFFFFF"/>
                  </a:solidFill>
                </a:uFill>
                <a:latin typeface="Arial"/>
                <a:ea typeface="Noto Sans CJK SC Regular"/>
              </a:rPr>
              <a:t>e</a:t>
            </a:r>
            <a:r>
              <a:rPr lang="pt-BR" sz="3200" b="0" strike="noStrike" spc="-1" dirty="0">
                <a:solidFill>
                  <a:srgbClr val="000000"/>
                </a:solidFill>
                <a:uFill>
                  <a:solidFill>
                    <a:srgbClr val="FFFFFF"/>
                  </a:solidFill>
                </a:uFill>
                <a:latin typeface="Arial"/>
                <a:ea typeface="Noto Sans CJK SC Regular"/>
              </a:rPr>
              <a:t> </a:t>
            </a:r>
            <a:endParaRPr lang="pt-BR" sz="1800" b="0" strike="noStrike" spc="-1" dirty="0">
              <a:solidFill>
                <a:srgbClr val="000000"/>
              </a:solidFill>
              <a:uFill>
                <a:solidFill>
                  <a:srgbClr val="FFFFFF"/>
                </a:solidFill>
              </a:uFill>
              <a:latin typeface="Arial"/>
            </a:endParaRPr>
          </a:p>
          <a:p>
            <a:pPr>
              <a:lnSpc>
                <a:spcPct val="100000"/>
              </a:lnSpc>
            </a:pPr>
            <a:r>
              <a:rPr lang="pt-BR" sz="3200" b="0" strike="noStrike" spc="-1" dirty="0" smtClean="0">
                <a:solidFill>
                  <a:srgbClr val="000000"/>
                </a:solidFill>
                <a:uFill>
                  <a:solidFill>
                    <a:srgbClr val="FFFFFF"/>
                  </a:solidFill>
                </a:uFill>
                <a:latin typeface="Arial"/>
                <a:ea typeface="Noto Sans CJK SC Regular"/>
              </a:rPr>
              <a:t> </a:t>
            </a:r>
            <a:r>
              <a:rPr lang="pt-BR" sz="3200" b="0" strike="noStrike" spc="-1" dirty="0" smtClean="0">
                <a:solidFill>
                  <a:srgbClr val="990000"/>
                </a:solidFill>
                <a:uFill>
                  <a:solidFill>
                    <a:srgbClr val="FFFFFF"/>
                  </a:solidFill>
                </a:uFill>
                <a:latin typeface="Arial"/>
                <a:ea typeface="Noto Sans CJK SC Regular"/>
              </a:rPr>
              <a:t>f</a:t>
            </a:r>
            <a:r>
              <a:rPr lang="pt-BR" sz="3200" b="0" strike="noStrike" spc="-1" dirty="0" smtClean="0">
                <a:solidFill>
                  <a:srgbClr val="000000"/>
                </a:solidFill>
                <a:uFill>
                  <a:solidFill>
                    <a:srgbClr val="FFFFFF"/>
                  </a:solidFill>
                </a:uFill>
                <a:latin typeface="Arial"/>
                <a:ea typeface="Noto Sans CJK SC Regular"/>
              </a:rPr>
              <a:t> </a:t>
            </a:r>
            <a:endParaRPr lang="pt-BR" sz="1800" b="0" strike="noStrike" spc="-1" dirty="0">
              <a:solidFill>
                <a:srgbClr val="000000"/>
              </a:solidFill>
              <a:uFill>
                <a:solidFill>
                  <a:srgbClr val="FFFFFF"/>
                </a:solidFill>
              </a:uFill>
              <a:latin typeface="Arial"/>
            </a:endParaRPr>
          </a:p>
          <a:p>
            <a:pPr>
              <a:lnSpc>
                <a:spcPct val="100000"/>
              </a:lnSpc>
            </a:pPr>
            <a:r>
              <a:rPr lang="pt-BR" sz="3200" b="0" strike="noStrike" spc="-1" dirty="0">
                <a:solidFill>
                  <a:srgbClr val="000000"/>
                </a:solidFill>
                <a:uFill>
                  <a:solidFill>
                    <a:srgbClr val="FFFFFF"/>
                  </a:solidFill>
                </a:uFill>
                <a:latin typeface="Arial"/>
                <a:ea typeface="Noto Sans CJK SC Regular"/>
              </a:rPr>
              <a:t> </a:t>
            </a:r>
            <a:r>
              <a:rPr lang="pt-BR" sz="3200" b="0" strike="noStrike" spc="-1" dirty="0">
                <a:solidFill>
                  <a:srgbClr val="990000"/>
                </a:solidFill>
                <a:uFill>
                  <a:solidFill>
                    <a:srgbClr val="FFFFFF"/>
                  </a:solidFill>
                </a:uFill>
                <a:latin typeface="Arial"/>
                <a:ea typeface="Noto Sans CJK SC Regular"/>
              </a:rPr>
              <a:t>g</a:t>
            </a:r>
            <a:r>
              <a:rPr lang="pt-BR" sz="3200" b="0" strike="noStrike" spc="-1" dirty="0">
                <a:solidFill>
                  <a:srgbClr val="000000"/>
                </a:solidFill>
                <a:uFill>
                  <a:solidFill>
                    <a:srgbClr val="FFFFFF"/>
                  </a:solidFill>
                </a:uFill>
                <a:latin typeface="Arial"/>
                <a:ea typeface="Noto Sans CJK SC Regular"/>
              </a:rPr>
              <a:t> </a:t>
            </a:r>
            <a:endParaRPr lang="pt-BR" sz="1800" b="0" strike="noStrike" spc="-1" dirty="0">
              <a:solidFill>
                <a:srgbClr val="000000"/>
              </a:solidFill>
              <a:uFill>
                <a:solidFill>
                  <a:srgbClr val="FFFFFF"/>
                </a:solidFill>
              </a:uFill>
              <a:latin typeface="Arial"/>
            </a:endParaRPr>
          </a:p>
          <a:p>
            <a:pPr>
              <a:lnSpc>
                <a:spcPct val="100000"/>
              </a:lnSpc>
            </a:pPr>
            <a:r>
              <a:rPr lang="pt-BR" sz="3200" b="0" strike="noStrike" spc="-1" dirty="0">
                <a:solidFill>
                  <a:srgbClr val="000000"/>
                </a:solidFill>
                <a:uFill>
                  <a:solidFill>
                    <a:srgbClr val="FFFFFF"/>
                  </a:solidFill>
                </a:uFill>
                <a:latin typeface="Arial"/>
                <a:ea typeface="Noto Sans CJK SC Regular"/>
              </a:rPr>
              <a:t> </a:t>
            </a:r>
            <a:r>
              <a:rPr lang="pt-BR" sz="3200" b="0" strike="noStrike" spc="-1" dirty="0">
                <a:solidFill>
                  <a:srgbClr val="990000"/>
                </a:solidFill>
                <a:uFill>
                  <a:solidFill>
                    <a:srgbClr val="FFFFFF"/>
                  </a:solidFill>
                </a:uFill>
                <a:latin typeface="Arial"/>
                <a:ea typeface="Noto Sans CJK SC Regular"/>
              </a:rPr>
              <a:t>d</a:t>
            </a:r>
            <a:r>
              <a:rPr lang="pt-BR" sz="3200" b="0" strike="noStrike" spc="-1" dirty="0">
                <a:solidFill>
                  <a:srgbClr val="000000"/>
                </a:solidFill>
                <a:uFill>
                  <a:solidFill>
                    <a:srgbClr val="FFFFFF"/>
                  </a:solidFill>
                </a:uFill>
                <a:latin typeface="Arial"/>
                <a:ea typeface="Noto Sans CJK SC Regular"/>
              </a:rPr>
              <a:t> </a:t>
            </a:r>
            <a:endParaRPr lang="pt-BR" sz="1800" b="0" strike="noStrike" spc="-1" dirty="0">
              <a:solidFill>
                <a:srgbClr val="000000"/>
              </a:solidFill>
              <a:uFill>
                <a:solidFill>
                  <a:srgbClr val="FFFFFF"/>
                </a:solidFill>
              </a:uFill>
              <a:latin typeface="Arial"/>
            </a:endParaRPr>
          </a:p>
          <a:p>
            <a:pPr>
              <a:lnSpc>
                <a:spcPct val="100000"/>
              </a:lnSpc>
            </a:pPr>
            <a:r>
              <a:rPr lang="pt-BR" sz="3200" b="0" strike="noStrike" spc="-1" dirty="0">
                <a:solidFill>
                  <a:srgbClr val="000000"/>
                </a:solidFill>
                <a:uFill>
                  <a:solidFill>
                    <a:srgbClr val="FFFFFF"/>
                  </a:solidFill>
                </a:uFill>
                <a:latin typeface="Arial"/>
                <a:ea typeface="Noto Sans CJK SC Regular"/>
              </a:rPr>
              <a:t> </a:t>
            </a:r>
            <a:r>
              <a:rPr lang="pt-BR" sz="3200" b="0" strike="noStrike" spc="-1" dirty="0">
                <a:solidFill>
                  <a:srgbClr val="990000"/>
                </a:solidFill>
                <a:uFill>
                  <a:solidFill>
                    <a:srgbClr val="FFFFFF"/>
                  </a:solidFill>
                </a:uFill>
                <a:latin typeface="Arial"/>
                <a:ea typeface="Noto Sans CJK SC Regular"/>
              </a:rPr>
              <a:t>a</a:t>
            </a:r>
            <a:r>
              <a:rPr lang="pt-BR" sz="3200" b="0" strike="noStrike" spc="-1" dirty="0">
                <a:solidFill>
                  <a:srgbClr val="000000"/>
                </a:solidFill>
                <a:uFill>
                  <a:solidFill>
                    <a:srgbClr val="FFFFFF"/>
                  </a:solidFill>
                </a:uFill>
                <a:latin typeface="Arial"/>
                <a:ea typeface="Noto Sans CJK SC Regular"/>
              </a:rPr>
              <a:t> </a:t>
            </a:r>
            <a:endParaRPr lang="pt-BR" sz="1800" b="0" strike="noStrike" spc="-1" dirty="0">
              <a:solidFill>
                <a:srgbClr val="000000"/>
              </a:solidFill>
              <a:uFill>
                <a:solidFill>
                  <a:srgbClr val="FFFFFF"/>
                </a:solidFill>
              </a:uFill>
              <a:latin typeface="Arial"/>
            </a:endParaRPr>
          </a:p>
          <a:p>
            <a:pPr>
              <a:lnSpc>
                <a:spcPct val="100000"/>
              </a:lnSpc>
            </a:pPr>
            <a:r>
              <a:rPr lang="pt-BR" sz="3200" b="0" strike="noStrike" spc="-1" dirty="0">
                <a:solidFill>
                  <a:srgbClr val="000000"/>
                </a:solidFill>
                <a:uFill>
                  <a:solidFill>
                    <a:srgbClr val="FFFFFF"/>
                  </a:solidFill>
                </a:uFill>
                <a:latin typeface="Arial"/>
                <a:ea typeface="Noto Sans CJK SC Regular"/>
              </a:rPr>
              <a:t> </a:t>
            </a:r>
            <a:r>
              <a:rPr lang="pt-BR" sz="3200" b="0" strike="noStrike" spc="-1" dirty="0">
                <a:solidFill>
                  <a:srgbClr val="990000"/>
                </a:solidFill>
                <a:uFill>
                  <a:solidFill>
                    <a:srgbClr val="FFFFFF"/>
                  </a:solidFill>
                </a:uFill>
                <a:latin typeface="Arial"/>
                <a:ea typeface="Noto Sans CJK SC Regular"/>
              </a:rPr>
              <a:t>c</a:t>
            </a:r>
            <a:r>
              <a:rPr lang="pt-BR" sz="3200" b="0" strike="noStrike" spc="-1" dirty="0">
                <a:solidFill>
                  <a:srgbClr val="000000"/>
                </a:solidFill>
                <a:uFill>
                  <a:solidFill>
                    <a:srgbClr val="FFFFFF"/>
                  </a:solidFill>
                </a:uFill>
                <a:latin typeface="Arial"/>
                <a:ea typeface="Noto Sans CJK SC Regular"/>
              </a:rPr>
              <a:t> </a:t>
            </a:r>
            <a:endParaRPr lang="pt-BR"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TextShape 1"/>
          <p:cNvSpPr txBox="1"/>
          <p:nvPr/>
        </p:nvSpPr>
        <p:spPr>
          <a:xfrm>
            <a:off x="317470" y="316149"/>
            <a:ext cx="9685420" cy="958680"/>
          </a:xfrm>
          <a:prstGeom prst="rect">
            <a:avLst/>
          </a:prstGeom>
          <a:noFill/>
          <a:ln>
            <a:noFill/>
          </a:ln>
        </p:spPr>
        <p:txBody>
          <a:bodyPr lIns="0" tIns="0" rIns="0" bIns="0" anchor="ctr"/>
          <a:lstStyle/>
          <a:p>
            <a:r>
              <a:rPr lang="pt-BR" sz="2800" b="1" strike="noStrike" spc="-1" dirty="0">
                <a:solidFill>
                  <a:srgbClr val="FFFFFF"/>
                </a:solidFill>
                <a:uFill>
                  <a:solidFill>
                    <a:srgbClr val="FFFFFF"/>
                  </a:solidFill>
                </a:uFill>
                <a:latin typeface="Source Sans Pro Black"/>
              </a:rPr>
              <a:t>6. Copie do texto uma sentença que tenha o comparativo de igualdade:</a:t>
            </a:r>
          </a:p>
        </p:txBody>
      </p:sp>
      <p:sp>
        <p:nvSpPr>
          <p:cNvPr id="117" name="TextShape 2"/>
          <p:cNvSpPr txBox="1"/>
          <p:nvPr/>
        </p:nvSpPr>
        <p:spPr>
          <a:xfrm>
            <a:off x="317470" y="2281136"/>
            <a:ext cx="9360000" cy="3411720"/>
          </a:xfrm>
          <a:prstGeom prst="rect">
            <a:avLst/>
          </a:prstGeom>
          <a:noFill/>
          <a:ln>
            <a:noFill/>
          </a:ln>
        </p:spPr>
        <p:txBody>
          <a:bodyPr lIns="0" tIns="0" rIns="0" bIns="0"/>
          <a:lstStyle/>
          <a:p>
            <a:pPr marL="108000" algn="just">
              <a:buClr>
                <a:srgbClr val="2C3E50"/>
              </a:buClr>
              <a:buSzPct val="45000"/>
            </a:pP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Zipping</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movies</a:t>
            </a:r>
            <a:r>
              <a:rPr lang="pt-BR" sz="3200" b="1" strike="noStrike" spc="-1" dirty="0">
                <a:solidFill>
                  <a:srgbClr val="000000"/>
                </a:solidFill>
                <a:uFill>
                  <a:solidFill>
                    <a:srgbClr val="FFFFFF"/>
                  </a:solidFill>
                </a:uFill>
                <a:latin typeface="Source Sans Pro Semibold"/>
              </a:rPr>
              <a:t> over </a:t>
            </a:r>
            <a:r>
              <a:rPr lang="pt-BR" sz="3200" b="1" strike="noStrike" spc="-1" dirty="0" err="1">
                <a:solidFill>
                  <a:srgbClr val="000000"/>
                </a:solidFill>
                <a:uFill>
                  <a:solidFill>
                    <a:srgbClr val="FFFFFF"/>
                  </a:solidFill>
                </a:uFill>
                <a:latin typeface="Source Sans Pro Semibold"/>
              </a:rPr>
              <a:t>the</a:t>
            </a:r>
            <a:r>
              <a:rPr lang="pt-BR" sz="3200" b="1" strike="noStrike" spc="-1" dirty="0">
                <a:solidFill>
                  <a:srgbClr val="000000"/>
                </a:solidFill>
                <a:uFill>
                  <a:solidFill>
                    <a:srgbClr val="FFFFFF"/>
                  </a:solidFill>
                </a:uFill>
                <a:latin typeface="Source Sans Pro Semibold"/>
              </a:rPr>
              <a:t> internet </a:t>
            </a:r>
            <a:r>
              <a:rPr lang="pt-BR" sz="3200" b="1" strike="noStrike" spc="-1" dirty="0" err="1">
                <a:solidFill>
                  <a:srgbClr val="000000"/>
                </a:solidFill>
                <a:uFill>
                  <a:solidFill>
                    <a:srgbClr val="FFFFFF"/>
                  </a:solidFill>
                </a:uFill>
                <a:latin typeface="Source Sans Pro Semibold"/>
              </a:rPr>
              <a:t>by</a:t>
            </a:r>
            <a:r>
              <a:rPr lang="pt-BR" sz="3200" b="1" strike="noStrike" spc="-1" dirty="0">
                <a:solidFill>
                  <a:srgbClr val="000000"/>
                </a:solidFill>
                <a:uFill>
                  <a:solidFill>
                    <a:srgbClr val="FFFFFF"/>
                  </a:solidFill>
                </a:uFill>
                <a:latin typeface="Source Sans Pro Semibold"/>
              </a:rPr>
              <a:t> PC </a:t>
            </a:r>
            <a:r>
              <a:rPr lang="pt-BR" sz="3200" b="1" strike="noStrike" spc="-1" dirty="0" err="1">
                <a:solidFill>
                  <a:srgbClr val="000000"/>
                </a:solidFill>
                <a:uFill>
                  <a:solidFill>
                    <a:srgbClr val="FFFFFF"/>
                  </a:solidFill>
                </a:uFill>
                <a:latin typeface="Source Sans Pro Semibold"/>
              </a:rPr>
              <a:t>might</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be</a:t>
            </a:r>
            <a:r>
              <a:rPr lang="pt-BR" sz="3200" b="1" strike="noStrike" spc="-1" dirty="0">
                <a:solidFill>
                  <a:srgbClr val="000000"/>
                </a:solidFill>
                <a:uFill>
                  <a:solidFill>
                    <a:srgbClr val="FFFFFF"/>
                  </a:solidFill>
                </a:uFill>
                <a:latin typeface="Source Sans Pro Semibold"/>
              </a:rPr>
              <a:t> </a:t>
            </a:r>
            <a:r>
              <a:rPr lang="pt-BR" sz="3200" b="1" strike="noStrike" spc="-1" dirty="0">
                <a:solidFill>
                  <a:srgbClr val="FF0000"/>
                </a:solidFill>
                <a:uFill>
                  <a:solidFill>
                    <a:srgbClr val="FFFFFF"/>
                  </a:solidFill>
                </a:uFill>
                <a:latin typeface="Source Sans Pro Semibold"/>
              </a:rPr>
              <a:t>as</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easy</a:t>
            </a:r>
            <a:r>
              <a:rPr lang="pt-BR" sz="3200" b="1" strike="noStrike" spc="-1" dirty="0">
                <a:solidFill>
                  <a:srgbClr val="000000"/>
                </a:solidFill>
                <a:uFill>
                  <a:solidFill>
                    <a:srgbClr val="FFFFFF"/>
                  </a:solidFill>
                </a:uFill>
                <a:latin typeface="Source Sans Pro Semibold"/>
              </a:rPr>
              <a:t> </a:t>
            </a:r>
            <a:r>
              <a:rPr lang="pt-BR" sz="3200" b="1" strike="noStrike" spc="-1" dirty="0">
                <a:solidFill>
                  <a:srgbClr val="FF0000"/>
                </a:solidFill>
                <a:uFill>
                  <a:solidFill>
                    <a:srgbClr val="FFFFFF"/>
                  </a:solidFill>
                </a:uFill>
                <a:latin typeface="Source Sans Pro Semibold"/>
              </a:rPr>
              <a:t>as</a:t>
            </a:r>
            <a:r>
              <a:rPr lang="pt-BR" sz="3200" b="1" strike="noStrike" spc="-1" dirty="0">
                <a:solidFill>
                  <a:srgbClr val="000000"/>
                </a:solidFill>
                <a:uFill>
                  <a:solidFill>
                    <a:srgbClr val="FFFFFF"/>
                  </a:solidFill>
                </a:uFill>
                <a:latin typeface="Source Sans Pro Semibold"/>
              </a:rPr>
              <a:t> trading </a:t>
            </a:r>
            <a:r>
              <a:rPr lang="pt-BR" sz="3200" b="1" strike="noStrike" spc="-1" dirty="0" err="1">
                <a:solidFill>
                  <a:srgbClr val="000000"/>
                </a:solidFill>
                <a:uFill>
                  <a:solidFill>
                    <a:srgbClr val="FFFFFF"/>
                  </a:solidFill>
                </a:uFill>
                <a:latin typeface="Source Sans Pro Semibold"/>
              </a:rPr>
              <a:t>music</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and</a:t>
            </a:r>
            <a:r>
              <a:rPr lang="pt-BR" sz="3200" b="1" strike="noStrike" spc="-1" dirty="0">
                <a:solidFill>
                  <a:srgbClr val="000000"/>
                </a:solidFill>
                <a:uFill>
                  <a:solidFill>
                    <a:srgbClr val="FFFFFF"/>
                  </a:solidFill>
                </a:uFill>
                <a:latin typeface="Source Sans Pro Semibold"/>
              </a:rPr>
              <a:t> e-mail.”</a:t>
            </a: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3200" b="1" strike="noStrike" spc="-1" dirty="0">
                <a:solidFill>
                  <a:srgbClr val="666666"/>
                </a:solidFill>
                <a:uFill>
                  <a:solidFill>
                    <a:srgbClr val="FFFFFF"/>
                  </a:solidFill>
                </a:uFill>
                <a:latin typeface="Source Sans Pro Semibold"/>
              </a:rPr>
              <a:t>(“ Compactar filmes pela Internet pelo PC pode ser </a:t>
            </a:r>
            <a:r>
              <a:rPr lang="pt-BR" sz="3200" b="1" strike="noStrike" spc="-1" dirty="0">
                <a:solidFill>
                  <a:srgbClr val="FF6666"/>
                </a:solidFill>
                <a:uFill>
                  <a:solidFill>
                    <a:srgbClr val="FFFFFF"/>
                  </a:solidFill>
                </a:uFill>
                <a:latin typeface="Source Sans Pro Semibold"/>
              </a:rPr>
              <a:t>tão</a:t>
            </a:r>
            <a:r>
              <a:rPr lang="pt-BR" sz="3200" b="1" strike="noStrike" spc="-1" dirty="0">
                <a:solidFill>
                  <a:srgbClr val="666666"/>
                </a:solidFill>
                <a:uFill>
                  <a:solidFill>
                    <a:srgbClr val="FFFFFF"/>
                  </a:solidFill>
                </a:uFill>
                <a:latin typeface="Source Sans Pro Semibold"/>
              </a:rPr>
              <a:t> fácil </a:t>
            </a:r>
            <a:r>
              <a:rPr lang="pt-BR" sz="3200" b="1" strike="noStrike" spc="-1" dirty="0">
                <a:solidFill>
                  <a:srgbClr val="FF6666"/>
                </a:solidFill>
                <a:uFill>
                  <a:solidFill>
                    <a:srgbClr val="FFFFFF"/>
                  </a:solidFill>
                </a:uFill>
                <a:latin typeface="Source Sans Pro Semibold"/>
              </a:rPr>
              <a:t>quanto</a:t>
            </a:r>
            <a:r>
              <a:rPr lang="pt-BR" sz="3200" b="1" strike="noStrike" spc="-1" dirty="0">
                <a:solidFill>
                  <a:srgbClr val="666666"/>
                </a:solidFill>
                <a:uFill>
                  <a:solidFill>
                    <a:srgbClr val="FFFFFF"/>
                  </a:solidFill>
                </a:uFill>
                <a:latin typeface="Source Sans Pro Semibold"/>
              </a:rPr>
              <a:t> trocar música e e-mail.”)</a:t>
            </a: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extShape 1"/>
          <p:cNvSpPr txBox="1"/>
          <p:nvPr/>
        </p:nvSpPr>
        <p:spPr>
          <a:xfrm>
            <a:off x="360000" y="148016"/>
            <a:ext cx="9720625" cy="1282680"/>
          </a:xfrm>
          <a:prstGeom prst="rect">
            <a:avLst/>
          </a:prstGeom>
          <a:noFill/>
          <a:ln>
            <a:noFill/>
          </a:ln>
        </p:spPr>
        <p:txBody>
          <a:bodyPr lIns="0" tIns="0" rIns="0" bIns="0" anchor="ctr"/>
          <a:lstStyle/>
          <a:p>
            <a:r>
              <a:rPr lang="pt-BR" sz="2800" b="1" strike="noStrike" spc="-1" dirty="0">
                <a:solidFill>
                  <a:srgbClr val="FFFFFF"/>
                </a:solidFill>
                <a:uFill>
                  <a:solidFill>
                    <a:srgbClr val="FFFFFF"/>
                  </a:solidFill>
                </a:uFill>
                <a:latin typeface="Source Sans Pro Black"/>
              </a:rPr>
              <a:t>7. O adjetivo sofre alguma mudança? Você consegue deduzir como seria o comparativo de desigualdade?</a:t>
            </a:r>
            <a:endParaRPr lang="pt-BR" sz="3600" b="1" strike="noStrike" spc="-1" dirty="0">
              <a:solidFill>
                <a:srgbClr val="FFFFFF"/>
              </a:solidFill>
              <a:uFill>
                <a:solidFill>
                  <a:srgbClr val="FFFFFF"/>
                </a:solidFill>
              </a:uFill>
              <a:latin typeface="Source Sans Pro Black"/>
            </a:endParaRPr>
          </a:p>
        </p:txBody>
      </p:sp>
      <p:sp>
        <p:nvSpPr>
          <p:cNvPr id="119" name="TextShape 2"/>
          <p:cNvSpPr txBox="1"/>
          <p:nvPr/>
        </p:nvSpPr>
        <p:spPr>
          <a:xfrm>
            <a:off x="360000" y="2256447"/>
            <a:ext cx="9360000" cy="3564000"/>
          </a:xfrm>
          <a:prstGeom prst="rect">
            <a:avLst/>
          </a:prstGeom>
          <a:noFill/>
          <a:ln>
            <a:noFill/>
          </a:ln>
        </p:spPr>
        <p:txBody>
          <a:bodyPr lIns="0" tIns="0" rIns="0" bIns="0"/>
          <a:lstStyle/>
          <a:p>
            <a:pPr marL="108000" algn="just">
              <a:buClr>
                <a:srgbClr val="2C3E50"/>
              </a:buClr>
              <a:buSzPct val="45000"/>
            </a:pP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Zipping</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movies</a:t>
            </a:r>
            <a:r>
              <a:rPr lang="pt-BR" sz="3200" b="1" strike="noStrike" spc="-1" dirty="0">
                <a:solidFill>
                  <a:srgbClr val="000000"/>
                </a:solidFill>
                <a:uFill>
                  <a:solidFill>
                    <a:srgbClr val="FFFFFF"/>
                  </a:solidFill>
                </a:uFill>
                <a:latin typeface="Source Sans Pro Semibold"/>
              </a:rPr>
              <a:t> over </a:t>
            </a:r>
            <a:r>
              <a:rPr lang="pt-BR" sz="3200" b="1" strike="noStrike" spc="-1" dirty="0" err="1">
                <a:solidFill>
                  <a:srgbClr val="000000"/>
                </a:solidFill>
                <a:uFill>
                  <a:solidFill>
                    <a:srgbClr val="FFFFFF"/>
                  </a:solidFill>
                </a:uFill>
                <a:latin typeface="Source Sans Pro Semibold"/>
              </a:rPr>
              <a:t>the</a:t>
            </a:r>
            <a:r>
              <a:rPr lang="pt-BR" sz="3200" b="1" strike="noStrike" spc="-1" dirty="0">
                <a:solidFill>
                  <a:srgbClr val="000000"/>
                </a:solidFill>
                <a:uFill>
                  <a:solidFill>
                    <a:srgbClr val="FFFFFF"/>
                  </a:solidFill>
                </a:uFill>
                <a:latin typeface="Source Sans Pro Semibold"/>
              </a:rPr>
              <a:t> internet </a:t>
            </a:r>
            <a:r>
              <a:rPr lang="pt-BR" sz="3200" b="1" strike="noStrike" spc="-1" dirty="0" err="1">
                <a:solidFill>
                  <a:srgbClr val="000000"/>
                </a:solidFill>
                <a:uFill>
                  <a:solidFill>
                    <a:srgbClr val="FFFFFF"/>
                  </a:solidFill>
                </a:uFill>
                <a:latin typeface="Source Sans Pro Semibold"/>
              </a:rPr>
              <a:t>by</a:t>
            </a:r>
            <a:r>
              <a:rPr lang="pt-BR" sz="3200" b="1" strike="noStrike" spc="-1" dirty="0">
                <a:solidFill>
                  <a:srgbClr val="000000"/>
                </a:solidFill>
                <a:uFill>
                  <a:solidFill>
                    <a:srgbClr val="FFFFFF"/>
                  </a:solidFill>
                </a:uFill>
                <a:latin typeface="Source Sans Pro Semibold"/>
              </a:rPr>
              <a:t> PC </a:t>
            </a:r>
            <a:r>
              <a:rPr lang="pt-BR" sz="3200" b="1" strike="noStrike" spc="-1" dirty="0" err="1">
                <a:solidFill>
                  <a:srgbClr val="000000"/>
                </a:solidFill>
                <a:uFill>
                  <a:solidFill>
                    <a:srgbClr val="FFFFFF"/>
                  </a:solidFill>
                </a:uFill>
                <a:latin typeface="Source Sans Pro Semibold"/>
              </a:rPr>
              <a:t>might</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be</a:t>
            </a:r>
            <a:r>
              <a:rPr lang="pt-BR" sz="3200" b="1" strike="noStrike" spc="-1" dirty="0">
                <a:solidFill>
                  <a:srgbClr val="000000"/>
                </a:solidFill>
                <a:uFill>
                  <a:solidFill>
                    <a:srgbClr val="FFFFFF"/>
                  </a:solidFill>
                </a:uFill>
                <a:latin typeface="Source Sans Pro Semibold"/>
              </a:rPr>
              <a:t> </a:t>
            </a:r>
            <a:r>
              <a:rPr lang="pt-BR" sz="3200" b="1" strike="noStrike" spc="-1" dirty="0">
                <a:solidFill>
                  <a:srgbClr val="FF0000"/>
                </a:solidFill>
                <a:uFill>
                  <a:solidFill>
                    <a:srgbClr val="FFFFFF"/>
                  </a:solidFill>
                </a:uFill>
                <a:latin typeface="Source Sans Pro Semibold"/>
              </a:rPr>
              <a:t>as</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easy</a:t>
            </a:r>
            <a:r>
              <a:rPr lang="pt-BR" sz="3200" b="1" strike="noStrike" spc="-1" dirty="0">
                <a:solidFill>
                  <a:srgbClr val="000000"/>
                </a:solidFill>
                <a:uFill>
                  <a:solidFill>
                    <a:srgbClr val="FFFFFF"/>
                  </a:solidFill>
                </a:uFill>
                <a:latin typeface="Source Sans Pro Semibold"/>
              </a:rPr>
              <a:t> </a:t>
            </a:r>
            <a:r>
              <a:rPr lang="pt-BR" sz="3200" b="1" strike="noStrike" spc="-1" dirty="0">
                <a:solidFill>
                  <a:srgbClr val="FF0000"/>
                </a:solidFill>
                <a:uFill>
                  <a:solidFill>
                    <a:srgbClr val="FFFFFF"/>
                  </a:solidFill>
                </a:uFill>
                <a:latin typeface="Source Sans Pro Semibold"/>
              </a:rPr>
              <a:t>as</a:t>
            </a:r>
            <a:r>
              <a:rPr lang="pt-BR" sz="3200" b="1" strike="noStrike" spc="-1" dirty="0">
                <a:solidFill>
                  <a:srgbClr val="000000"/>
                </a:solidFill>
                <a:uFill>
                  <a:solidFill>
                    <a:srgbClr val="FFFFFF"/>
                  </a:solidFill>
                </a:uFill>
                <a:latin typeface="Source Sans Pro Semibold"/>
              </a:rPr>
              <a:t> trading </a:t>
            </a:r>
            <a:r>
              <a:rPr lang="pt-BR" sz="3200" b="1" strike="noStrike" spc="-1" dirty="0" err="1">
                <a:solidFill>
                  <a:srgbClr val="000000"/>
                </a:solidFill>
                <a:uFill>
                  <a:solidFill>
                    <a:srgbClr val="FFFFFF"/>
                  </a:solidFill>
                </a:uFill>
                <a:latin typeface="Source Sans Pro Semibold"/>
              </a:rPr>
              <a:t>music</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and</a:t>
            </a:r>
            <a:r>
              <a:rPr lang="pt-BR" sz="3200" b="1" strike="noStrike" spc="-1" dirty="0">
                <a:solidFill>
                  <a:srgbClr val="000000"/>
                </a:solidFill>
                <a:uFill>
                  <a:solidFill>
                    <a:srgbClr val="FFFFFF"/>
                  </a:solidFill>
                </a:uFill>
                <a:latin typeface="Source Sans Pro Semibold"/>
              </a:rPr>
              <a:t> e-mail.”</a:t>
            </a: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3200" b="1" strike="noStrike" spc="-1" dirty="0">
                <a:solidFill>
                  <a:srgbClr val="000000"/>
                </a:solidFill>
                <a:uFill>
                  <a:solidFill>
                    <a:srgbClr val="FFFFFF"/>
                  </a:solidFill>
                </a:uFill>
                <a:latin typeface="Source Sans Pro Semibold"/>
              </a:rPr>
              <a:t> </a:t>
            </a: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Zipping</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movies</a:t>
            </a:r>
            <a:r>
              <a:rPr lang="pt-BR" sz="3200" b="1" strike="noStrike" spc="-1" dirty="0">
                <a:solidFill>
                  <a:srgbClr val="000000"/>
                </a:solidFill>
                <a:uFill>
                  <a:solidFill>
                    <a:srgbClr val="FFFFFF"/>
                  </a:solidFill>
                </a:uFill>
                <a:latin typeface="Source Sans Pro Semibold"/>
              </a:rPr>
              <a:t> over </a:t>
            </a:r>
            <a:r>
              <a:rPr lang="pt-BR" sz="3200" b="1" strike="noStrike" spc="-1" dirty="0" err="1">
                <a:solidFill>
                  <a:srgbClr val="000000"/>
                </a:solidFill>
                <a:uFill>
                  <a:solidFill>
                    <a:srgbClr val="FFFFFF"/>
                  </a:solidFill>
                </a:uFill>
                <a:latin typeface="Source Sans Pro Semibold"/>
              </a:rPr>
              <a:t>the</a:t>
            </a:r>
            <a:r>
              <a:rPr lang="pt-BR" sz="3200" b="1" strike="noStrike" spc="-1" dirty="0">
                <a:solidFill>
                  <a:srgbClr val="000000"/>
                </a:solidFill>
                <a:uFill>
                  <a:solidFill>
                    <a:srgbClr val="FFFFFF"/>
                  </a:solidFill>
                </a:uFill>
                <a:latin typeface="Source Sans Pro Semibold"/>
              </a:rPr>
              <a:t> internet </a:t>
            </a:r>
            <a:r>
              <a:rPr lang="pt-BR" sz="3200" b="1" strike="noStrike" spc="-1" dirty="0" err="1">
                <a:solidFill>
                  <a:srgbClr val="000000"/>
                </a:solidFill>
                <a:uFill>
                  <a:solidFill>
                    <a:srgbClr val="FFFFFF"/>
                  </a:solidFill>
                </a:uFill>
                <a:latin typeface="Source Sans Pro Semibold"/>
              </a:rPr>
              <a:t>by</a:t>
            </a:r>
            <a:r>
              <a:rPr lang="pt-BR" sz="3200" b="1" strike="noStrike" spc="-1" dirty="0">
                <a:solidFill>
                  <a:srgbClr val="000000"/>
                </a:solidFill>
                <a:uFill>
                  <a:solidFill>
                    <a:srgbClr val="FFFFFF"/>
                  </a:solidFill>
                </a:uFill>
                <a:latin typeface="Source Sans Pro Semibold"/>
              </a:rPr>
              <a:t> PC </a:t>
            </a:r>
            <a:r>
              <a:rPr lang="pt-BR" sz="3200" b="1" strike="noStrike" spc="-1" dirty="0" err="1">
                <a:solidFill>
                  <a:srgbClr val="000000"/>
                </a:solidFill>
                <a:uFill>
                  <a:solidFill>
                    <a:srgbClr val="FFFFFF"/>
                  </a:solidFill>
                </a:uFill>
                <a:latin typeface="Source Sans Pro Semibold"/>
              </a:rPr>
              <a:t>might</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FF3333"/>
                </a:solidFill>
                <a:uFill>
                  <a:solidFill>
                    <a:srgbClr val="FFFFFF"/>
                  </a:solidFill>
                </a:uFill>
                <a:latin typeface="Source Sans Pro Semibold"/>
              </a:rPr>
              <a:t>not</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be</a:t>
            </a:r>
            <a:r>
              <a:rPr lang="pt-BR" sz="3200" b="1" strike="noStrike" spc="-1" dirty="0">
                <a:solidFill>
                  <a:srgbClr val="000000"/>
                </a:solidFill>
                <a:uFill>
                  <a:solidFill>
                    <a:srgbClr val="FFFFFF"/>
                  </a:solidFill>
                </a:uFill>
                <a:latin typeface="Source Sans Pro Semibold"/>
              </a:rPr>
              <a:t> </a:t>
            </a:r>
            <a:r>
              <a:rPr lang="pt-BR" sz="3200" b="1" strike="noStrike" spc="-1" dirty="0">
                <a:solidFill>
                  <a:srgbClr val="FF0000"/>
                </a:solidFill>
                <a:uFill>
                  <a:solidFill>
                    <a:srgbClr val="FFFFFF"/>
                  </a:solidFill>
                </a:uFill>
                <a:latin typeface="Source Sans Pro Semibold"/>
              </a:rPr>
              <a:t>as</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easy</a:t>
            </a:r>
            <a:r>
              <a:rPr lang="pt-BR" sz="3200" b="1" strike="noStrike" spc="-1" dirty="0">
                <a:solidFill>
                  <a:srgbClr val="000000"/>
                </a:solidFill>
                <a:uFill>
                  <a:solidFill>
                    <a:srgbClr val="FFFFFF"/>
                  </a:solidFill>
                </a:uFill>
                <a:latin typeface="Source Sans Pro Semibold"/>
              </a:rPr>
              <a:t> </a:t>
            </a:r>
            <a:r>
              <a:rPr lang="pt-BR" sz="3200" b="1" strike="noStrike" spc="-1" dirty="0">
                <a:solidFill>
                  <a:srgbClr val="FF0000"/>
                </a:solidFill>
                <a:uFill>
                  <a:solidFill>
                    <a:srgbClr val="FFFFFF"/>
                  </a:solidFill>
                </a:uFill>
                <a:latin typeface="Source Sans Pro Semibold"/>
              </a:rPr>
              <a:t>as</a:t>
            </a:r>
            <a:r>
              <a:rPr lang="pt-BR" sz="3200" b="1" strike="noStrike" spc="-1" dirty="0">
                <a:solidFill>
                  <a:srgbClr val="000000"/>
                </a:solidFill>
                <a:uFill>
                  <a:solidFill>
                    <a:srgbClr val="FFFFFF"/>
                  </a:solidFill>
                </a:uFill>
                <a:latin typeface="Source Sans Pro Semibold"/>
              </a:rPr>
              <a:t> trading </a:t>
            </a:r>
            <a:r>
              <a:rPr lang="pt-BR" sz="3200" b="1" strike="noStrike" spc="-1" dirty="0" err="1">
                <a:solidFill>
                  <a:srgbClr val="000000"/>
                </a:solidFill>
                <a:uFill>
                  <a:solidFill>
                    <a:srgbClr val="FFFFFF"/>
                  </a:solidFill>
                </a:uFill>
                <a:latin typeface="Source Sans Pro Semibold"/>
              </a:rPr>
              <a:t>music</a:t>
            </a:r>
            <a:r>
              <a:rPr lang="pt-BR" sz="3200" b="1" strike="noStrike" spc="-1" dirty="0">
                <a:solidFill>
                  <a:srgbClr val="000000"/>
                </a:solidFill>
                <a:uFill>
                  <a:solidFill>
                    <a:srgbClr val="FFFFFF"/>
                  </a:solidFill>
                </a:uFill>
                <a:latin typeface="Source Sans Pro Semibold"/>
              </a:rPr>
              <a:t> </a:t>
            </a:r>
            <a:r>
              <a:rPr lang="pt-BR" sz="3200" b="1" strike="noStrike" spc="-1" dirty="0" err="1">
                <a:solidFill>
                  <a:srgbClr val="000000"/>
                </a:solidFill>
                <a:uFill>
                  <a:solidFill>
                    <a:srgbClr val="FFFFFF"/>
                  </a:solidFill>
                </a:uFill>
                <a:latin typeface="Source Sans Pro Semibold"/>
              </a:rPr>
              <a:t>and</a:t>
            </a:r>
            <a:r>
              <a:rPr lang="pt-BR" sz="3200" b="1" strike="noStrike" spc="-1" dirty="0">
                <a:solidFill>
                  <a:srgbClr val="000000"/>
                </a:solidFill>
                <a:uFill>
                  <a:solidFill>
                    <a:srgbClr val="FFFFFF"/>
                  </a:solidFill>
                </a:uFill>
                <a:latin typeface="Source Sans Pro Semibold"/>
              </a:rPr>
              <a:t> e-mail.”</a:t>
            </a: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Shape 1"/>
          <p:cNvSpPr txBox="1"/>
          <p:nvPr/>
        </p:nvSpPr>
        <p:spPr>
          <a:xfrm>
            <a:off x="360000" y="301320"/>
            <a:ext cx="9360000" cy="958680"/>
          </a:xfrm>
          <a:prstGeom prst="rect">
            <a:avLst/>
          </a:prstGeom>
          <a:noFill/>
          <a:ln>
            <a:noFill/>
          </a:ln>
        </p:spPr>
        <p:txBody>
          <a:bodyPr lIns="0" tIns="0" rIns="0" bIns="0" anchor="ctr"/>
          <a:lstStyle/>
          <a:p>
            <a:pPr algn="just"/>
            <a:r>
              <a:rPr lang="pt-BR" sz="2800" b="1" strike="noStrike" spc="-1" dirty="0">
                <a:solidFill>
                  <a:srgbClr val="FFFFFF"/>
                </a:solidFill>
                <a:uFill>
                  <a:solidFill>
                    <a:srgbClr val="FFFFFF"/>
                  </a:solidFill>
                </a:uFill>
                <a:latin typeface="Source Sans Pro Black"/>
              </a:rPr>
              <a:t>8. Copie do texto a sentença onde   palavra ‘</a:t>
            </a:r>
            <a:r>
              <a:rPr lang="pt-BR" sz="2800" b="1" strike="noStrike" spc="-1" dirty="0" err="1">
                <a:solidFill>
                  <a:srgbClr val="FFFFFF"/>
                </a:solidFill>
                <a:uFill>
                  <a:solidFill>
                    <a:srgbClr val="FFFFFF"/>
                  </a:solidFill>
                </a:uFill>
                <a:latin typeface="Source Sans Pro Black"/>
              </a:rPr>
              <a:t>like</a:t>
            </a:r>
            <a:r>
              <a:rPr lang="pt-BR" sz="2800" b="1" strike="noStrike" spc="-1" dirty="0">
                <a:solidFill>
                  <a:srgbClr val="FFFFFF"/>
                </a:solidFill>
                <a:uFill>
                  <a:solidFill>
                    <a:srgbClr val="FFFFFF"/>
                  </a:solidFill>
                </a:uFill>
                <a:latin typeface="Source Sans Pro Black"/>
              </a:rPr>
              <a:t>’ tem o sentido de ‘como’:</a:t>
            </a:r>
          </a:p>
        </p:txBody>
      </p:sp>
      <p:sp>
        <p:nvSpPr>
          <p:cNvPr id="121" name="TextShape 2"/>
          <p:cNvSpPr txBox="1"/>
          <p:nvPr/>
        </p:nvSpPr>
        <p:spPr>
          <a:xfrm>
            <a:off x="360000" y="2586977"/>
            <a:ext cx="9360000" cy="2988000"/>
          </a:xfrm>
          <a:prstGeom prst="rect">
            <a:avLst/>
          </a:prstGeom>
          <a:noFill/>
          <a:ln>
            <a:noFill/>
          </a:ln>
        </p:spPr>
        <p:txBody>
          <a:bodyPr lIns="0" tIns="0" rIns="0" bIns="0"/>
          <a:lstStyle/>
          <a:p>
            <a:pPr marL="108000" algn="just">
              <a:buClr>
                <a:srgbClr val="2C3E50"/>
              </a:buClr>
              <a:buSzPct val="45000"/>
            </a:pP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Marrying</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silicon</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and</a:t>
            </a:r>
            <a:r>
              <a:rPr lang="pt-BR" sz="3200" b="1" strike="noStrike" spc="-1" dirty="0">
                <a:solidFill>
                  <a:srgbClr val="2C3E50"/>
                </a:solidFill>
                <a:uFill>
                  <a:solidFill>
                    <a:srgbClr val="FFFFFF"/>
                  </a:solidFill>
                </a:uFill>
                <a:latin typeface="Source Sans Pro Semibold"/>
              </a:rPr>
              <a:t> light </a:t>
            </a:r>
            <a:r>
              <a:rPr lang="pt-BR" sz="3200" b="1" strike="noStrike" spc="-1" dirty="0" err="1">
                <a:solidFill>
                  <a:srgbClr val="2C3E50"/>
                </a:solidFill>
                <a:uFill>
                  <a:solidFill>
                    <a:srgbClr val="FFFFFF"/>
                  </a:solidFill>
                </a:uFill>
                <a:latin typeface="Source Sans Pro Semibold"/>
              </a:rPr>
              <a:t>is</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FF3333"/>
                </a:solidFill>
                <a:uFill>
                  <a:solidFill>
                    <a:srgbClr val="FFFFFF"/>
                  </a:solidFill>
                </a:uFill>
                <a:latin typeface="Source Sans Pro Semibold"/>
              </a:rPr>
              <a:t>like</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marrying</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money</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to</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beauty</a:t>
            </a:r>
            <a:r>
              <a:rPr lang="pt-BR" sz="3200" b="1" strike="noStrike" spc="-1" dirty="0">
                <a:solidFill>
                  <a:srgbClr val="2C3E50"/>
                </a:solidFill>
                <a:uFill>
                  <a:solidFill>
                    <a:srgbClr val="FFFFFF"/>
                  </a:solidFill>
                </a:uFill>
                <a:latin typeface="Source Sans Pro Semibold"/>
              </a:rPr>
              <a:t>.”</a:t>
            </a:r>
          </a:p>
          <a:p>
            <a:pPr marL="108000" algn="just">
              <a:buClr>
                <a:srgbClr val="2C3E50"/>
              </a:buClr>
              <a:buSzPct val="45000"/>
            </a:pP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3200" b="1" strike="noStrike" spc="-1" dirty="0" smtClean="0">
                <a:solidFill>
                  <a:srgbClr val="666666"/>
                </a:solidFill>
                <a:uFill>
                  <a:solidFill>
                    <a:srgbClr val="FFFFFF"/>
                  </a:solidFill>
                </a:uFill>
                <a:latin typeface="Source Sans Pro Semibold"/>
              </a:rPr>
              <a:t>(“</a:t>
            </a:r>
            <a:r>
              <a:rPr lang="pt-BR" sz="3200" b="1" strike="noStrike" spc="-1" dirty="0">
                <a:solidFill>
                  <a:srgbClr val="666666"/>
                </a:solidFill>
                <a:uFill>
                  <a:solidFill>
                    <a:srgbClr val="FFFFFF"/>
                  </a:solidFill>
                </a:uFill>
                <a:latin typeface="Source Sans Pro Semibold"/>
              </a:rPr>
              <a:t>Casar-se silício e luz é </a:t>
            </a:r>
            <a:r>
              <a:rPr lang="pt-BR" sz="3200" b="1" strike="noStrike" spc="-1" dirty="0">
                <a:solidFill>
                  <a:srgbClr val="FF6666"/>
                </a:solidFill>
                <a:uFill>
                  <a:solidFill>
                    <a:srgbClr val="FFFFFF"/>
                  </a:solidFill>
                </a:uFill>
                <a:latin typeface="Source Sans Pro Semibold"/>
              </a:rPr>
              <a:t>como</a:t>
            </a:r>
            <a:r>
              <a:rPr lang="pt-BR" sz="3200" b="1" strike="noStrike" spc="-1" dirty="0">
                <a:solidFill>
                  <a:srgbClr val="666666"/>
                </a:solidFill>
                <a:uFill>
                  <a:solidFill>
                    <a:srgbClr val="FFFFFF"/>
                  </a:solidFill>
                </a:uFill>
                <a:latin typeface="Source Sans Pro Semibold"/>
              </a:rPr>
              <a:t> casar dinheiro </a:t>
            </a:r>
            <a:r>
              <a:rPr lang="pt-BR" sz="3200" b="1" strike="noStrike" spc="-1" dirty="0" smtClean="0">
                <a:solidFill>
                  <a:srgbClr val="666666"/>
                </a:solidFill>
                <a:uFill>
                  <a:solidFill>
                    <a:srgbClr val="FFFFFF"/>
                  </a:solidFill>
                </a:uFill>
                <a:latin typeface="Source Sans Pro Semibold"/>
              </a:rPr>
              <a:t>com beleza</a:t>
            </a:r>
            <a:r>
              <a:rPr lang="pt-BR" sz="3200" b="1" strike="noStrike" spc="-1" dirty="0">
                <a:solidFill>
                  <a:srgbClr val="666666"/>
                </a:solidFill>
                <a:uFill>
                  <a:solidFill>
                    <a:srgbClr val="FFFFFF"/>
                  </a:solidFill>
                </a:uFill>
                <a:latin typeface="Source Sans Pro Semibold"/>
              </a:rPr>
              <a:t>.”)</a:t>
            </a: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360000" y="301320"/>
            <a:ext cx="9504000" cy="958680"/>
          </a:xfrm>
          <a:prstGeom prst="rect">
            <a:avLst/>
          </a:prstGeom>
          <a:noFill/>
          <a:ln>
            <a:noFill/>
          </a:ln>
        </p:spPr>
        <p:txBody>
          <a:bodyPr lIns="0" tIns="0" rIns="0" bIns="0" anchor="ctr"/>
          <a:lstStyle/>
          <a:p>
            <a:pPr algn="just"/>
            <a:r>
              <a:rPr lang="pt-BR" sz="2800" b="1" strike="noStrike" spc="-1">
                <a:solidFill>
                  <a:srgbClr val="FFFFFF"/>
                </a:solidFill>
                <a:uFill>
                  <a:solidFill>
                    <a:srgbClr val="FFFFFF"/>
                  </a:solidFill>
                </a:uFill>
                <a:latin typeface="Source Sans Pro Black"/>
              </a:rPr>
              <a:t>9. Copie do texto uma sentença que tenha um gerúndio após uma preposição:</a:t>
            </a:r>
            <a:endParaRPr lang="pt-BR" sz="3600" b="1" strike="noStrike" spc="-1">
              <a:solidFill>
                <a:srgbClr val="FFFFFF"/>
              </a:solidFill>
              <a:uFill>
                <a:solidFill>
                  <a:srgbClr val="FFFFFF"/>
                </a:solidFill>
              </a:uFill>
              <a:latin typeface="Source Sans Pro Black"/>
            </a:endParaRPr>
          </a:p>
        </p:txBody>
      </p:sp>
      <p:sp>
        <p:nvSpPr>
          <p:cNvPr id="123" name="TextShape 2"/>
          <p:cNvSpPr txBox="1"/>
          <p:nvPr/>
        </p:nvSpPr>
        <p:spPr>
          <a:xfrm>
            <a:off x="432000" y="2235182"/>
            <a:ext cx="9360000" cy="4068000"/>
          </a:xfrm>
          <a:prstGeom prst="rect">
            <a:avLst/>
          </a:prstGeom>
          <a:noFill/>
          <a:ln>
            <a:noFill/>
          </a:ln>
        </p:spPr>
        <p:txBody>
          <a:bodyPr lIns="0" tIns="0" rIns="0" bIns="0"/>
          <a:lstStyle/>
          <a:p>
            <a:pPr marL="108000" algn="just">
              <a:buClr>
                <a:srgbClr val="2C3E50"/>
              </a:buClr>
              <a:buSzPct val="45000"/>
            </a:pP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2C3E50"/>
                </a:solidFill>
                <a:uFill>
                  <a:solidFill>
                    <a:srgbClr val="FFFFFF"/>
                  </a:solidFill>
                </a:uFill>
                <a:latin typeface="Source Sans Pro Semibold"/>
              </a:rPr>
              <a:t>Last</a:t>
            </a: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2C3E50"/>
                </a:solidFill>
                <a:uFill>
                  <a:solidFill>
                    <a:srgbClr val="FFFFFF"/>
                  </a:solidFill>
                </a:uFill>
                <a:latin typeface="Source Sans Pro Semibold"/>
              </a:rPr>
              <a:t>week</a:t>
            </a: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2C3E50"/>
                </a:solidFill>
                <a:uFill>
                  <a:solidFill>
                    <a:srgbClr val="FFFFFF"/>
                  </a:solidFill>
                </a:uFill>
                <a:latin typeface="Source Sans Pro Semibold"/>
              </a:rPr>
              <a:t>engineers</a:t>
            </a: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2C3E50"/>
                </a:solidFill>
                <a:uFill>
                  <a:solidFill>
                    <a:srgbClr val="FFFFFF"/>
                  </a:solidFill>
                </a:uFill>
                <a:latin typeface="Source Sans Pro Semibold"/>
              </a:rPr>
              <a:t>at</a:t>
            </a: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2C3E50"/>
                </a:solidFill>
                <a:uFill>
                  <a:solidFill>
                    <a:srgbClr val="FFFFFF"/>
                  </a:solidFill>
                </a:uFill>
                <a:latin typeface="Source Sans Pro Semibold"/>
              </a:rPr>
              <a:t>chipmaker</a:t>
            </a: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2C3E50"/>
                </a:solidFill>
                <a:uFill>
                  <a:solidFill>
                    <a:srgbClr val="FFFFFF"/>
                  </a:solidFill>
                </a:uFill>
                <a:latin typeface="Source Sans Pro Semibold"/>
              </a:rPr>
              <a:t>intel</a:t>
            </a:r>
            <a:r>
              <a:rPr lang="pt-BR" sz="2800" b="1" strike="noStrike" spc="-1" dirty="0">
                <a:solidFill>
                  <a:srgbClr val="2C3E50"/>
                </a:solidFill>
                <a:uFill>
                  <a:solidFill>
                    <a:srgbClr val="FFFFFF"/>
                  </a:solidFill>
                </a:uFill>
                <a:latin typeface="Source Sans Pro Semibold"/>
              </a:rPr>
              <a:t> came a </a:t>
            </a:r>
            <a:r>
              <a:rPr lang="pt-BR" sz="2800" b="1" strike="noStrike" spc="-1" dirty="0" err="1">
                <a:solidFill>
                  <a:srgbClr val="2C3E50"/>
                </a:solidFill>
                <a:uFill>
                  <a:solidFill>
                    <a:srgbClr val="FFFFFF"/>
                  </a:solidFill>
                </a:uFill>
                <a:latin typeface="Source Sans Pro Semibold"/>
              </a:rPr>
              <a:t>step</a:t>
            </a: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2C3E50"/>
                </a:solidFill>
                <a:uFill>
                  <a:solidFill>
                    <a:srgbClr val="FFFFFF"/>
                  </a:solidFill>
                </a:uFill>
                <a:latin typeface="Source Sans Pro Semibold"/>
              </a:rPr>
              <a:t>closer</a:t>
            </a: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2C3E50"/>
                </a:solidFill>
                <a:uFill>
                  <a:solidFill>
                    <a:srgbClr val="FFFFFF"/>
                  </a:solidFill>
                </a:uFill>
                <a:latin typeface="Source Sans Pro Semibold"/>
              </a:rPr>
              <a:t>to</a:t>
            </a:r>
            <a:r>
              <a:rPr lang="pt-BR" sz="2800" b="1" strike="noStrike" spc="-1" dirty="0">
                <a:solidFill>
                  <a:srgbClr val="2C3E50"/>
                </a:solidFill>
                <a:uFill>
                  <a:solidFill>
                    <a:srgbClr val="FFFFFF"/>
                  </a:solidFill>
                </a:uFill>
                <a:latin typeface="Source Sans Pro Semibold"/>
              </a:rPr>
              <a:t> a light-</a:t>
            </a:r>
            <a:r>
              <a:rPr lang="pt-BR" sz="2800" b="1" strike="noStrike" spc="-1" dirty="0" err="1">
                <a:solidFill>
                  <a:srgbClr val="2C3E50"/>
                </a:solidFill>
                <a:uFill>
                  <a:solidFill>
                    <a:srgbClr val="FFFFFF"/>
                  </a:solidFill>
                </a:uFill>
                <a:latin typeface="Source Sans Pro Semibold"/>
              </a:rPr>
              <a:t>based</a:t>
            </a: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2C3E50"/>
                </a:solidFill>
                <a:uFill>
                  <a:solidFill>
                    <a:srgbClr val="FFFFFF"/>
                  </a:solidFill>
                </a:uFill>
                <a:latin typeface="Source Sans Pro Semibold"/>
              </a:rPr>
              <a:t>computer</a:t>
            </a:r>
            <a:r>
              <a:rPr lang="pt-BR" sz="2800" b="1" strike="noStrike" spc="-1" dirty="0">
                <a:solidFill>
                  <a:srgbClr val="2C3E50"/>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by</a:t>
            </a:r>
            <a:r>
              <a:rPr lang="pt-BR" sz="2800" b="1" strike="noStrike" spc="-1" dirty="0">
                <a:solidFill>
                  <a:srgbClr val="FF3333"/>
                </a:solidFill>
                <a:uFill>
                  <a:solidFill>
                    <a:srgbClr val="FFFFFF"/>
                  </a:solidFill>
                </a:uFill>
                <a:latin typeface="Source Sans Pro Semibold"/>
              </a:rPr>
              <a:t> </a:t>
            </a:r>
            <a:r>
              <a:rPr lang="pt-BR" sz="2800" b="1" strike="noStrike" spc="-1" dirty="0" err="1">
                <a:solidFill>
                  <a:srgbClr val="FF3333"/>
                </a:solidFill>
                <a:uFill>
                  <a:solidFill>
                    <a:srgbClr val="FFFFFF"/>
                  </a:solidFill>
                </a:uFill>
                <a:latin typeface="Source Sans Pro Semibold"/>
              </a:rPr>
              <a:t>inventing</a:t>
            </a:r>
            <a:r>
              <a:rPr lang="pt-BR" sz="2800" b="1" strike="noStrike" spc="-1" dirty="0">
                <a:solidFill>
                  <a:srgbClr val="2C3E50"/>
                </a:solidFill>
                <a:uFill>
                  <a:solidFill>
                    <a:srgbClr val="FFFFFF"/>
                  </a:solidFill>
                </a:uFill>
                <a:latin typeface="Source Sans Pro Semibold"/>
              </a:rPr>
              <a:t> a </a:t>
            </a:r>
            <a:r>
              <a:rPr lang="pt-BR" sz="2800" b="1" strike="noStrike" spc="-1" dirty="0" err="1">
                <a:solidFill>
                  <a:srgbClr val="2C3E50"/>
                </a:solidFill>
                <a:uFill>
                  <a:solidFill>
                    <a:srgbClr val="FFFFFF"/>
                  </a:solidFill>
                </a:uFill>
                <a:latin typeface="Source Sans Pro Semibold"/>
              </a:rPr>
              <a:t>device</a:t>
            </a:r>
            <a:r>
              <a:rPr lang="pt-BR" sz="2800" b="1" strike="noStrike" spc="-1" dirty="0">
                <a:solidFill>
                  <a:srgbClr val="2C3E50"/>
                </a:solidFill>
                <a:uFill>
                  <a:solidFill>
                    <a:srgbClr val="FFFFFF"/>
                  </a:solidFill>
                </a:uFill>
                <a:latin typeface="Source Sans Pro Semibold"/>
              </a:rPr>
              <a:t> for </a:t>
            </a:r>
            <a:r>
              <a:rPr lang="pt-BR" sz="2800" b="1" strike="noStrike" spc="-1" dirty="0" err="1">
                <a:solidFill>
                  <a:srgbClr val="2C3E50"/>
                </a:solidFill>
                <a:uFill>
                  <a:solidFill>
                    <a:srgbClr val="FFFFFF"/>
                  </a:solidFill>
                </a:uFill>
                <a:latin typeface="Source Sans Pro Semibold"/>
              </a:rPr>
              <a:t>manipulation</a:t>
            </a:r>
            <a:r>
              <a:rPr lang="pt-BR" sz="2800" b="1" strike="noStrike" spc="-1" dirty="0">
                <a:solidFill>
                  <a:srgbClr val="2C3E50"/>
                </a:solidFill>
                <a:uFill>
                  <a:solidFill>
                    <a:srgbClr val="FFFFFF"/>
                  </a:solidFill>
                </a:uFill>
                <a:latin typeface="Source Sans Pro Semibold"/>
              </a:rPr>
              <a:t> light </a:t>
            </a:r>
            <a:r>
              <a:rPr lang="pt-BR" sz="2800" b="1" strike="noStrike" spc="-1" dirty="0" err="1">
                <a:solidFill>
                  <a:srgbClr val="2C3E50"/>
                </a:solidFill>
                <a:uFill>
                  <a:solidFill>
                    <a:srgbClr val="FFFFFF"/>
                  </a:solidFill>
                </a:uFill>
                <a:latin typeface="Source Sans Pro Semibold"/>
              </a:rPr>
              <a:t>signals</a:t>
            </a:r>
            <a:r>
              <a:rPr lang="pt-BR" sz="2800" b="1" strike="noStrike" spc="-1" dirty="0">
                <a:solidFill>
                  <a:srgbClr val="2C3E50"/>
                </a:solidFill>
                <a:uFill>
                  <a:solidFill>
                    <a:srgbClr val="FFFFFF"/>
                  </a:solidFill>
                </a:uFill>
                <a:latin typeface="Source Sans Pro Semibold"/>
              </a:rPr>
              <a:t>.”</a:t>
            </a: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2800" b="1" strike="noStrike" spc="-1" dirty="0">
                <a:solidFill>
                  <a:srgbClr val="2C3E50"/>
                </a:solidFill>
                <a:uFill>
                  <a:solidFill>
                    <a:srgbClr val="FFFFFF"/>
                  </a:solidFill>
                </a:uFill>
                <a:latin typeface="Source Sans Pro Semibold"/>
              </a:rPr>
              <a:t> </a:t>
            </a: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2800" b="1" strike="noStrike" spc="-1" dirty="0">
                <a:solidFill>
                  <a:srgbClr val="666666"/>
                </a:solidFill>
                <a:uFill>
                  <a:solidFill>
                    <a:srgbClr val="FFFFFF"/>
                  </a:solidFill>
                </a:uFill>
                <a:latin typeface="Source Sans Pro Semibold"/>
              </a:rPr>
              <a:t>(“Na semana passada, engenheiros da fabricante de chips Intel chegaram um passo mais perto um computador baseado em luz, </a:t>
            </a:r>
            <a:r>
              <a:rPr lang="pt-BR" sz="2800" b="1" strike="noStrike" spc="-1" dirty="0">
                <a:solidFill>
                  <a:srgbClr val="FF6666"/>
                </a:solidFill>
                <a:uFill>
                  <a:solidFill>
                    <a:srgbClr val="FFFFFF"/>
                  </a:solidFill>
                </a:uFill>
                <a:latin typeface="Source Sans Pro Semibold"/>
              </a:rPr>
              <a:t>inventando</a:t>
            </a:r>
            <a:r>
              <a:rPr lang="pt-BR" sz="2800" b="1" strike="noStrike" spc="-1" dirty="0">
                <a:solidFill>
                  <a:srgbClr val="666666"/>
                </a:solidFill>
                <a:uFill>
                  <a:solidFill>
                    <a:srgbClr val="FFFFFF"/>
                  </a:solidFill>
                </a:uFill>
                <a:latin typeface="Source Sans Pro Semibold"/>
              </a:rPr>
              <a:t> um dispositivo para manipulação de sinais luminosos.”)</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360000" y="301320"/>
            <a:ext cx="9288000" cy="958680"/>
          </a:xfrm>
          <a:prstGeom prst="rect">
            <a:avLst/>
          </a:prstGeom>
          <a:noFill/>
          <a:ln>
            <a:noFill/>
          </a:ln>
        </p:spPr>
        <p:txBody>
          <a:bodyPr lIns="0" tIns="0" rIns="0" bIns="0" anchor="ctr"/>
          <a:lstStyle/>
          <a:p>
            <a:r>
              <a:rPr lang="pt-BR" sz="2800" b="1" strike="noStrike" spc="-1">
                <a:solidFill>
                  <a:srgbClr val="FFFFFF"/>
                </a:solidFill>
                <a:uFill>
                  <a:solidFill>
                    <a:srgbClr val="FFFFFF"/>
                  </a:solidFill>
                </a:uFill>
                <a:latin typeface="Source Sans Pro Black"/>
              </a:rPr>
              <a:t>10. Como você traduziria a sentença abaixo:</a:t>
            </a:r>
            <a:endParaRPr lang="pt-BR" sz="3600" b="1" strike="noStrike" spc="-1">
              <a:solidFill>
                <a:srgbClr val="FFFFFF"/>
              </a:solidFill>
              <a:uFill>
                <a:solidFill>
                  <a:srgbClr val="FFFFFF"/>
                </a:solidFill>
              </a:uFill>
              <a:latin typeface="Source Sans Pro Black"/>
            </a:endParaRPr>
          </a:p>
        </p:txBody>
      </p:sp>
      <p:sp>
        <p:nvSpPr>
          <p:cNvPr id="125" name="TextShape 2"/>
          <p:cNvSpPr txBox="1"/>
          <p:nvPr/>
        </p:nvSpPr>
        <p:spPr>
          <a:xfrm>
            <a:off x="360000" y="2192651"/>
            <a:ext cx="9360000" cy="2403720"/>
          </a:xfrm>
          <a:prstGeom prst="rect">
            <a:avLst/>
          </a:prstGeom>
          <a:noFill/>
          <a:ln>
            <a:noFill/>
          </a:ln>
        </p:spPr>
        <p:txBody>
          <a:bodyPr lIns="0" tIns="0" rIns="0" bIns="0"/>
          <a:lstStyle/>
          <a:p>
            <a:pPr marL="108000" algn="ctr">
              <a:buClr>
                <a:srgbClr val="2C3E50"/>
              </a:buClr>
              <a:buSzPct val="45000"/>
            </a:pPr>
            <a:r>
              <a:rPr lang="pt-BR" sz="3200" b="1" strike="noStrike" spc="-1" dirty="0">
                <a:solidFill>
                  <a:srgbClr val="2C3E50"/>
                </a:solidFill>
                <a:uFill>
                  <a:solidFill>
                    <a:srgbClr val="FFFFFF"/>
                  </a:solidFill>
                </a:uFill>
                <a:latin typeface="Source Sans Pro Semibold"/>
              </a:rPr>
              <a:t>“For </a:t>
            </a:r>
            <a:r>
              <a:rPr lang="pt-BR" sz="3200" b="1" strike="noStrike" spc="-1" dirty="0" err="1">
                <a:solidFill>
                  <a:srgbClr val="2C3E50"/>
                </a:solidFill>
                <a:uFill>
                  <a:solidFill>
                    <a:srgbClr val="FFFFFF"/>
                  </a:solidFill>
                </a:uFill>
                <a:latin typeface="Source Sans Pro Semibold"/>
              </a:rPr>
              <a:t>now</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though</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all</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that</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is</a:t>
            </a:r>
            <a:r>
              <a:rPr lang="pt-BR" sz="3200" b="1" strike="noStrike" spc="-1" dirty="0">
                <a:solidFill>
                  <a:srgbClr val="2C3E50"/>
                </a:solidFill>
                <a:uFill>
                  <a:solidFill>
                    <a:srgbClr val="FFFFFF"/>
                  </a:solidFill>
                </a:uFill>
                <a:latin typeface="Source Sans Pro Semibold"/>
              </a:rPr>
              <a:t> over </a:t>
            </a:r>
            <a:r>
              <a:rPr lang="pt-BR" sz="3200" b="1" strike="noStrike" spc="-1" dirty="0" err="1">
                <a:solidFill>
                  <a:srgbClr val="2C3E50"/>
                </a:solidFill>
                <a:uFill>
                  <a:solidFill>
                    <a:srgbClr val="FFFFFF"/>
                  </a:solidFill>
                </a:uFill>
                <a:latin typeface="Source Sans Pro Semibold"/>
              </a:rPr>
              <a:t>the</a:t>
            </a:r>
            <a:r>
              <a:rPr lang="pt-BR" sz="3200" b="1" strike="noStrike" spc="-1" dirty="0">
                <a:solidFill>
                  <a:srgbClr val="2C3E50"/>
                </a:solidFill>
                <a:uFill>
                  <a:solidFill>
                    <a:srgbClr val="FFFFFF"/>
                  </a:solidFill>
                </a:uFill>
                <a:latin typeface="Source Sans Pro Semibold"/>
              </a:rPr>
              <a:t> </a:t>
            </a:r>
            <a:r>
              <a:rPr lang="pt-BR" sz="3200" b="1" strike="noStrike" spc="-1" dirty="0" err="1">
                <a:solidFill>
                  <a:srgbClr val="2C3E50"/>
                </a:solidFill>
                <a:uFill>
                  <a:solidFill>
                    <a:srgbClr val="FFFFFF"/>
                  </a:solidFill>
                </a:uFill>
                <a:latin typeface="Source Sans Pro Semibold"/>
              </a:rPr>
              <a:t>rainbow</a:t>
            </a:r>
            <a:r>
              <a:rPr lang="pt-BR" sz="3200" b="1" strike="noStrike" spc="-1" dirty="0">
                <a:solidFill>
                  <a:srgbClr val="2C3E50"/>
                </a:solidFill>
                <a:uFill>
                  <a:solidFill>
                    <a:srgbClr val="FFFFFF"/>
                  </a:solidFill>
                </a:uFill>
                <a:latin typeface="Source Sans Pro Semibold"/>
              </a:rPr>
              <a:t>.”</a:t>
            </a:r>
          </a:p>
        </p:txBody>
      </p:sp>
      <p:sp>
        <p:nvSpPr>
          <p:cNvPr id="126" name="TextShape 3"/>
          <p:cNvSpPr txBox="1"/>
          <p:nvPr/>
        </p:nvSpPr>
        <p:spPr>
          <a:xfrm>
            <a:off x="360000" y="3683554"/>
            <a:ext cx="9360000" cy="2403720"/>
          </a:xfrm>
          <a:prstGeom prst="rect">
            <a:avLst/>
          </a:prstGeom>
          <a:noFill/>
          <a:ln>
            <a:noFill/>
          </a:ln>
        </p:spPr>
        <p:txBody>
          <a:bodyPr lIns="0" tIns="0" rIns="0" bIns="0"/>
          <a:lstStyle/>
          <a:p>
            <a:pPr marL="108000">
              <a:buClr>
                <a:srgbClr val="2C3E50"/>
              </a:buClr>
              <a:buSzPct val="45000"/>
            </a:pPr>
            <a:r>
              <a:rPr lang="pt-BR" sz="2800" b="1" strike="noStrike" spc="-1" dirty="0">
                <a:solidFill>
                  <a:srgbClr val="2C3E50"/>
                </a:solidFill>
                <a:uFill>
                  <a:solidFill>
                    <a:srgbClr val="FFFFFF"/>
                  </a:solidFill>
                </a:uFill>
                <a:latin typeface="Source Sans Pro Semibold"/>
              </a:rPr>
              <a:t>“Por enquanto, porém, tudo isso é </a:t>
            </a:r>
            <a:r>
              <a:rPr lang="pt-BR" sz="2800" b="1" strike="noStrike" spc="-1" dirty="0" smtClean="0">
                <a:solidFill>
                  <a:srgbClr val="2C3E50"/>
                </a:solidFill>
                <a:uFill>
                  <a:solidFill>
                    <a:srgbClr val="FFFFFF"/>
                  </a:solidFill>
                </a:uFill>
                <a:latin typeface="Source Sans Pro Semibold"/>
              </a:rPr>
              <a:t>sobre (...a respeito de...)</a:t>
            </a:r>
          </a:p>
          <a:p>
            <a:pPr marL="108000">
              <a:buClr>
                <a:srgbClr val="2C3E50"/>
              </a:buClr>
              <a:buSzPct val="45000"/>
            </a:pPr>
            <a:r>
              <a:rPr lang="pt-BR" sz="2800" b="1" strike="noStrike" spc="-1" dirty="0" smtClean="0">
                <a:solidFill>
                  <a:srgbClr val="2C3E50"/>
                </a:solidFill>
                <a:uFill>
                  <a:solidFill>
                    <a:srgbClr val="FFFFFF"/>
                  </a:solidFill>
                </a:uFill>
                <a:latin typeface="Source Sans Pro Semibold"/>
              </a:rPr>
              <a:t> </a:t>
            </a:r>
            <a:r>
              <a:rPr lang="pt-BR" sz="2800" b="1" strike="noStrike" spc="-1" dirty="0">
                <a:solidFill>
                  <a:srgbClr val="2C3E50"/>
                </a:solidFill>
                <a:uFill>
                  <a:solidFill>
                    <a:srgbClr val="FFFFFF"/>
                  </a:solidFill>
                </a:uFill>
                <a:latin typeface="Source Sans Pro Semibold"/>
              </a:rPr>
              <a:t>o arco-íris</a:t>
            </a:r>
            <a:r>
              <a:rPr lang="pt-BR" sz="2800" b="1" strike="noStrike" spc="-1" dirty="0" smtClean="0">
                <a:solidFill>
                  <a:srgbClr val="2C3E50"/>
                </a:solidFill>
                <a:uFill>
                  <a:solidFill>
                    <a:srgbClr val="FFFFFF"/>
                  </a:solidFill>
                </a:uFill>
                <a:latin typeface="Source Sans Pro Semibold"/>
              </a:rPr>
              <a:t>.”</a:t>
            </a:r>
            <a:endParaRPr lang="pt-BR" sz="28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TextShape 1"/>
          <p:cNvSpPr txBox="1"/>
          <p:nvPr/>
        </p:nvSpPr>
        <p:spPr>
          <a:xfrm>
            <a:off x="360000" y="301320"/>
            <a:ext cx="9360000" cy="958680"/>
          </a:xfrm>
          <a:prstGeom prst="rect">
            <a:avLst/>
          </a:prstGeom>
          <a:noFill/>
          <a:ln>
            <a:noFill/>
          </a:ln>
        </p:spPr>
        <p:txBody>
          <a:bodyPr lIns="0" tIns="0" rIns="0" bIns="0" anchor="ctr"/>
          <a:lstStyle/>
          <a:p>
            <a:r>
              <a:rPr lang="pt-BR" sz="3600" b="1" strike="noStrike" spc="-1">
                <a:solidFill>
                  <a:srgbClr val="FFFFFF"/>
                </a:solidFill>
                <a:uFill>
                  <a:solidFill>
                    <a:srgbClr val="FFFFFF"/>
                  </a:solidFill>
                </a:uFill>
                <a:latin typeface="Source Sans Pro Black"/>
              </a:rPr>
              <a:t>Componentes:</a:t>
            </a:r>
          </a:p>
        </p:txBody>
      </p:sp>
      <p:sp>
        <p:nvSpPr>
          <p:cNvPr id="128" name="TextShape 2"/>
          <p:cNvSpPr txBox="1"/>
          <p:nvPr/>
        </p:nvSpPr>
        <p:spPr>
          <a:xfrm>
            <a:off x="432000" y="1944000"/>
            <a:ext cx="4392000" cy="2088000"/>
          </a:xfrm>
          <a:prstGeom prst="rect">
            <a:avLst/>
          </a:prstGeom>
          <a:noFill/>
          <a:ln>
            <a:noFill/>
          </a:ln>
        </p:spPr>
        <p:txBody>
          <a:bodyPr lIns="90000" tIns="45000" rIns="90000" bIns="45000"/>
          <a:lstStyle/>
          <a:p>
            <a:r>
              <a:rPr lang="pt-BR" sz="2000" b="1" strike="noStrike" spc="-1">
                <a:solidFill>
                  <a:srgbClr val="000000"/>
                </a:solidFill>
                <a:uFill>
                  <a:solidFill>
                    <a:srgbClr val="FFFFFF"/>
                  </a:solidFill>
                </a:uFill>
                <a:latin typeface="Arial"/>
              </a:rPr>
              <a:t>Me, myself and me:</a:t>
            </a:r>
            <a:endParaRPr lang="pt-BR" sz="1800" b="0" strike="noStrike" spc="-1">
              <a:solidFill>
                <a:srgbClr val="000000"/>
              </a:solidFill>
              <a:uFill>
                <a:solidFill>
                  <a:srgbClr val="FFFFFF"/>
                </a:solidFill>
              </a:uFill>
              <a:latin typeface="Arial"/>
            </a:endParaRPr>
          </a:p>
          <a:p>
            <a:endParaRPr lang="pt-BR" sz="1800" b="0" strike="noStrike" spc="-1">
              <a:solidFill>
                <a:srgbClr val="000000"/>
              </a:solidFill>
              <a:uFill>
                <a:solidFill>
                  <a:srgbClr val="FFFFFF"/>
                </a:solidFill>
              </a:uFill>
              <a:latin typeface="Arial"/>
            </a:endParaRPr>
          </a:p>
          <a:p>
            <a:endParaRPr lang="pt-BR" sz="1800" b="0" strike="noStrike" spc="-1">
              <a:solidFill>
                <a:srgbClr val="000000"/>
              </a:solidFill>
              <a:uFill>
                <a:solidFill>
                  <a:srgbClr val="FFFFFF"/>
                </a:solidFill>
              </a:uFill>
              <a:latin typeface="Arial"/>
            </a:endParaRPr>
          </a:p>
          <a:p>
            <a:r>
              <a:rPr lang="pt-BR" sz="3200" b="1" strike="noStrike" spc="-1">
                <a:solidFill>
                  <a:srgbClr val="000000"/>
                </a:solidFill>
                <a:uFill>
                  <a:solidFill>
                    <a:srgbClr val="FFFFFF"/>
                  </a:solidFill>
                </a:uFill>
                <a:latin typeface="Arial"/>
              </a:rPr>
              <a:t>Mizael Cleiton</a:t>
            </a:r>
            <a:endParaRPr lang="pt-BR" sz="1800" b="0" strike="noStrike" spc="-1">
              <a:solidFill>
                <a:srgbClr val="000000"/>
              </a:solidFill>
              <a:uFill>
                <a:solidFill>
                  <a:srgbClr val="FFFFFF"/>
                </a:solidFill>
              </a:uFill>
              <a:latin typeface="Arial"/>
            </a:endParaRPr>
          </a:p>
        </p:txBody>
      </p:sp>
      <p:sp>
        <p:nvSpPr>
          <p:cNvPr id="129" name="TextShape 3"/>
          <p:cNvSpPr txBox="1"/>
          <p:nvPr/>
        </p:nvSpPr>
        <p:spPr>
          <a:xfrm>
            <a:off x="7128000" y="5688000"/>
            <a:ext cx="2448000" cy="346320"/>
          </a:xfrm>
          <a:prstGeom prst="rect">
            <a:avLst/>
          </a:prstGeom>
          <a:noFill/>
          <a:ln>
            <a:noFill/>
          </a:ln>
        </p:spPr>
        <p:txBody>
          <a:bodyPr lIns="90000" tIns="45000" rIns="90000" bIns="45000"/>
          <a:lstStyle/>
          <a:p>
            <a:r>
              <a:rPr lang="pt-BR" sz="1800" b="0" strike="noStrike" spc="-1">
                <a:solidFill>
                  <a:srgbClr val="000000"/>
                </a:solidFill>
                <a:uFill>
                  <a:solidFill>
                    <a:srgbClr val="FFFFFF"/>
                  </a:solidFill>
                </a:uFill>
                <a:latin typeface="Arial"/>
              </a:rPr>
              <a:t>Thanks.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TextShape 1"/>
          <p:cNvSpPr txBox="1"/>
          <p:nvPr/>
        </p:nvSpPr>
        <p:spPr>
          <a:xfrm>
            <a:off x="360000" y="260409"/>
            <a:ext cx="9360000" cy="1024200"/>
          </a:xfrm>
          <a:prstGeom prst="rect">
            <a:avLst/>
          </a:prstGeom>
          <a:noFill/>
          <a:ln>
            <a:noFill/>
          </a:ln>
        </p:spPr>
        <p:txBody>
          <a:bodyPr lIns="0" tIns="0" rIns="0" bIns="0" anchor="ctr"/>
          <a:lstStyle/>
          <a:p>
            <a:pPr algn="ctr"/>
            <a:r>
              <a:rPr lang="pt-BR" sz="3200" b="1" strike="noStrike" spc="-1" dirty="0">
                <a:solidFill>
                  <a:srgbClr val="CCCCCC"/>
                </a:solidFill>
                <a:uFill>
                  <a:solidFill>
                    <a:srgbClr val="FFFFFF"/>
                  </a:solidFill>
                </a:uFill>
                <a:latin typeface="Source Sans Pro Black"/>
              </a:rPr>
              <a:t>The Light </a:t>
            </a:r>
            <a:r>
              <a:rPr lang="pt-BR" sz="3200" b="1" strike="noStrike" spc="-1" dirty="0" err="1">
                <a:solidFill>
                  <a:srgbClr val="CCCCCC"/>
                </a:solidFill>
                <a:uFill>
                  <a:solidFill>
                    <a:srgbClr val="FFFFFF"/>
                  </a:solidFill>
                </a:uFill>
                <a:latin typeface="Source Sans Pro Black"/>
              </a:rPr>
              <a:t>at</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the</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End</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of</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the</a:t>
            </a:r>
            <a:r>
              <a:rPr lang="pt-BR" sz="3200" b="1" strike="noStrike" spc="-1" dirty="0">
                <a:solidFill>
                  <a:srgbClr val="CCCCCC"/>
                </a:solidFill>
                <a:uFill>
                  <a:solidFill>
                    <a:srgbClr val="FFFFFF"/>
                  </a:solidFill>
                </a:uFill>
                <a:latin typeface="Source Sans Pro Black"/>
              </a:rPr>
              <a:t> Computer</a:t>
            </a:r>
            <a:r>
              <a:rPr lang="pt-BR" sz="3200" b="1" strike="noStrike" spc="-1" dirty="0">
                <a:solidFill>
                  <a:srgbClr val="FFFFFF"/>
                </a:solidFill>
                <a:uFill>
                  <a:solidFill>
                    <a:srgbClr val="FFFFFF"/>
                  </a:solidFill>
                </a:uFill>
                <a:latin typeface="Source Sans Pro Black"/>
              </a:rPr>
              <a:t>
</a:t>
            </a:r>
            <a:r>
              <a:rPr lang="pt-BR" sz="3200" b="1" strike="noStrike" spc="-1" dirty="0">
                <a:solidFill>
                  <a:srgbClr val="EEEEEE"/>
                </a:solidFill>
                <a:uFill>
                  <a:solidFill>
                    <a:srgbClr val="FFFFFF"/>
                  </a:solidFill>
                </a:uFill>
                <a:latin typeface="Source Sans Pro Black"/>
              </a:rPr>
              <a:t>(A Luz no Fim do Computador)</a:t>
            </a:r>
            <a:endParaRPr lang="pt-BR" sz="3600" b="1" strike="noStrike" spc="-1" dirty="0">
              <a:solidFill>
                <a:srgbClr val="FFFFFF"/>
              </a:solidFill>
              <a:uFill>
                <a:solidFill>
                  <a:srgbClr val="FFFFFF"/>
                </a:solidFill>
              </a:uFill>
              <a:latin typeface="Source Sans Pro Black"/>
            </a:endParaRPr>
          </a:p>
        </p:txBody>
      </p:sp>
      <p:sp>
        <p:nvSpPr>
          <p:cNvPr id="84" name="TextShape 2"/>
          <p:cNvSpPr txBox="1"/>
          <p:nvPr/>
        </p:nvSpPr>
        <p:spPr>
          <a:xfrm>
            <a:off x="360000" y="1895779"/>
            <a:ext cx="9360000" cy="2403720"/>
          </a:xfrm>
          <a:prstGeom prst="rect">
            <a:avLst/>
          </a:prstGeom>
          <a:noFill/>
          <a:ln>
            <a:noFill/>
          </a:ln>
        </p:spPr>
        <p:txBody>
          <a:bodyPr lIns="0" tIns="0" rIns="0" bIns="0"/>
          <a:lstStyle/>
          <a:p>
            <a:pPr marL="108000" algn="just">
              <a:buClr>
                <a:srgbClr val="2C3E50"/>
              </a:buClr>
              <a:buSzPct val="45000"/>
            </a:pPr>
            <a:r>
              <a:rPr lang="pt-BR" sz="2000" b="1" spc="-1" dirty="0">
                <a:solidFill>
                  <a:srgbClr val="2C3E50"/>
                </a:solidFill>
                <a:uFill>
                  <a:solidFill>
                    <a:srgbClr val="FFFFFF"/>
                  </a:solidFill>
                </a:uFill>
                <a:latin typeface="Source Sans Pro Semibold"/>
              </a:rPr>
              <a:t>	</a:t>
            </a:r>
            <a:r>
              <a:rPr lang="pt-BR" sz="2000" b="1" strike="noStrike" spc="-1" dirty="0" err="1" smtClean="0">
                <a:solidFill>
                  <a:srgbClr val="2C3E50"/>
                </a:solidFill>
                <a:uFill>
                  <a:solidFill>
                    <a:srgbClr val="FFFFFF"/>
                  </a:solidFill>
                </a:uFill>
                <a:latin typeface="Source Sans Pro Semibold"/>
              </a:rPr>
              <a:t>Faster</a:t>
            </a:r>
            <a:r>
              <a:rPr lang="pt-BR" sz="2000" b="1" strike="noStrike" spc="-1" dirty="0" smtClean="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is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always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better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at</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least</a:t>
            </a:r>
            <a:r>
              <a:rPr lang="pt-BR" sz="2000" b="1" strike="noStrike" spc="-1" dirty="0">
                <a:solidFill>
                  <a:srgbClr val="2C3E50"/>
                </a:solidFill>
                <a:uFill>
                  <a:solidFill>
                    <a:srgbClr val="FFFFFF"/>
                  </a:solidFill>
                </a:uFill>
                <a:latin typeface="Source Sans Pro Semibold"/>
              </a:rPr>
              <a:t> in </a:t>
            </a:r>
            <a:r>
              <a:rPr lang="pt-BR" sz="2000" b="1" strike="noStrike" spc="-1" dirty="0" err="1">
                <a:solidFill>
                  <a:srgbClr val="2C3E50"/>
                </a:solidFill>
                <a:uFill>
                  <a:solidFill>
                    <a:srgbClr val="FFFFFF"/>
                  </a:solidFill>
                </a:uFill>
                <a:latin typeface="Source Sans Pro Semibold"/>
              </a:rPr>
              <a:t>computers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which</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is</a:t>
            </a:r>
            <a:r>
              <a:rPr lang="pt-BR" sz="2000" b="1" strike="noStrike" spc="-1" dirty="0">
                <a:solidFill>
                  <a:srgbClr val="2C3E50"/>
                </a:solidFill>
                <a:uFill>
                  <a:solidFill>
                    <a:srgbClr val="FFFFFF"/>
                  </a:solidFill>
                </a:uFill>
                <a:latin typeface="Source Sans Pro Semibold"/>
              </a:rPr>
              <a:t> a big </a:t>
            </a:r>
            <a:r>
              <a:rPr lang="pt-BR" sz="2000" b="1" strike="noStrike" spc="-1" dirty="0" err="1">
                <a:solidFill>
                  <a:srgbClr val="2C3E50"/>
                </a:solidFill>
                <a:uFill>
                  <a:solidFill>
                    <a:srgbClr val="FFFFFF"/>
                  </a:solidFill>
                </a:uFill>
                <a:latin typeface="Source Sans Pro Semibold"/>
              </a:rPr>
              <a:t>reason</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why</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engineers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try</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each</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year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to</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etch</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ever-tinier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circuits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into</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silicon</a:t>
            </a:r>
            <a:r>
              <a:rPr lang="pt-BR" sz="2000" b="1" strike="noStrike" spc="-1" dirty="0">
                <a:solidFill>
                  <a:srgbClr val="2C3E50"/>
                </a:solidFill>
                <a:uFill>
                  <a:solidFill>
                    <a:srgbClr val="FFFFFF"/>
                  </a:solidFill>
                </a:uFill>
                <a:latin typeface="Source Sans Pro Semibold"/>
              </a:rPr>
              <a:t> chips. The </a:t>
            </a:r>
            <a:r>
              <a:rPr lang="pt-BR" sz="2000" b="1" strike="noStrike" spc="-1" dirty="0" err="1">
                <a:solidFill>
                  <a:srgbClr val="2C3E50"/>
                </a:solidFill>
                <a:uFill>
                  <a:solidFill>
                    <a:srgbClr val="FFFFFF"/>
                  </a:solidFill>
                </a:uFill>
                <a:latin typeface="Source Sans Pro Semibold"/>
              </a:rPr>
              <a:t>shorter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the</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distance</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the</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electricity</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needs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to</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travel</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the</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thinking</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goes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the</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faster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the</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calculation</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But</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shortening</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pathways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isn't</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the</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only</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way</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to</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speed</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things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up</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Sending</a:t>
            </a:r>
            <a:r>
              <a:rPr lang="pt-BR" sz="2000" b="1" strike="noStrike" spc="-1" dirty="0">
                <a:solidFill>
                  <a:srgbClr val="2C3E50"/>
                </a:solidFill>
                <a:uFill>
                  <a:solidFill>
                    <a:srgbClr val="FFFFFF"/>
                  </a:solidFill>
                </a:uFill>
                <a:latin typeface="Source Sans Pro Semibold"/>
              </a:rPr>
              <a:t> light , </a:t>
            </a:r>
            <a:r>
              <a:rPr lang="pt-BR" sz="2000" b="1" strike="noStrike" spc="-1" dirty="0" err="1">
                <a:solidFill>
                  <a:srgbClr val="2C3E50"/>
                </a:solidFill>
                <a:uFill>
                  <a:solidFill>
                    <a:srgbClr val="FFFFFF"/>
                  </a:solidFill>
                </a:uFill>
                <a:latin typeface="Source Sans Pro Semibold"/>
              </a:rPr>
              <a:t>rather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than</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electricity</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zipping</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down</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these</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microscopic</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infobahns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would</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be</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like</a:t>
            </a:r>
            <a:r>
              <a:rPr lang="pt-BR" sz="2000" b="1" strike="noStrike" spc="-1" dirty="0">
                <a:solidFill>
                  <a:srgbClr val="2C3E50"/>
                </a:solidFill>
                <a:uFill>
                  <a:solidFill>
                    <a:srgbClr val="FFFFFF"/>
                  </a:solidFill>
                </a:uFill>
                <a:latin typeface="Source Sans Pro Semibold"/>
              </a:rPr>
              <a:t> trading in </a:t>
            </a:r>
            <a:r>
              <a:rPr lang="pt-BR" sz="2000" b="1" strike="noStrike" spc="-1" dirty="0" err="1">
                <a:solidFill>
                  <a:srgbClr val="2C3E50"/>
                </a:solidFill>
                <a:uFill>
                  <a:solidFill>
                    <a:srgbClr val="FFFFFF"/>
                  </a:solidFill>
                </a:uFill>
                <a:latin typeface="Source Sans Pro Semibold"/>
              </a:rPr>
              <a:t>your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bicycle</a:t>
            </a:r>
            <a:r>
              <a:rPr lang="pt-BR" sz="2000" b="1" strike="noStrike" spc="-1" dirty="0">
                <a:solidFill>
                  <a:srgbClr val="2C3E50"/>
                </a:solidFill>
                <a:uFill>
                  <a:solidFill>
                    <a:srgbClr val="FFFFFF"/>
                  </a:solidFill>
                </a:uFill>
                <a:latin typeface="Source Sans Pro Semibold"/>
              </a:rPr>
              <a:t> for a </a:t>
            </a:r>
            <a:r>
              <a:rPr lang="pt-BR" sz="2000" b="1" strike="noStrike" spc="-1" dirty="0" err="1">
                <a:solidFill>
                  <a:srgbClr val="2C3E50"/>
                </a:solidFill>
                <a:uFill>
                  <a:solidFill>
                    <a:srgbClr val="FFFFFF"/>
                  </a:solidFill>
                </a:uFill>
                <a:latin typeface="Source Sans Pro Semibold"/>
              </a:rPr>
              <a:t>ferrari</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Last</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week</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engineers</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at</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chipmaker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intel</a:t>
            </a:r>
            <a:r>
              <a:rPr lang="pt-BR" sz="2000" b="1" strike="noStrike" spc="-1" dirty="0">
                <a:solidFill>
                  <a:srgbClr val="2C3E50"/>
                </a:solidFill>
                <a:uFill>
                  <a:solidFill>
                    <a:srgbClr val="FFFFFF"/>
                  </a:solidFill>
                </a:uFill>
                <a:latin typeface="Source Sans Pro Semibold"/>
              </a:rPr>
              <a:t> came a </a:t>
            </a:r>
            <a:r>
              <a:rPr lang="pt-BR" sz="2000" b="1" strike="noStrike" spc="-1" dirty="0" err="1">
                <a:solidFill>
                  <a:srgbClr val="2C3E50"/>
                </a:solidFill>
                <a:uFill>
                  <a:solidFill>
                    <a:srgbClr val="FFFFFF"/>
                  </a:solidFill>
                </a:uFill>
                <a:latin typeface="Source Sans Pro Semibold"/>
              </a:rPr>
              <a:t>step</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closer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to</a:t>
            </a:r>
            <a:r>
              <a:rPr lang="pt-BR" sz="2000" b="1" strike="noStrike" spc="-1" dirty="0">
                <a:solidFill>
                  <a:srgbClr val="2C3E50"/>
                </a:solidFill>
                <a:uFill>
                  <a:solidFill>
                    <a:srgbClr val="FFFFFF"/>
                  </a:solidFill>
                </a:uFill>
                <a:latin typeface="Source Sans Pro Semibold"/>
              </a:rPr>
              <a:t> a light-</a:t>
            </a:r>
            <a:r>
              <a:rPr lang="pt-BR" sz="2000" b="1" strike="noStrike" spc="-1" dirty="0" err="1">
                <a:solidFill>
                  <a:srgbClr val="2C3E50"/>
                </a:solidFill>
                <a:uFill>
                  <a:solidFill>
                    <a:srgbClr val="FFFFFF"/>
                  </a:solidFill>
                </a:uFill>
                <a:latin typeface="Source Sans Pro Semibold"/>
              </a:rPr>
              <a:t>based</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computer</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by</a:t>
            </a:r>
            <a:r>
              <a:rPr lang="pt-BR" sz="2000" b="1" strike="noStrike" spc="-1" dirty="0">
                <a:solidFill>
                  <a:srgbClr val="2C3E50"/>
                </a:solidFill>
                <a:uFill>
                  <a:solidFill>
                    <a:srgbClr val="FFFFFF"/>
                  </a:solidFill>
                </a:uFill>
                <a:latin typeface="Source Sans Pro Semibold"/>
              </a:rPr>
              <a:t> </a:t>
            </a:r>
            <a:r>
              <a:rPr lang="pt-BR" sz="2000" b="1" strike="noStrike" spc="-1" dirty="0" err="1">
                <a:solidFill>
                  <a:srgbClr val="2C3E50"/>
                </a:solidFill>
                <a:uFill>
                  <a:solidFill>
                    <a:srgbClr val="FFFFFF"/>
                  </a:solidFill>
                </a:uFill>
                <a:latin typeface="Source Sans Pro Semibold"/>
              </a:rPr>
              <a:t>inventing</a:t>
            </a:r>
            <a:r>
              <a:rPr lang="pt-BR" sz="2000" b="1" strike="noStrike" spc="-1" dirty="0">
                <a:solidFill>
                  <a:srgbClr val="2C3E50"/>
                </a:solidFill>
                <a:uFill>
                  <a:solidFill>
                    <a:srgbClr val="FFFFFF"/>
                  </a:solidFill>
                </a:uFill>
                <a:latin typeface="Source Sans Pro Semibold"/>
              </a:rPr>
              <a:t> a </a:t>
            </a:r>
            <a:r>
              <a:rPr lang="pt-BR" sz="2000" b="1" strike="noStrike" spc="-1" dirty="0" err="1">
                <a:solidFill>
                  <a:srgbClr val="2C3E50"/>
                </a:solidFill>
                <a:uFill>
                  <a:solidFill>
                    <a:srgbClr val="FFFFFF"/>
                  </a:solidFill>
                </a:uFill>
                <a:latin typeface="Source Sans Pro Semibold"/>
              </a:rPr>
              <a:t>device</a:t>
            </a:r>
            <a:r>
              <a:rPr lang="pt-BR" sz="2000" b="1" strike="noStrike" spc="-1" dirty="0">
                <a:solidFill>
                  <a:srgbClr val="2C3E50"/>
                </a:solidFill>
                <a:uFill>
                  <a:solidFill>
                    <a:srgbClr val="FFFFFF"/>
                  </a:solidFill>
                </a:uFill>
                <a:latin typeface="Source Sans Pro Semibold"/>
              </a:rPr>
              <a:t> for </a:t>
            </a:r>
            <a:r>
              <a:rPr lang="pt-BR" sz="2000" b="1" strike="noStrike" spc="-1" dirty="0" err="1">
                <a:solidFill>
                  <a:srgbClr val="2C3E50"/>
                </a:solidFill>
                <a:uFill>
                  <a:solidFill>
                    <a:srgbClr val="FFFFFF"/>
                  </a:solidFill>
                </a:uFill>
                <a:latin typeface="Source Sans Pro Semibold"/>
              </a:rPr>
              <a:t>manipulation</a:t>
            </a:r>
            <a:r>
              <a:rPr lang="pt-BR" sz="2000" b="1" strike="noStrike" spc="-1" dirty="0">
                <a:solidFill>
                  <a:srgbClr val="2C3E50"/>
                </a:solidFill>
                <a:uFill>
                  <a:solidFill>
                    <a:srgbClr val="FFFFFF"/>
                  </a:solidFill>
                </a:uFill>
                <a:latin typeface="Source Sans Pro Semibold"/>
              </a:rPr>
              <a:t> light </a:t>
            </a:r>
            <a:r>
              <a:rPr lang="pt-BR" sz="2000" b="1" strike="noStrike" spc="-1" dirty="0" err="1">
                <a:solidFill>
                  <a:srgbClr val="2C3E50"/>
                </a:solidFill>
                <a:uFill>
                  <a:solidFill>
                    <a:srgbClr val="FFFFFF"/>
                  </a:solidFill>
                </a:uFill>
                <a:latin typeface="Source Sans Pro Semibold"/>
              </a:rPr>
              <a:t>signals</a:t>
            </a:r>
            <a:r>
              <a:rPr lang="pt-BR" sz="2000" b="1" strike="noStrike" spc="-1" dirty="0" smtClean="0">
                <a:solidFill>
                  <a:srgbClr val="2C3E50"/>
                </a:solidFill>
                <a:uFill>
                  <a:solidFill>
                    <a:srgbClr val="FFFFFF"/>
                  </a:solidFill>
                </a:uFill>
                <a:latin typeface="Source Sans Pro Semibold"/>
              </a:rPr>
              <a:t>.</a:t>
            </a:r>
            <a:endParaRPr lang="pt-BR" sz="2000" b="1" strike="noStrike" spc="-1" dirty="0">
              <a:solidFill>
                <a:srgbClr val="2C3E50"/>
              </a:solidFill>
              <a:uFill>
                <a:solidFill>
                  <a:srgbClr val="FFFFFF"/>
                </a:solidFill>
              </a:uFill>
              <a:latin typeface="Source Sans Pro Semibold"/>
            </a:endParaRPr>
          </a:p>
        </p:txBody>
      </p:sp>
      <p:sp>
        <p:nvSpPr>
          <p:cNvPr id="85" name="TextShape 3"/>
          <p:cNvSpPr txBox="1"/>
          <p:nvPr/>
        </p:nvSpPr>
        <p:spPr>
          <a:xfrm>
            <a:off x="360000" y="4299499"/>
            <a:ext cx="9360000" cy="2702880"/>
          </a:xfrm>
          <a:prstGeom prst="rect">
            <a:avLst/>
          </a:prstGeom>
          <a:noFill/>
          <a:ln>
            <a:noFill/>
          </a:ln>
        </p:spPr>
        <p:txBody>
          <a:bodyPr lIns="0" tIns="0" rIns="0" bIns="0"/>
          <a:lstStyle/>
          <a:p>
            <a:pPr marL="108000" algn="just">
              <a:buClr>
                <a:srgbClr val="2C3E50"/>
              </a:buClr>
              <a:buSzPct val="45000"/>
            </a:pPr>
            <a:r>
              <a:rPr lang="pt-BR" sz="3200" b="1" strike="noStrike" spc="-1" dirty="0">
                <a:solidFill>
                  <a:srgbClr val="2C3E50"/>
                </a:solidFill>
                <a:uFill>
                  <a:solidFill>
                    <a:srgbClr val="FFFFFF"/>
                  </a:solidFill>
                </a:uFill>
                <a:latin typeface="Source Sans Pro Semibold"/>
              </a:rPr>
              <a:t> </a:t>
            </a:r>
            <a:r>
              <a:rPr lang="pt-BR" b="1" strike="noStrike" spc="-1" dirty="0">
                <a:solidFill>
                  <a:srgbClr val="2C3E50"/>
                </a:solidFill>
                <a:uFill>
                  <a:solidFill>
                    <a:srgbClr val="FFFFFF"/>
                  </a:solidFill>
                </a:uFill>
                <a:latin typeface="Source Sans Pro Semibold"/>
              </a:rPr>
              <a:t>( </a:t>
            </a:r>
            <a:r>
              <a:rPr lang="pt-BR" b="1" strike="noStrike" spc="-1" dirty="0" smtClean="0">
                <a:solidFill>
                  <a:srgbClr val="2C3E50"/>
                </a:solidFill>
                <a:uFill>
                  <a:solidFill>
                    <a:srgbClr val="FFFFFF"/>
                  </a:solidFill>
                </a:uFill>
                <a:latin typeface="Source Sans Pro Semibold"/>
              </a:rPr>
              <a:t>	</a:t>
            </a:r>
            <a:r>
              <a:rPr lang="pt-BR" b="1" strike="noStrike" spc="-1" dirty="0" smtClean="0">
                <a:solidFill>
                  <a:srgbClr val="990000"/>
                </a:solidFill>
                <a:uFill>
                  <a:solidFill>
                    <a:srgbClr val="FFFFFF"/>
                  </a:solidFill>
                </a:uFill>
                <a:latin typeface="Source Sans Pro Semibold"/>
              </a:rPr>
              <a:t>Mais </a:t>
            </a:r>
            <a:r>
              <a:rPr lang="pt-BR" b="1" strike="noStrike" spc="-1" dirty="0">
                <a:solidFill>
                  <a:srgbClr val="990000"/>
                </a:solidFill>
                <a:uFill>
                  <a:solidFill>
                    <a:srgbClr val="FFFFFF"/>
                  </a:solidFill>
                </a:uFill>
                <a:latin typeface="Source Sans Pro Semibold"/>
              </a:rPr>
              <a:t>rápido é sempre melhor, pelo menos em computadores, o que é uma grande razão pela qual os engenheiros tentam gravar cada ano circuitos cada vez menores em chips de silício. Quanto menor a distância que a eletricidade precisa percorrer, maior é o raciocínio. Mas encurtar caminhos não é a única maneira de acelerar as coisas. Enviar luz, em vez de eletricidade, fechar esses infográficos  microscópicos seria como trocar sua bicicleta por uma Ferrari. Na semana passada, engenheiros da fabricante de chips Intel chegaram um passo mais perto de um computador baseado em luz, inventando um dispositivo para manipulação de sinais luminosos.</a:t>
            </a:r>
            <a:r>
              <a:rPr lang="pt-BR" b="1" strike="noStrike" spc="-1" dirty="0">
                <a:solidFill>
                  <a:srgbClr val="2C3E50"/>
                </a:solidFill>
                <a:uFill>
                  <a:solidFill>
                    <a:srgbClr val="FFFFFF"/>
                  </a:solidFill>
                </a:uFill>
                <a:latin typeface="Source Sans Pro Semibold"/>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360000" y="301320"/>
            <a:ext cx="9360000" cy="958680"/>
          </a:xfrm>
          <a:prstGeom prst="rect">
            <a:avLst/>
          </a:prstGeom>
          <a:noFill/>
          <a:ln>
            <a:noFill/>
          </a:ln>
        </p:spPr>
        <p:txBody>
          <a:bodyPr lIns="0" tIns="0" rIns="0" bIns="0" anchor="ctr"/>
          <a:lstStyle/>
          <a:p>
            <a:pPr algn="ctr"/>
            <a:r>
              <a:rPr lang="pt-BR" sz="3200" b="1" strike="noStrike" spc="-1" dirty="0">
                <a:solidFill>
                  <a:srgbClr val="CCCCCC"/>
                </a:solidFill>
                <a:uFill>
                  <a:solidFill>
                    <a:srgbClr val="FFFFFF"/>
                  </a:solidFill>
                </a:uFill>
                <a:latin typeface="Source Sans Pro Black"/>
              </a:rPr>
              <a:t>The Light </a:t>
            </a:r>
            <a:r>
              <a:rPr lang="pt-BR" sz="3200" b="1" strike="noStrike" spc="-1" dirty="0" err="1">
                <a:solidFill>
                  <a:srgbClr val="CCCCCC"/>
                </a:solidFill>
                <a:uFill>
                  <a:solidFill>
                    <a:srgbClr val="FFFFFF"/>
                  </a:solidFill>
                </a:uFill>
                <a:latin typeface="Source Sans Pro Black"/>
              </a:rPr>
              <a:t>at</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the</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End</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of</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the</a:t>
            </a:r>
            <a:r>
              <a:rPr lang="pt-BR" sz="3200" b="1" strike="noStrike" spc="-1" dirty="0">
                <a:solidFill>
                  <a:srgbClr val="CCCCCC"/>
                </a:solidFill>
                <a:uFill>
                  <a:solidFill>
                    <a:srgbClr val="FFFFFF"/>
                  </a:solidFill>
                </a:uFill>
                <a:latin typeface="Source Sans Pro Black"/>
              </a:rPr>
              <a:t> Computer</a:t>
            </a:r>
            <a:r>
              <a:rPr lang="pt-BR" sz="3200" b="1" strike="noStrike" spc="-1" dirty="0">
                <a:solidFill>
                  <a:srgbClr val="FFFFFF"/>
                </a:solidFill>
                <a:uFill>
                  <a:solidFill>
                    <a:srgbClr val="FFFFFF"/>
                  </a:solidFill>
                </a:uFill>
                <a:latin typeface="Source Sans Pro Black"/>
              </a:rPr>
              <a:t>
</a:t>
            </a:r>
            <a:r>
              <a:rPr lang="pt-BR" sz="3200" b="1" strike="noStrike" spc="-1" dirty="0">
                <a:solidFill>
                  <a:srgbClr val="EEEEEE"/>
                </a:solidFill>
                <a:uFill>
                  <a:solidFill>
                    <a:srgbClr val="FFFFFF"/>
                  </a:solidFill>
                </a:uFill>
                <a:latin typeface="Source Sans Pro Black"/>
              </a:rPr>
              <a:t>(A Luz no Fim do Computador)</a:t>
            </a:r>
            <a:endParaRPr lang="pt-BR" sz="3600" b="1" strike="noStrike" spc="-1" dirty="0">
              <a:solidFill>
                <a:srgbClr val="FFFFFF"/>
              </a:solidFill>
              <a:uFill>
                <a:solidFill>
                  <a:srgbClr val="FFFFFF"/>
                </a:solidFill>
              </a:uFill>
              <a:latin typeface="Source Sans Pro Black"/>
            </a:endParaRPr>
          </a:p>
        </p:txBody>
      </p:sp>
      <p:sp>
        <p:nvSpPr>
          <p:cNvPr id="87" name="TextShape 2"/>
          <p:cNvSpPr txBox="1"/>
          <p:nvPr/>
        </p:nvSpPr>
        <p:spPr>
          <a:xfrm>
            <a:off x="360000" y="2060280"/>
            <a:ext cx="9216000" cy="2403720"/>
          </a:xfrm>
          <a:prstGeom prst="rect">
            <a:avLst/>
          </a:prstGeom>
          <a:noFill/>
          <a:ln>
            <a:noFill/>
          </a:ln>
        </p:spPr>
        <p:txBody>
          <a:bodyPr lIns="0" tIns="0" rIns="0" bIns="0"/>
          <a:lstStyle/>
          <a:p>
            <a:pPr marL="108000" algn="just">
              <a:buClr>
                <a:srgbClr val="2C3E50"/>
              </a:buClr>
              <a:buSzPct val="45000"/>
            </a:pPr>
            <a:r>
              <a:rPr lang="pt-BR" sz="2400" b="1" strike="noStrike" spc="-1" dirty="0" smtClean="0">
                <a:solidFill>
                  <a:srgbClr val="2C3E50"/>
                </a:solidFill>
                <a:uFill>
                  <a:solidFill>
                    <a:srgbClr val="FFFFFF"/>
                  </a:solidFill>
                </a:uFill>
                <a:latin typeface="Source Sans Pro Semibold"/>
              </a:rPr>
              <a:t> 	</a:t>
            </a:r>
            <a:r>
              <a:rPr lang="pt-BR" sz="2400" b="1" strike="noStrike" spc="-1" dirty="0" err="1" smtClean="0">
                <a:solidFill>
                  <a:srgbClr val="2C3E50"/>
                </a:solidFill>
                <a:uFill>
                  <a:solidFill>
                    <a:srgbClr val="FFFFFF"/>
                  </a:solidFill>
                </a:uFill>
                <a:latin typeface="Source Sans Pro Semibold"/>
              </a:rPr>
              <a:t>By</a:t>
            </a:r>
            <a:r>
              <a:rPr lang="pt-BR" sz="2400" b="1" strike="noStrike" spc="-1" dirty="0" smtClean="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itself</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device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isn't</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all</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that</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impressive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All</a:t>
            </a:r>
            <a:r>
              <a:rPr lang="pt-BR" sz="2400" b="1" strike="noStrike" spc="-1" dirty="0">
                <a:solidFill>
                  <a:srgbClr val="2C3E50"/>
                </a:solidFill>
                <a:uFill>
                  <a:solidFill>
                    <a:srgbClr val="FFFFFF"/>
                  </a:solidFill>
                </a:uFill>
                <a:latin typeface="Source Sans Pro Semibold"/>
              </a:rPr>
              <a:t> it does </a:t>
            </a:r>
            <a:r>
              <a:rPr lang="pt-BR" sz="2400" b="1" strike="noStrike" spc="-1" dirty="0" err="1">
                <a:solidFill>
                  <a:srgbClr val="2C3E50"/>
                </a:solidFill>
                <a:uFill>
                  <a:solidFill>
                    <a:srgbClr val="FFFFFF"/>
                  </a:solidFill>
                </a:uFill>
                <a:latin typeface="Source Sans Pro Semibold"/>
              </a:rPr>
              <a:t>is</a:t>
            </a:r>
            <a:r>
              <a:rPr lang="pt-BR" sz="2400" b="1" strike="noStrike" spc="-1" dirty="0">
                <a:solidFill>
                  <a:srgbClr val="2C3E50"/>
                </a:solidFill>
                <a:uFill>
                  <a:solidFill>
                    <a:srgbClr val="FFFFFF"/>
                  </a:solidFill>
                </a:uFill>
                <a:latin typeface="Source Sans Pro Semibold"/>
              </a:rPr>
              <a:t> encode data </a:t>
            </a:r>
            <a:r>
              <a:rPr lang="pt-BR" sz="2400" b="1" strike="noStrike" spc="-1" dirty="0" err="1">
                <a:solidFill>
                  <a:srgbClr val="2C3E50"/>
                </a:solidFill>
                <a:uFill>
                  <a:solidFill>
                    <a:srgbClr val="FFFFFF"/>
                  </a:solidFill>
                </a:uFill>
                <a:latin typeface="Source Sans Pro Semibold"/>
              </a:rPr>
              <a:t>onto</a:t>
            </a:r>
            <a:r>
              <a:rPr lang="pt-BR" sz="2400" b="1" strike="noStrike" spc="-1" dirty="0">
                <a:solidFill>
                  <a:srgbClr val="2C3E50"/>
                </a:solidFill>
                <a:uFill>
                  <a:solidFill>
                    <a:srgbClr val="FFFFFF"/>
                  </a:solidFill>
                </a:uFill>
                <a:latin typeface="Source Sans Pro Semibold"/>
              </a:rPr>
              <a:t> a </a:t>
            </a:r>
            <a:r>
              <a:rPr lang="pt-BR" sz="2400" b="1" strike="noStrike" spc="-1" dirty="0" err="1">
                <a:solidFill>
                  <a:srgbClr val="2C3E50"/>
                </a:solidFill>
                <a:uFill>
                  <a:solidFill>
                    <a:srgbClr val="FFFFFF"/>
                  </a:solidFill>
                </a:uFill>
                <a:latin typeface="Source Sans Pro Semibold"/>
              </a:rPr>
              <a:t>beam</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of</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infrared</a:t>
            </a:r>
            <a:r>
              <a:rPr lang="pt-BR" sz="2400" b="1" strike="noStrike" spc="-1" dirty="0">
                <a:solidFill>
                  <a:srgbClr val="2C3E50"/>
                </a:solidFill>
                <a:uFill>
                  <a:solidFill>
                    <a:srgbClr val="FFFFFF"/>
                  </a:solidFill>
                </a:uFill>
                <a:latin typeface="Source Sans Pro Semibold"/>
              </a:rPr>
              <a:t> light. It </a:t>
            </a:r>
            <a:r>
              <a:rPr lang="pt-BR" sz="2400" b="1" strike="noStrike" spc="-1" dirty="0" err="1">
                <a:solidFill>
                  <a:srgbClr val="2C3E50"/>
                </a:solidFill>
                <a:uFill>
                  <a:solidFill>
                    <a:srgbClr val="FFFFFF"/>
                  </a:solidFill>
                </a:uFill>
                <a:latin typeface="Source Sans Pro Semibold"/>
              </a:rPr>
              <a:t>splits</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beam</a:t>
            </a:r>
            <a:r>
              <a:rPr lang="pt-BR" sz="2400" b="1" strike="noStrike" spc="-1" dirty="0">
                <a:solidFill>
                  <a:srgbClr val="2C3E50"/>
                </a:solidFill>
                <a:uFill>
                  <a:solidFill>
                    <a:srgbClr val="FFFFFF"/>
                  </a:solidFill>
                </a:uFill>
                <a:latin typeface="Source Sans Pro Semibold"/>
              </a:rPr>
              <a:t> in </a:t>
            </a:r>
            <a:r>
              <a:rPr lang="pt-BR" sz="2400" b="1" strike="noStrike" spc="-1" dirty="0" err="1">
                <a:solidFill>
                  <a:srgbClr val="2C3E50"/>
                </a:solidFill>
                <a:uFill>
                  <a:solidFill>
                    <a:srgbClr val="FFFFFF"/>
                  </a:solidFill>
                </a:uFill>
                <a:latin typeface="Source Sans Pro Semibold"/>
              </a:rPr>
              <a:t>two</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slows</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one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down</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with</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an</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eletric</a:t>
            </a:r>
            <a:r>
              <a:rPr lang="pt-BR" sz="2400" b="1" strike="noStrike" spc="-1" dirty="0">
                <a:solidFill>
                  <a:srgbClr val="2C3E50"/>
                </a:solidFill>
                <a:uFill>
                  <a:solidFill>
                    <a:srgbClr val="FFFFFF"/>
                  </a:solidFill>
                </a:uFill>
                <a:latin typeface="Source Sans Pro Semibold"/>
              </a:rPr>
              <a:t> charge </a:t>
            </a:r>
            <a:r>
              <a:rPr lang="pt-BR" sz="2400" b="1" strike="noStrike" spc="-1" dirty="0" err="1">
                <a:solidFill>
                  <a:srgbClr val="2C3E50"/>
                </a:solidFill>
                <a:uFill>
                  <a:solidFill>
                    <a:srgbClr val="FFFFFF"/>
                  </a:solidFill>
                </a:uFill>
                <a:latin typeface="Source Sans Pro Semibold"/>
              </a:rPr>
              <a:t>and</a:t>
            </a:r>
            <a:r>
              <a:rPr lang="pt-BR" sz="2400" b="1" strike="noStrike" spc="-1" dirty="0">
                <a:solidFill>
                  <a:srgbClr val="2C3E50"/>
                </a:solidFill>
                <a:uFill>
                  <a:solidFill>
                    <a:srgbClr val="FFFFFF"/>
                  </a:solidFill>
                </a:uFill>
                <a:latin typeface="Source Sans Pro Semibold"/>
              </a:rPr>
              <a:t> recombines </a:t>
            </a:r>
            <a:r>
              <a:rPr lang="pt-BR" sz="2400" b="1" strike="noStrike" spc="-1" dirty="0" err="1">
                <a:solidFill>
                  <a:srgbClr val="2C3E50"/>
                </a:solidFill>
                <a:uFill>
                  <a:solidFill>
                    <a:srgbClr val="FFFFFF"/>
                  </a:solidFill>
                </a:uFill>
                <a:latin typeface="Source Sans Pro Semibold"/>
              </a:rPr>
              <a:t>them</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to</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create</a:t>
            </a:r>
            <a:r>
              <a:rPr lang="pt-BR" sz="2400" b="1" strike="noStrike" spc="-1" dirty="0">
                <a:solidFill>
                  <a:srgbClr val="2C3E50"/>
                </a:solidFill>
                <a:uFill>
                  <a:solidFill>
                    <a:srgbClr val="FFFFFF"/>
                  </a:solidFill>
                </a:uFill>
                <a:latin typeface="Source Sans Pro Semibold"/>
              </a:rPr>
              <a:t> a </a:t>
            </a:r>
            <a:r>
              <a:rPr lang="pt-BR" sz="2400" b="1" strike="noStrike" spc="-1" dirty="0" err="1">
                <a:solidFill>
                  <a:srgbClr val="2C3E50"/>
                </a:solidFill>
                <a:uFill>
                  <a:solidFill>
                    <a:srgbClr val="FFFFFF"/>
                  </a:solidFill>
                </a:uFill>
                <a:latin typeface="Source Sans Pro Semibold"/>
              </a:rPr>
              <a:t>pattern</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of</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lightand</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dark</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By</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manipulation</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the</a:t>
            </a:r>
            <a:r>
              <a:rPr lang="pt-BR" sz="2400" b="1" strike="noStrike" spc="-1" dirty="0">
                <a:solidFill>
                  <a:srgbClr val="2C3E50"/>
                </a:solidFill>
                <a:uFill>
                  <a:solidFill>
                    <a:srgbClr val="FFFFFF"/>
                  </a:solidFill>
                </a:uFill>
                <a:latin typeface="Source Sans Pro Semibold"/>
              </a:rPr>
              <a:t> charge, </a:t>
            </a:r>
            <a:r>
              <a:rPr lang="pt-BR" sz="2400" b="1" strike="noStrike" spc="-1" dirty="0" err="1">
                <a:solidFill>
                  <a:srgbClr val="2C3E50"/>
                </a:solidFill>
                <a:uFill>
                  <a:solidFill>
                    <a:srgbClr val="FFFFFF"/>
                  </a:solidFill>
                </a:uFill>
                <a:latin typeface="Source Sans Pro Semibold"/>
              </a:rPr>
              <a:t>you</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can</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turn</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this</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sequence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into</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ones</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and</a:t>
            </a:r>
            <a:r>
              <a:rPr lang="pt-BR" sz="2400" b="1" strike="noStrike" spc="-1" dirty="0">
                <a:solidFill>
                  <a:srgbClr val="2C3E50"/>
                </a:solidFill>
                <a:uFill>
                  <a:solidFill>
                    <a:srgbClr val="FFFFFF"/>
                  </a:solidFill>
                </a:uFill>
                <a:latin typeface="Source Sans Pro Semibold"/>
              </a:rPr>
              <a:t> zeros </a:t>
            </a:r>
            <a:r>
              <a:rPr lang="pt-BR" sz="2400" b="1" strike="noStrike" spc="-1" dirty="0" err="1">
                <a:solidFill>
                  <a:srgbClr val="2C3E50"/>
                </a:solidFill>
                <a:uFill>
                  <a:solidFill>
                    <a:srgbClr val="FFFFFF"/>
                  </a:solidFill>
                </a:uFill>
                <a:latin typeface="Source Sans Pro Semibold"/>
              </a:rPr>
              <a:t>of</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computer</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code</a:t>
            </a:r>
            <a:r>
              <a:rPr lang="pt-BR" sz="2400" b="1" strike="noStrike" spc="-1" dirty="0">
                <a:solidFill>
                  <a:srgbClr val="2C3E50"/>
                </a:solidFill>
                <a:uFill>
                  <a:solidFill>
                    <a:srgbClr val="FFFFFF"/>
                  </a:solidFill>
                </a:uFill>
                <a:latin typeface="Source Sans Pro Semibold"/>
              </a:rPr>
              <a:t>.</a:t>
            </a:r>
          </a:p>
        </p:txBody>
      </p:sp>
      <p:sp>
        <p:nvSpPr>
          <p:cNvPr id="88" name="TextShape 3"/>
          <p:cNvSpPr txBox="1"/>
          <p:nvPr/>
        </p:nvSpPr>
        <p:spPr>
          <a:xfrm>
            <a:off x="360000" y="4612320"/>
            <a:ext cx="9144000" cy="2403720"/>
          </a:xfrm>
          <a:prstGeom prst="rect">
            <a:avLst/>
          </a:prstGeom>
          <a:noFill/>
          <a:ln>
            <a:noFill/>
          </a:ln>
        </p:spPr>
        <p:txBody>
          <a:bodyPr lIns="0" tIns="0" rIns="0" bIns="0"/>
          <a:lstStyle/>
          <a:p>
            <a:pPr marL="108000" algn="just">
              <a:buClr>
                <a:srgbClr val="2C3E50"/>
              </a:buClr>
              <a:buSzPct val="45000"/>
            </a:pPr>
            <a:r>
              <a:rPr lang="pt-BR" sz="2400" b="1" strike="noStrike" spc="-1" dirty="0">
                <a:solidFill>
                  <a:srgbClr val="800000"/>
                </a:solidFill>
                <a:uFill>
                  <a:solidFill>
                    <a:srgbClr val="FFFFFF"/>
                  </a:solidFill>
                </a:uFill>
                <a:latin typeface="Source Sans Pro Semibold"/>
              </a:rPr>
              <a:t>( </a:t>
            </a:r>
            <a:r>
              <a:rPr lang="pt-BR" sz="2400" b="1" strike="noStrike" spc="-1" dirty="0" smtClean="0">
                <a:solidFill>
                  <a:srgbClr val="800000"/>
                </a:solidFill>
                <a:uFill>
                  <a:solidFill>
                    <a:srgbClr val="FFFFFF"/>
                  </a:solidFill>
                </a:uFill>
                <a:latin typeface="Source Sans Pro Semibold"/>
              </a:rPr>
              <a:t>	Por </a:t>
            </a:r>
            <a:r>
              <a:rPr lang="pt-BR" sz="2400" b="1" strike="noStrike" spc="-1" dirty="0">
                <a:solidFill>
                  <a:srgbClr val="800000"/>
                </a:solidFill>
                <a:uFill>
                  <a:solidFill>
                    <a:srgbClr val="FFFFFF"/>
                  </a:solidFill>
                </a:uFill>
                <a:latin typeface="Source Sans Pro Semibold"/>
              </a:rPr>
              <a:t>si só, o dispositivo não é tão impressionante. Tudo o que faz é codificar dados em um feixe de luz infravermelha. Divide o feixe em dois, desacelera um com uma carga elétrica e os recombina para criar um padrão de luz e escuridão. Com a manipulação da carga, você pode transformar essa sequência em números e zeros de código de computador. )</a:t>
            </a:r>
            <a:endParaRPr lang="pt-BR" sz="24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1800" b="1" strike="noStrike" spc="-1" dirty="0">
                <a:solidFill>
                  <a:srgbClr val="800000"/>
                </a:solidFill>
                <a:uFill>
                  <a:solidFill>
                    <a:srgbClr val="FFFFFF"/>
                  </a:solidFill>
                </a:uFill>
                <a:latin typeface="Source Sans Pro Semibold"/>
              </a:rPr>
              <a:t> </a:t>
            </a: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Shape 1"/>
          <p:cNvSpPr txBox="1"/>
          <p:nvPr/>
        </p:nvSpPr>
        <p:spPr>
          <a:xfrm>
            <a:off x="360000" y="295888"/>
            <a:ext cx="9360000" cy="958680"/>
          </a:xfrm>
          <a:prstGeom prst="rect">
            <a:avLst/>
          </a:prstGeom>
          <a:noFill/>
          <a:ln>
            <a:noFill/>
          </a:ln>
        </p:spPr>
        <p:txBody>
          <a:bodyPr lIns="0" tIns="0" rIns="0" bIns="0" anchor="ctr"/>
          <a:lstStyle/>
          <a:p>
            <a:pPr algn="ctr"/>
            <a:r>
              <a:rPr lang="pt-BR" sz="3200" b="1" strike="noStrike" spc="-1" dirty="0">
                <a:solidFill>
                  <a:srgbClr val="CCCCCC"/>
                </a:solidFill>
                <a:uFill>
                  <a:solidFill>
                    <a:srgbClr val="FFFFFF"/>
                  </a:solidFill>
                </a:uFill>
                <a:latin typeface="Source Sans Pro Black"/>
              </a:rPr>
              <a:t>The Light </a:t>
            </a:r>
            <a:r>
              <a:rPr lang="pt-BR" sz="3200" b="1" strike="noStrike" spc="-1" dirty="0" err="1">
                <a:solidFill>
                  <a:srgbClr val="CCCCCC"/>
                </a:solidFill>
                <a:uFill>
                  <a:solidFill>
                    <a:srgbClr val="FFFFFF"/>
                  </a:solidFill>
                </a:uFill>
                <a:latin typeface="Source Sans Pro Black"/>
              </a:rPr>
              <a:t>at</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the</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End</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of</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the</a:t>
            </a:r>
            <a:r>
              <a:rPr lang="pt-BR" sz="3200" b="1" strike="noStrike" spc="-1" dirty="0">
                <a:solidFill>
                  <a:srgbClr val="CCCCCC"/>
                </a:solidFill>
                <a:uFill>
                  <a:solidFill>
                    <a:srgbClr val="FFFFFF"/>
                  </a:solidFill>
                </a:uFill>
                <a:latin typeface="Source Sans Pro Black"/>
              </a:rPr>
              <a:t> Computer</a:t>
            </a:r>
            <a:r>
              <a:rPr lang="pt-BR" sz="3200" b="1" strike="noStrike" spc="-1" dirty="0">
                <a:solidFill>
                  <a:srgbClr val="FFFFFF"/>
                </a:solidFill>
                <a:uFill>
                  <a:solidFill>
                    <a:srgbClr val="FFFFFF"/>
                  </a:solidFill>
                </a:uFill>
                <a:latin typeface="Source Sans Pro Black"/>
              </a:rPr>
              <a:t>
</a:t>
            </a:r>
            <a:r>
              <a:rPr lang="pt-BR" sz="3200" b="1" strike="noStrike" spc="-1" dirty="0">
                <a:solidFill>
                  <a:srgbClr val="EEEEEE"/>
                </a:solidFill>
                <a:uFill>
                  <a:solidFill>
                    <a:srgbClr val="FFFFFF"/>
                  </a:solidFill>
                </a:uFill>
                <a:latin typeface="Source Sans Pro Black"/>
              </a:rPr>
              <a:t>(A Luz no Fim do Computador)</a:t>
            </a:r>
            <a:endParaRPr lang="pt-BR" sz="3600" b="1" strike="noStrike" spc="-1" dirty="0">
              <a:solidFill>
                <a:srgbClr val="FFFFFF"/>
              </a:solidFill>
              <a:uFill>
                <a:solidFill>
                  <a:srgbClr val="FFFFFF"/>
                </a:solidFill>
              </a:uFill>
              <a:latin typeface="Source Sans Pro Black"/>
            </a:endParaRPr>
          </a:p>
        </p:txBody>
      </p:sp>
      <p:sp>
        <p:nvSpPr>
          <p:cNvPr id="90" name="TextShape 2"/>
          <p:cNvSpPr txBox="1"/>
          <p:nvPr/>
        </p:nvSpPr>
        <p:spPr>
          <a:xfrm>
            <a:off x="360000" y="1980000"/>
            <a:ext cx="9360000" cy="2403720"/>
          </a:xfrm>
          <a:prstGeom prst="rect">
            <a:avLst/>
          </a:prstGeom>
          <a:noFill/>
          <a:ln>
            <a:noFill/>
          </a:ln>
        </p:spPr>
        <p:txBody>
          <a:bodyPr lIns="0" tIns="0" rIns="0" bIns="0"/>
          <a:lstStyle/>
          <a:p>
            <a:pPr marL="108000" algn="just">
              <a:buClr>
                <a:srgbClr val="2C3E50"/>
              </a:buClr>
              <a:buSzPct val="45000"/>
            </a:pPr>
            <a:r>
              <a:rPr lang="pt-BR" sz="3200" b="1" strike="noStrike" spc="-1" dirty="0">
                <a:solidFill>
                  <a:srgbClr val="2C3E50"/>
                </a:solidFill>
                <a:uFill>
                  <a:solidFill>
                    <a:srgbClr val="FFFFFF"/>
                  </a:solidFill>
                </a:uFill>
                <a:latin typeface="Source Sans Pro Semibold"/>
              </a:rPr>
              <a:t> </a:t>
            </a:r>
            <a:r>
              <a:rPr lang="pt-BR" sz="3200" b="1" strike="noStrike" spc="-1" dirty="0" smtClean="0">
                <a:solidFill>
                  <a:srgbClr val="2C3E50"/>
                </a:solidFill>
                <a:uFill>
                  <a:solidFill>
                    <a:srgbClr val="FFFFFF"/>
                  </a:solidFill>
                </a:uFill>
                <a:latin typeface="Source Sans Pro Semibold"/>
              </a:rPr>
              <a:t>	</a:t>
            </a:r>
            <a:r>
              <a:rPr lang="pt-BR" sz="2400" b="1" strike="noStrike" spc="-1" dirty="0" smtClean="0">
                <a:solidFill>
                  <a:srgbClr val="2C3E50"/>
                </a:solidFill>
                <a:uFill>
                  <a:solidFill>
                    <a:srgbClr val="FFFFFF"/>
                  </a:solidFill>
                </a:uFill>
                <a:latin typeface="Source Sans Pro Semibold"/>
              </a:rPr>
              <a:t>The </a:t>
            </a:r>
            <a:r>
              <a:rPr lang="pt-BR" sz="2400" b="1" strike="noStrike" spc="-1" dirty="0">
                <a:solidFill>
                  <a:srgbClr val="2C3E50"/>
                </a:solidFill>
                <a:uFill>
                  <a:solidFill>
                    <a:srgbClr val="FFFFFF"/>
                  </a:solidFill>
                </a:uFill>
                <a:latin typeface="Source Sans Pro Semibold"/>
              </a:rPr>
              <a:t>real </a:t>
            </a:r>
            <a:r>
              <a:rPr lang="pt-BR" sz="2400" b="1" strike="noStrike" spc="-1" dirty="0" err="1">
                <a:solidFill>
                  <a:srgbClr val="2C3E50"/>
                </a:solidFill>
                <a:uFill>
                  <a:solidFill>
                    <a:srgbClr val="FFFFFF"/>
                  </a:solidFill>
                </a:uFill>
                <a:latin typeface="Source Sans Pro Semibold"/>
              </a:rPr>
              <a:t>significance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of</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device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is</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not</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what</a:t>
            </a:r>
            <a:r>
              <a:rPr lang="pt-BR" sz="2400" b="1" strike="noStrike" spc="-1" dirty="0">
                <a:solidFill>
                  <a:srgbClr val="2C3E50"/>
                </a:solidFill>
                <a:uFill>
                  <a:solidFill>
                    <a:srgbClr val="FFFFFF"/>
                  </a:solidFill>
                </a:uFill>
                <a:latin typeface="Source Sans Pro Semibold"/>
              </a:rPr>
              <a:t> it does, </a:t>
            </a:r>
            <a:r>
              <a:rPr lang="pt-BR" sz="2400" b="1" strike="noStrike" spc="-1" dirty="0" err="1">
                <a:solidFill>
                  <a:srgbClr val="2C3E50"/>
                </a:solidFill>
                <a:uFill>
                  <a:solidFill>
                    <a:srgbClr val="FFFFFF"/>
                  </a:solidFill>
                </a:uFill>
                <a:latin typeface="Source Sans Pro Semibold"/>
              </a:rPr>
              <a:t>but</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what</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it's</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made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of</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silicon</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stuff</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of</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ordinary</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computer</a:t>
            </a:r>
            <a:r>
              <a:rPr lang="pt-BR" sz="2400" b="1" strike="noStrike" spc="-1" dirty="0">
                <a:solidFill>
                  <a:srgbClr val="2C3E50"/>
                </a:solidFill>
                <a:uFill>
                  <a:solidFill>
                    <a:srgbClr val="FFFFFF"/>
                  </a:solidFill>
                </a:uFill>
                <a:latin typeface="Source Sans Pro Semibold"/>
              </a:rPr>
              <a:t> chips. </a:t>
            </a:r>
            <a:r>
              <a:rPr lang="pt-BR" sz="2400" b="1" strike="noStrike" spc="-1" dirty="0" err="1">
                <a:solidFill>
                  <a:srgbClr val="2C3E50"/>
                </a:solidFill>
                <a:uFill>
                  <a:solidFill>
                    <a:srgbClr val="FFFFFF"/>
                  </a:solidFill>
                </a:uFill>
                <a:latin typeface="Source Sans Pro Semibold"/>
              </a:rPr>
              <a:t>Silicon</a:t>
            </a:r>
            <a:r>
              <a:rPr lang="pt-BR" sz="2400" b="1" strike="noStrike" spc="-1" dirty="0">
                <a:solidFill>
                  <a:srgbClr val="2C3E50"/>
                </a:solidFill>
                <a:uFill>
                  <a:solidFill>
                    <a:srgbClr val="FFFFFF"/>
                  </a:solidFill>
                </a:uFill>
                <a:latin typeface="Source Sans Pro Semibold"/>
              </a:rPr>
              <a:t> chips are </a:t>
            </a:r>
            <a:r>
              <a:rPr lang="pt-BR" sz="2400" b="1" strike="noStrike" spc="-1" dirty="0" err="1">
                <a:solidFill>
                  <a:srgbClr val="2C3E50"/>
                </a:solidFill>
                <a:uFill>
                  <a:solidFill>
                    <a:srgbClr val="FFFFFF"/>
                  </a:solidFill>
                </a:uFill>
                <a:latin typeface="Source Sans Pro Semibold"/>
              </a:rPr>
              <a:t>ubiquitous</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and</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cheap</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and</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engineers</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understand</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them</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intimately</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Marrying</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silicon</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and</a:t>
            </a:r>
            <a:r>
              <a:rPr lang="pt-BR" sz="2400" b="1" strike="noStrike" spc="-1" dirty="0">
                <a:solidFill>
                  <a:srgbClr val="2C3E50"/>
                </a:solidFill>
                <a:uFill>
                  <a:solidFill>
                    <a:srgbClr val="FFFFFF"/>
                  </a:solidFill>
                </a:uFill>
                <a:latin typeface="Source Sans Pro Semibold"/>
              </a:rPr>
              <a:t> light </a:t>
            </a:r>
            <a:r>
              <a:rPr lang="pt-BR" sz="2400" b="1" strike="noStrike" spc="-1" dirty="0" err="1">
                <a:solidFill>
                  <a:srgbClr val="2C3E50"/>
                </a:solidFill>
                <a:uFill>
                  <a:solidFill>
                    <a:srgbClr val="FFFFFF"/>
                  </a:solidFill>
                </a:uFill>
                <a:latin typeface="Source Sans Pro Semibold"/>
              </a:rPr>
              <a:t>is</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like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marrying</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money</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to</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beauty</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the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union</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could</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make</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everything</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easier</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cheaper</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and</a:t>
            </a:r>
            <a:r>
              <a:rPr lang="pt-BR" sz="2400" b="1" strike="noStrike" spc="-1" dirty="0">
                <a:solidFill>
                  <a:srgbClr val="2C3E50"/>
                </a:solidFill>
                <a:uFill>
                  <a:solidFill>
                    <a:srgbClr val="FFFFFF"/>
                  </a:solidFill>
                </a:uFill>
                <a:latin typeface="Source Sans Pro Semibold"/>
              </a:rPr>
              <a:t> </a:t>
            </a:r>
            <a:r>
              <a:rPr lang="pt-BR" sz="2400" b="1" strike="noStrike" spc="-1" dirty="0" err="1">
                <a:solidFill>
                  <a:srgbClr val="2C3E50"/>
                </a:solidFill>
                <a:uFill>
                  <a:solidFill>
                    <a:srgbClr val="FFFFFF"/>
                  </a:solidFill>
                </a:uFill>
                <a:latin typeface="Source Sans Pro Semibold"/>
              </a:rPr>
              <a:t>faster</a:t>
            </a:r>
            <a:r>
              <a:rPr lang="pt-BR" sz="2400" b="1" strike="noStrike" spc="-1" dirty="0">
                <a:solidFill>
                  <a:srgbClr val="2C3E50"/>
                </a:solidFill>
                <a:uFill>
                  <a:solidFill>
                    <a:srgbClr val="FFFFFF"/>
                  </a:solidFill>
                </a:uFill>
                <a:latin typeface="Source Sans Pro Semibold"/>
              </a:rPr>
              <a:t>.</a:t>
            </a:r>
          </a:p>
        </p:txBody>
      </p:sp>
      <p:sp>
        <p:nvSpPr>
          <p:cNvPr id="91" name="TextShape 3"/>
          <p:cNvSpPr txBox="1"/>
          <p:nvPr/>
        </p:nvSpPr>
        <p:spPr>
          <a:xfrm>
            <a:off x="360000" y="4612320"/>
            <a:ext cx="9360000" cy="2403720"/>
          </a:xfrm>
          <a:prstGeom prst="rect">
            <a:avLst/>
          </a:prstGeom>
          <a:noFill/>
          <a:ln>
            <a:noFill/>
          </a:ln>
        </p:spPr>
        <p:txBody>
          <a:bodyPr lIns="0" tIns="0" rIns="0" bIns="0"/>
          <a:lstStyle/>
          <a:p>
            <a:pPr marL="108000" algn="just">
              <a:buClr>
                <a:srgbClr val="2C3E50"/>
              </a:buClr>
              <a:buSzPct val="45000"/>
            </a:pPr>
            <a:r>
              <a:rPr lang="pt-BR" sz="2400" b="1" strike="noStrike" spc="-1" dirty="0">
                <a:solidFill>
                  <a:srgbClr val="800000"/>
                </a:solidFill>
                <a:uFill>
                  <a:solidFill>
                    <a:srgbClr val="FFFFFF"/>
                  </a:solidFill>
                </a:uFill>
                <a:latin typeface="Source Sans Pro Semibold"/>
              </a:rPr>
              <a:t>( </a:t>
            </a:r>
            <a:r>
              <a:rPr lang="pt-BR" sz="2400" b="1" strike="noStrike" spc="-1" dirty="0" smtClean="0">
                <a:solidFill>
                  <a:srgbClr val="800000"/>
                </a:solidFill>
                <a:uFill>
                  <a:solidFill>
                    <a:srgbClr val="FFFFFF"/>
                  </a:solidFill>
                </a:uFill>
                <a:latin typeface="Source Sans Pro Semibold"/>
              </a:rPr>
              <a:t>	O </a:t>
            </a:r>
            <a:r>
              <a:rPr lang="pt-BR" sz="2400" b="1" strike="noStrike" spc="-1" dirty="0">
                <a:solidFill>
                  <a:srgbClr val="800000"/>
                </a:solidFill>
                <a:uFill>
                  <a:solidFill>
                    <a:srgbClr val="FFFFFF"/>
                  </a:solidFill>
                </a:uFill>
                <a:latin typeface="Source Sans Pro Semibold"/>
              </a:rPr>
              <a:t>real significado  do dispositivo não é o que ele faz, mas do que é feito: o silício, o material dos chips de computador comuns. Os chips de silício são onipresentes e baratos, e os engenheiros os entendem intimamente. casar-se  silício e luz é como casar dinheiro com beleza: a união poderia tornar tudo mais fácil, mais barato e mais rápido. )</a:t>
            </a:r>
            <a:endParaRPr lang="pt-BR" sz="2400" b="1" strike="noStrike" spc="-1" dirty="0">
              <a:solidFill>
                <a:srgbClr val="2C3E50"/>
              </a:solidFill>
              <a:uFill>
                <a:solidFill>
                  <a:srgbClr val="FFFFFF"/>
                </a:solidFill>
              </a:uFill>
              <a:latin typeface="Source Sans Pro Semibold"/>
            </a:endParaRPr>
          </a:p>
          <a:p>
            <a:pPr marL="432000" indent="-324000">
              <a:buClr>
                <a:srgbClr val="2C3E50"/>
              </a:buClr>
              <a:buSzPct val="45000"/>
              <a:buFont typeface="Wingdings" charset="2"/>
              <a:buChar char=""/>
            </a:pPr>
            <a:endParaRPr lang="pt-BR" sz="24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360000" y="301320"/>
            <a:ext cx="9360000" cy="958680"/>
          </a:xfrm>
          <a:prstGeom prst="rect">
            <a:avLst/>
          </a:prstGeom>
          <a:noFill/>
          <a:ln>
            <a:noFill/>
          </a:ln>
        </p:spPr>
        <p:txBody>
          <a:bodyPr lIns="0" tIns="0" rIns="0" bIns="0" anchor="ctr"/>
          <a:lstStyle/>
          <a:p>
            <a:pPr algn="ctr"/>
            <a:r>
              <a:rPr lang="pt-BR" sz="3200" b="1" strike="noStrike" spc="-1" dirty="0">
                <a:solidFill>
                  <a:srgbClr val="CCCCCC"/>
                </a:solidFill>
                <a:uFill>
                  <a:solidFill>
                    <a:srgbClr val="FFFFFF"/>
                  </a:solidFill>
                </a:uFill>
                <a:latin typeface="Source Sans Pro Black"/>
              </a:rPr>
              <a:t>The Light </a:t>
            </a:r>
            <a:r>
              <a:rPr lang="pt-BR" sz="3200" b="1" strike="noStrike" spc="-1" dirty="0" err="1">
                <a:solidFill>
                  <a:srgbClr val="CCCCCC"/>
                </a:solidFill>
                <a:uFill>
                  <a:solidFill>
                    <a:srgbClr val="FFFFFF"/>
                  </a:solidFill>
                </a:uFill>
                <a:latin typeface="Source Sans Pro Black"/>
              </a:rPr>
              <a:t>at</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the</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End</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of</a:t>
            </a:r>
            <a:r>
              <a:rPr lang="pt-BR" sz="3200" b="1" strike="noStrike" spc="-1" dirty="0">
                <a:solidFill>
                  <a:srgbClr val="CCCCCC"/>
                </a:solidFill>
                <a:uFill>
                  <a:solidFill>
                    <a:srgbClr val="FFFFFF"/>
                  </a:solidFill>
                </a:uFill>
                <a:latin typeface="Source Sans Pro Black"/>
              </a:rPr>
              <a:t> </a:t>
            </a:r>
            <a:r>
              <a:rPr lang="pt-BR" sz="3200" b="1" strike="noStrike" spc="-1" dirty="0" err="1">
                <a:solidFill>
                  <a:srgbClr val="CCCCCC"/>
                </a:solidFill>
                <a:uFill>
                  <a:solidFill>
                    <a:srgbClr val="FFFFFF"/>
                  </a:solidFill>
                </a:uFill>
                <a:latin typeface="Source Sans Pro Black"/>
              </a:rPr>
              <a:t>the</a:t>
            </a:r>
            <a:r>
              <a:rPr lang="pt-BR" sz="3200" b="1" strike="noStrike" spc="-1" dirty="0">
                <a:solidFill>
                  <a:srgbClr val="CCCCCC"/>
                </a:solidFill>
                <a:uFill>
                  <a:solidFill>
                    <a:srgbClr val="FFFFFF"/>
                  </a:solidFill>
                </a:uFill>
                <a:latin typeface="Source Sans Pro Black"/>
              </a:rPr>
              <a:t> Computer</a:t>
            </a:r>
            <a:r>
              <a:rPr lang="pt-BR" sz="3200" b="1" strike="noStrike" spc="-1" dirty="0">
                <a:solidFill>
                  <a:srgbClr val="FFFFFF"/>
                </a:solidFill>
                <a:uFill>
                  <a:solidFill>
                    <a:srgbClr val="FFFFFF"/>
                  </a:solidFill>
                </a:uFill>
                <a:latin typeface="Source Sans Pro Black"/>
              </a:rPr>
              <a:t>
</a:t>
            </a:r>
            <a:r>
              <a:rPr lang="pt-BR" sz="3200" b="1" strike="noStrike" spc="-1" dirty="0">
                <a:solidFill>
                  <a:srgbClr val="EEEEEE"/>
                </a:solidFill>
                <a:uFill>
                  <a:solidFill>
                    <a:srgbClr val="FFFFFF"/>
                  </a:solidFill>
                </a:uFill>
                <a:latin typeface="Source Sans Pro Black"/>
              </a:rPr>
              <a:t>(A Luz no Fim do Computador)</a:t>
            </a:r>
            <a:endParaRPr lang="pt-BR" sz="3600" b="1" strike="noStrike" spc="-1" dirty="0">
              <a:solidFill>
                <a:srgbClr val="FFFFFF"/>
              </a:solidFill>
              <a:uFill>
                <a:solidFill>
                  <a:srgbClr val="FFFFFF"/>
                </a:solidFill>
              </a:uFill>
              <a:latin typeface="Source Sans Pro Black"/>
            </a:endParaRPr>
          </a:p>
        </p:txBody>
      </p:sp>
      <p:sp>
        <p:nvSpPr>
          <p:cNvPr id="93" name="TextShape 2"/>
          <p:cNvSpPr txBox="1"/>
          <p:nvPr/>
        </p:nvSpPr>
        <p:spPr>
          <a:xfrm>
            <a:off x="360000" y="1980000"/>
            <a:ext cx="9360000" cy="2403720"/>
          </a:xfrm>
          <a:prstGeom prst="rect">
            <a:avLst/>
          </a:prstGeom>
          <a:noFill/>
          <a:ln>
            <a:noFill/>
          </a:ln>
        </p:spPr>
        <p:txBody>
          <a:bodyPr lIns="0" tIns="0" rIns="0" bIns="0"/>
          <a:lstStyle/>
          <a:p>
            <a:pPr marL="108000" algn="just">
              <a:buClr>
                <a:srgbClr val="2C3E50"/>
              </a:buClr>
              <a:buSzPct val="45000"/>
            </a:pPr>
            <a:r>
              <a:rPr lang="pt-BR" sz="2000" b="1" spc="-1" dirty="0">
                <a:solidFill>
                  <a:srgbClr val="2C3E50"/>
                </a:solidFill>
                <a:uFill>
                  <a:solidFill>
                    <a:srgbClr val="FFFFFF"/>
                  </a:solidFill>
                </a:uFill>
                <a:latin typeface="Source Sans Pro Semibold"/>
              </a:rPr>
              <a:t>	</a:t>
            </a:r>
            <a:r>
              <a:rPr lang="pt-BR" sz="1600" b="1" strike="noStrike" spc="-1" dirty="0" smtClean="0">
                <a:solidFill>
                  <a:srgbClr val="2C3E50"/>
                </a:solidFill>
                <a:uFill>
                  <a:solidFill>
                    <a:srgbClr val="FFFFFF"/>
                  </a:solidFill>
                </a:uFill>
                <a:latin typeface="Source Sans Pro Semibold"/>
              </a:rPr>
              <a:t>The </a:t>
            </a:r>
            <a:r>
              <a:rPr lang="pt-BR" sz="1600" b="1" strike="noStrike" spc="-1" dirty="0" err="1">
                <a:solidFill>
                  <a:srgbClr val="2C3E50"/>
                </a:solidFill>
                <a:uFill>
                  <a:solidFill>
                    <a:srgbClr val="FFFFFF"/>
                  </a:solidFill>
                </a:uFill>
                <a:latin typeface="Source Sans Pro Semibold"/>
              </a:rPr>
              <a:t>first</a:t>
            </a:r>
            <a:r>
              <a:rPr lang="pt-BR" sz="1600" b="1" strike="noStrike" spc="-1" dirty="0">
                <a:solidFill>
                  <a:srgbClr val="2C3E50"/>
                </a:solidFill>
                <a:uFill>
                  <a:solidFill>
                    <a:srgbClr val="FFFFFF"/>
                  </a:solidFill>
                </a:uFill>
                <a:latin typeface="Source Sans Pro Semibold"/>
              </a:rPr>
              <a:t> use </a:t>
            </a:r>
            <a:r>
              <a:rPr lang="pt-BR" sz="1600" b="1" strike="noStrike" spc="-1" dirty="0" err="1">
                <a:solidFill>
                  <a:srgbClr val="2C3E50"/>
                </a:solidFill>
                <a:uFill>
                  <a:solidFill>
                    <a:srgbClr val="FFFFFF"/>
                  </a:solidFill>
                </a:uFill>
                <a:latin typeface="Source Sans Pro Semibold"/>
              </a:rPr>
              <a:t>of</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device</a:t>
            </a:r>
            <a:r>
              <a:rPr lang="pt-BR" sz="1600" b="1" strike="noStrike" spc="-1" dirty="0">
                <a:solidFill>
                  <a:srgbClr val="2C3E50"/>
                </a:solidFill>
                <a:uFill>
                  <a:solidFill>
                    <a:srgbClr val="FFFFFF"/>
                  </a:solidFill>
                </a:uFill>
                <a:latin typeface="Source Sans Pro Semibold"/>
              </a:rPr>
              <a:t> - </a:t>
            </a:r>
            <a:r>
              <a:rPr lang="pt-BR" sz="1600" b="1" strike="noStrike" spc="-1" dirty="0" err="1">
                <a:solidFill>
                  <a:srgbClr val="2C3E50"/>
                </a:solidFill>
                <a:uFill>
                  <a:solidFill>
                    <a:srgbClr val="FFFFFF"/>
                  </a:solidFill>
                </a:uFill>
                <a:latin typeface="Source Sans Pro Semibold"/>
              </a:rPr>
              <a:t>perhaps</a:t>
            </a:r>
            <a:r>
              <a:rPr lang="pt-BR" sz="1600" b="1" strike="noStrike" spc="-1" dirty="0">
                <a:solidFill>
                  <a:srgbClr val="2C3E50"/>
                </a:solidFill>
                <a:uFill>
                  <a:solidFill>
                    <a:srgbClr val="FFFFFF"/>
                  </a:solidFill>
                </a:uFill>
                <a:latin typeface="Source Sans Pro Semibold"/>
              </a:rPr>
              <a:t> in </a:t>
            </a:r>
            <a:r>
              <a:rPr lang="pt-BR" sz="1600" b="1" strike="noStrike" spc="-1" dirty="0" err="1">
                <a:solidFill>
                  <a:srgbClr val="2C3E50"/>
                </a:solidFill>
                <a:uFill>
                  <a:solidFill>
                    <a:srgbClr val="FFFFFF"/>
                  </a:solidFill>
                </a:uFill>
                <a:latin typeface="Source Sans Pro Semibold"/>
              </a:rPr>
              <a:t>five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years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intel</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says</a:t>
            </a:r>
            <a:r>
              <a:rPr lang="pt-BR" sz="1600" b="1" strike="noStrike" spc="-1" dirty="0">
                <a:solidFill>
                  <a:srgbClr val="2C3E50"/>
                </a:solidFill>
                <a:uFill>
                  <a:solidFill>
                    <a:srgbClr val="FFFFFF"/>
                  </a:solidFill>
                </a:uFill>
                <a:latin typeface="Source Sans Pro Semibold"/>
              </a:rPr>
              <a:t> - </a:t>
            </a:r>
            <a:r>
              <a:rPr lang="pt-BR" sz="1600" b="1" strike="noStrike" spc="-1" dirty="0" err="1">
                <a:solidFill>
                  <a:srgbClr val="2C3E50"/>
                </a:solidFill>
                <a:uFill>
                  <a:solidFill>
                    <a:srgbClr val="FFFFFF"/>
                  </a:solidFill>
                </a:uFill>
                <a:latin typeface="Source Sans Pro Semibold"/>
              </a:rPr>
              <a:t>will</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probably</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be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to</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make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super-low-cost</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tranceivers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thet</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convert</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electrical</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signals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to</a:t>
            </a:r>
            <a:r>
              <a:rPr lang="pt-BR" sz="1600" b="1" strike="noStrike" spc="-1" dirty="0">
                <a:solidFill>
                  <a:srgbClr val="2C3E50"/>
                </a:solidFill>
                <a:uFill>
                  <a:solidFill>
                    <a:srgbClr val="FFFFFF"/>
                  </a:solidFill>
                </a:uFill>
                <a:latin typeface="Source Sans Pro Semibold"/>
              </a:rPr>
              <a:t> light </a:t>
            </a:r>
            <a:r>
              <a:rPr lang="pt-BR" sz="1600" b="1" strike="noStrike" spc="-1" dirty="0" err="1">
                <a:solidFill>
                  <a:srgbClr val="2C3E50"/>
                </a:solidFill>
                <a:uFill>
                  <a:solidFill>
                    <a:srgbClr val="FFFFFF"/>
                  </a:solidFill>
                </a:uFill>
                <a:latin typeface="Source Sans Pro Semibold"/>
              </a:rPr>
              <a:t>signals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and</a:t>
            </a:r>
            <a:r>
              <a:rPr lang="pt-BR" sz="1600" b="1" strike="noStrike" spc="-1" dirty="0">
                <a:solidFill>
                  <a:srgbClr val="2C3E50"/>
                </a:solidFill>
                <a:uFill>
                  <a:solidFill>
                    <a:srgbClr val="FFFFFF"/>
                  </a:solidFill>
                </a:uFill>
                <a:latin typeface="Source Sans Pro Semibold"/>
              </a:rPr>
              <a:t> vice versa, in </a:t>
            </a:r>
            <a:r>
              <a:rPr lang="pt-BR" sz="1600" b="1" strike="noStrike" spc="-1" dirty="0" err="1">
                <a:solidFill>
                  <a:srgbClr val="2C3E50"/>
                </a:solidFill>
                <a:uFill>
                  <a:solidFill>
                    <a:srgbClr val="FFFFFF"/>
                  </a:solidFill>
                </a:uFill>
                <a:latin typeface="Source Sans Pro Semibold"/>
              </a:rPr>
              <a:t>optical-fiber</a:t>
            </a:r>
            <a:r>
              <a:rPr lang="pt-BR" sz="1600" b="1" strike="noStrike" spc="-1" dirty="0">
                <a:solidFill>
                  <a:srgbClr val="2C3E50"/>
                </a:solidFill>
                <a:uFill>
                  <a:solidFill>
                    <a:srgbClr val="FFFFFF"/>
                  </a:solidFill>
                </a:uFill>
                <a:latin typeface="Source Sans Pro Semibold"/>
              </a:rPr>
              <a:t> networks. </a:t>
            </a:r>
            <a:r>
              <a:rPr lang="pt-BR" sz="1600" b="1" strike="noStrike" spc="-1" dirty="0" err="1">
                <a:solidFill>
                  <a:srgbClr val="2C3E50"/>
                </a:solidFill>
                <a:uFill>
                  <a:solidFill>
                    <a:srgbClr val="FFFFFF"/>
                  </a:solidFill>
                </a:uFill>
                <a:latin typeface="Source Sans Pro Semibold"/>
              </a:rPr>
              <a:t>By</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end</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of</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decade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optical-silicon</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devices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might</a:t>
            </a:r>
            <a:r>
              <a:rPr lang="pt-BR" sz="1600" b="1" strike="noStrike" spc="-1" dirty="0">
                <a:solidFill>
                  <a:srgbClr val="2C3E50"/>
                </a:solidFill>
                <a:uFill>
                  <a:solidFill>
                    <a:srgbClr val="FFFFFF"/>
                  </a:solidFill>
                </a:uFill>
                <a:latin typeface="Source Sans Pro Semibold"/>
              </a:rPr>
              <a:t> show </a:t>
            </a:r>
            <a:r>
              <a:rPr lang="pt-BR" sz="1600" b="1" strike="noStrike" spc="-1" dirty="0" err="1">
                <a:solidFill>
                  <a:srgbClr val="2C3E50"/>
                </a:solidFill>
                <a:uFill>
                  <a:solidFill>
                    <a:srgbClr val="FFFFFF"/>
                  </a:solidFill>
                </a:uFill>
                <a:latin typeface="Source Sans Pro Semibold"/>
              </a:rPr>
              <a:t>up</a:t>
            </a:r>
            <a:r>
              <a:rPr lang="pt-BR" sz="1600" b="1" strike="noStrike" spc="-1" dirty="0">
                <a:solidFill>
                  <a:srgbClr val="2C3E50"/>
                </a:solidFill>
                <a:uFill>
                  <a:solidFill>
                    <a:srgbClr val="FFFFFF"/>
                  </a:solidFill>
                </a:uFill>
                <a:latin typeface="Source Sans Pro Semibold"/>
              </a:rPr>
              <a:t> in servers, </a:t>
            </a:r>
            <a:r>
              <a:rPr lang="pt-BR" sz="1600" b="1" strike="noStrike" spc="-1" dirty="0" err="1">
                <a:solidFill>
                  <a:srgbClr val="2C3E50"/>
                </a:solidFill>
                <a:uFill>
                  <a:solidFill>
                    <a:srgbClr val="FFFFFF"/>
                  </a:solidFill>
                </a:uFill>
                <a:latin typeface="Source Sans Pro Semibold"/>
              </a:rPr>
              <a:t>and</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by</a:t>
            </a:r>
            <a:r>
              <a:rPr lang="pt-BR" sz="1600" b="1" strike="noStrike" spc="-1" dirty="0">
                <a:solidFill>
                  <a:srgbClr val="2C3E50"/>
                </a:solidFill>
                <a:uFill>
                  <a:solidFill>
                    <a:srgbClr val="FFFFFF"/>
                  </a:solidFill>
                </a:uFill>
                <a:latin typeface="Source Sans Pro Semibold"/>
              </a:rPr>
              <a:t> 2014 </a:t>
            </a:r>
            <a:r>
              <a:rPr lang="pt-BR" sz="1600" b="1" strike="noStrike" spc="-1" dirty="0" err="1">
                <a:solidFill>
                  <a:srgbClr val="2C3E50"/>
                </a:solidFill>
                <a:uFill>
                  <a:solidFill>
                    <a:srgbClr val="FFFFFF"/>
                  </a:solidFill>
                </a:uFill>
                <a:latin typeface="Source Sans Pro Semibold"/>
              </a:rPr>
              <a:t>perhaps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inside</a:t>
            </a:r>
            <a:r>
              <a:rPr lang="pt-BR" sz="1600" b="1" strike="noStrike" spc="-1" dirty="0">
                <a:solidFill>
                  <a:srgbClr val="2C3E50"/>
                </a:solidFill>
                <a:uFill>
                  <a:solidFill>
                    <a:srgbClr val="FFFFFF"/>
                  </a:solidFill>
                </a:uFill>
                <a:latin typeface="Source Sans Pro Semibold"/>
              </a:rPr>
              <a:t> PCs, </a:t>
            </a:r>
            <a:r>
              <a:rPr lang="pt-BR" sz="1600" b="1" strike="noStrike" spc="-1" dirty="0" err="1">
                <a:solidFill>
                  <a:srgbClr val="2C3E50"/>
                </a:solidFill>
                <a:uFill>
                  <a:solidFill>
                    <a:srgbClr val="FFFFFF"/>
                  </a:solidFill>
                </a:uFill>
                <a:latin typeface="Source Sans Pro Semibold"/>
              </a:rPr>
              <a:t>giving</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them</a:t>
            </a:r>
            <a:r>
              <a:rPr lang="pt-BR" sz="1600" b="1" strike="noStrike" spc="-1" dirty="0">
                <a:solidFill>
                  <a:srgbClr val="2C3E50"/>
                </a:solidFill>
                <a:uFill>
                  <a:solidFill>
                    <a:srgbClr val="FFFFFF"/>
                  </a:solidFill>
                </a:uFill>
                <a:latin typeface="Source Sans Pro Semibold"/>
              </a:rPr>
              <a:t> more </a:t>
            </a:r>
            <a:r>
              <a:rPr lang="pt-BR" sz="1600" b="1" strike="noStrike" spc="-1" dirty="0" err="1">
                <a:solidFill>
                  <a:srgbClr val="2C3E50"/>
                </a:solidFill>
                <a:uFill>
                  <a:solidFill>
                    <a:srgbClr val="FFFFFF"/>
                  </a:solidFill>
                </a:uFill>
                <a:latin typeface="Source Sans Pro Semibold"/>
              </a:rPr>
              <a:t>oomph</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One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of</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these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days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innards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of</a:t>
            </a:r>
            <a:r>
              <a:rPr lang="pt-BR" sz="1600" b="1" strike="noStrike" spc="-1" dirty="0">
                <a:solidFill>
                  <a:srgbClr val="2C3E50"/>
                </a:solidFill>
                <a:uFill>
                  <a:solidFill>
                    <a:srgbClr val="FFFFFF"/>
                  </a:solidFill>
                </a:uFill>
                <a:latin typeface="Source Sans Pro Semibold"/>
              </a:rPr>
              <a:t> a PC </a:t>
            </a:r>
            <a:r>
              <a:rPr lang="pt-BR" sz="1600" b="1" strike="noStrike" spc="-1" dirty="0" err="1">
                <a:solidFill>
                  <a:srgbClr val="2C3E50"/>
                </a:solidFill>
                <a:uFill>
                  <a:solidFill>
                    <a:srgbClr val="FFFFFF"/>
                  </a:solidFill>
                </a:uFill>
                <a:latin typeface="Source Sans Pro Semibold"/>
              </a:rPr>
              <a:t>may</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consist</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mostly</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of</a:t>
            </a:r>
            <a:r>
              <a:rPr lang="pt-BR" sz="1600" b="1" strike="noStrike" spc="-1" dirty="0">
                <a:solidFill>
                  <a:srgbClr val="2C3E50"/>
                </a:solidFill>
                <a:uFill>
                  <a:solidFill>
                    <a:srgbClr val="FFFFFF"/>
                  </a:solidFill>
                </a:uFill>
                <a:latin typeface="Source Sans Pro Semibold"/>
              </a:rPr>
              <a:t> light </a:t>
            </a:r>
            <a:r>
              <a:rPr lang="pt-BR" sz="1600" b="1" strike="noStrike" spc="-1" dirty="0" err="1">
                <a:solidFill>
                  <a:srgbClr val="2C3E50"/>
                </a:solidFill>
                <a:uFill>
                  <a:solidFill>
                    <a:srgbClr val="FFFFFF"/>
                  </a:solidFill>
                </a:uFill>
                <a:latin typeface="Source Sans Pro Semibold"/>
              </a:rPr>
              <a:t>circuits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rather</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than</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electrical</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ones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If</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that</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happens</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information</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would</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flow</a:t>
            </a:r>
            <a:r>
              <a:rPr lang="pt-BR" sz="1600" b="1" strike="noStrike" spc="-1" dirty="0">
                <a:solidFill>
                  <a:srgbClr val="2C3E50"/>
                </a:solidFill>
                <a:uFill>
                  <a:solidFill>
                    <a:srgbClr val="FFFFFF"/>
                  </a:solidFill>
                </a:uFill>
                <a:latin typeface="Source Sans Pro Semibold"/>
              </a:rPr>
              <a:t> more </a:t>
            </a:r>
            <a:r>
              <a:rPr lang="pt-BR" sz="1600" b="1" strike="noStrike" spc="-1" dirty="0" err="1">
                <a:solidFill>
                  <a:srgbClr val="2C3E50"/>
                </a:solidFill>
                <a:uFill>
                  <a:solidFill>
                    <a:srgbClr val="FFFFFF"/>
                  </a:solidFill>
                </a:uFill>
                <a:latin typeface="Source Sans Pro Semibold"/>
              </a:rPr>
              <a:t>freely</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Zipping</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movies</a:t>
            </a:r>
            <a:r>
              <a:rPr lang="pt-BR" sz="1600" b="1" strike="noStrike" spc="-1" dirty="0">
                <a:solidFill>
                  <a:srgbClr val="2C3E50"/>
                </a:solidFill>
                <a:uFill>
                  <a:solidFill>
                    <a:srgbClr val="FFFFFF"/>
                  </a:solidFill>
                </a:uFill>
                <a:latin typeface="Source Sans Pro Semibold"/>
              </a:rPr>
              <a:t> over </a:t>
            </a:r>
            <a:r>
              <a:rPr lang="pt-BR" sz="1600" b="1" strike="noStrike" spc="-1" dirty="0" err="1">
                <a:solidFill>
                  <a:srgbClr val="2C3E50"/>
                </a:solidFill>
                <a:uFill>
                  <a:solidFill>
                    <a:srgbClr val="FFFFFF"/>
                  </a:solidFill>
                </a:uFill>
                <a:latin typeface="Source Sans Pro Semibold"/>
              </a:rPr>
              <a:t>the</a:t>
            </a:r>
            <a:r>
              <a:rPr lang="pt-BR" sz="1600" b="1" strike="noStrike" spc="-1" dirty="0">
                <a:solidFill>
                  <a:srgbClr val="2C3E50"/>
                </a:solidFill>
                <a:uFill>
                  <a:solidFill>
                    <a:srgbClr val="FFFFFF"/>
                  </a:solidFill>
                </a:uFill>
                <a:latin typeface="Source Sans Pro Semibold"/>
              </a:rPr>
              <a:t> internet </a:t>
            </a:r>
            <a:r>
              <a:rPr lang="pt-BR" sz="1600" b="1" strike="noStrike" spc="-1" dirty="0" err="1">
                <a:solidFill>
                  <a:srgbClr val="2C3E50"/>
                </a:solidFill>
                <a:uFill>
                  <a:solidFill>
                    <a:srgbClr val="FFFFFF"/>
                  </a:solidFill>
                </a:uFill>
                <a:latin typeface="Source Sans Pro Semibold"/>
              </a:rPr>
              <a:t>by</a:t>
            </a:r>
            <a:r>
              <a:rPr lang="pt-BR" sz="1600" b="1" strike="noStrike" spc="-1" dirty="0">
                <a:solidFill>
                  <a:srgbClr val="2C3E50"/>
                </a:solidFill>
                <a:uFill>
                  <a:solidFill>
                    <a:srgbClr val="FFFFFF"/>
                  </a:solidFill>
                </a:uFill>
                <a:latin typeface="Source Sans Pro Semibold"/>
              </a:rPr>
              <a:t> PC </a:t>
            </a:r>
            <a:r>
              <a:rPr lang="pt-BR" sz="1600" b="1" strike="noStrike" spc="-1" dirty="0" err="1">
                <a:solidFill>
                  <a:srgbClr val="2C3E50"/>
                </a:solidFill>
                <a:uFill>
                  <a:solidFill>
                    <a:srgbClr val="FFFFFF"/>
                  </a:solidFill>
                </a:uFill>
                <a:latin typeface="Source Sans Pro Semibold"/>
              </a:rPr>
              <a:t>might</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be</a:t>
            </a:r>
            <a:r>
              <a:rPr lang="pt-BR" sz="1600" b="1" strike="noStrike" spc="-1" dirty="0">
                <a:solidFill>
                  <a:srgbClr val="2C3E50"/>
                </a:solidFill>
                <a:uFill>
                  <a:solidFill>
                    <a:srgbClr val="FFFFFF"/>
                  </a:solidFill>
                </a:uFill>
                <a:latin typeface="Source Sans Pro Semibold"/>
              </a:rPr>
              <a:t> as </a:t>
            </a:r>
            <a:r>
              <a:rPr lang="pt-BR" sz="1600" b="1" strike="noStrike" spc="-1" dirty="0" err="1">
                <a:solidFill>
                  <a:srgbClr val="2C3E50"/>
                </a:solidFill>
                <a:uFill>
                  <a:solidFill>
                    <a:srgbClr val="FFFFFF"/>
                  </a:solidFill>
                </a:uFill>
                <a:latin typeface="Source Sans Pro Semibold"/>
              </a:rPr>
              <a:t>easy</a:t>
            </a:r>
            <a:r>
              <a:rPr lang="pt-BR" sz="1600" b="1" strike="noStrike" spc="-1" dirty="0">
                <a:solidFill>
                  <a:srgbClr val="2C3E50"/>
                </a:solidFill>
                <a:uFill>
                  <a:solidFill>
                    <a:srgbClr val="FFFFFF"/>
                  </a:solidFill>
                </a:uFill>
                <a:latin typeface="Source Sans Pro Semibold"/>
              </a:rPr>
              <a:t> as trading </a:t>
            </a:r>
            <a:r>
              <a:rPr lang="pt-BR" sz="1600" b="1" strike="noStrike" spc="-1" dirty="0" err="1">
                <a:solidFill>
                  <a:srgbClr val="2C3E50"/>
                </a:solidFill>
                <a:uFill>
                  <a:solidFill>
                    <a:srgbClr val="FFFFFF"/>
                  </a:solidFill>
                </a:uFill>
                <a:latin typeface="Source Sans Pro Semibold"/>
              </a:rPr>
              <a:t>music</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and</a:t>
            </a:r>
            <a:r>
              <a:rPr lang="pt-BR" sz="1600" b="1" strike="noStrike" spc="-1" dirty="0">
                <a:solidFill>
                  <a:srgbClr val="2C3E50"/>
                </a:solidFill>
                <a:uFill>
                  <a:solidFill>
                    <a:srgbClr val="FFFFFF"/>
                  </a:solidFill>
                </a:uFill>
                <a:latin typeface="Source Sans Pro Semibold"/>
              </a:rPr>
              <a:t> e-mail; a </a:t>
            </a:r>
            <a:r>
              <a:rPr lang="pt-BR" sz="1600" b="1" strike="noStrike" spc="-1" dirty="0" err="1">
                <a:solidFill>
                  <a:srgbClr val="2C3E50"/>
                </a:solidFill>
                <a:uFill>
                  <a:solidFill>
                    <a:srgbClr val="FFFFFF"/>
                  </a:solidFill>
                </a:uFill>
                <a:latin typeface="Source Sans Pro Semibold"/>
              </a:rPr>
              <a:t>doctor</a:t>
            </a:r>
            <a:r>
              <a:rPr lang="pt-BR" sz="1600" b="1" strike="noStrike" spc="-1" dirty="0">
                <a:solidFill>
                  <a:srgbClr val="2C3E50"/>
                </a:solidFill>
                <a:uFill>
                  <a:solidFill>
                    <a:srgbClr val="FFFFFF"/>
                  </a:solidFill>
                </a:uFill>
                <a:latin typeface="Source Sans Pro Semibold"/>
              </a:rPr>
              <a:t> in </a:t>
            </a:r>
            <a:r>
              <a:rPr lang="pt-BR" sz="1600" b="1" strike="noStrike" spc="-1" dirty="0" err="1">
                <a:solidFill>
                  <a:srgbClr val="2C3E50"/>
                </a:solidFill>
                <a:uFill>
                  <a:solidFill>
                    <a:srgbClr val="FFFFFF"/>
                  </a:solidFill>
                </a:uFill>
                <a:latin typeface="Source Sans Pro Semibold"/>
              </a:rPr>
              <a:t>hawaii</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might</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inexpensively</a:t>
            </a:r>
            <a:r>
              <a:rPr lang="pt-BR" sz="1600" b="1" strike="noStrike" spc="-1" dirty="0">
                <a:solidFill>
                  <a:srgbClr val="2C3E50"/>
                </a:solidFill>
                <a:uFill>
                  <a:solidFill>
                    <a:srgbClr val="FFFFFF"/>
                  </a:solidFill>
                </a:uFill>
                <a:latin typeface="Source Sans Pro Semibold"/>
              </a:rPr>
              <a:t> monitor a </a:t>
            </a:r>
            <a:r>
              <a:rPr lang="pt-BR" sz="1600" b="1" strike="noStrike" spc="-1" dirty="0" err="1">
                <a:solidFill>
                  <a:srgbClr val="2C3E50"/>
                </a:solidFill>
                <a:uFill>
                  <a:solidFill>
                    <a:srgbClr val="FFFFFF"/>
                  </a:solidFill>
                </a:uFill>
                <a:latin typeface="Source Sans Pro Semibold"/>
              </a:rPr>
              <a:t>patient's</a:t>
            </a:r>
            <a:r>
              <a:rPr lang="pt-BR" sz="1600" b="1" strike="noStrike" spc="-1" dirty="0">
                <a:solidFill>
                  <a:srgbClr val="2C3E50"/>
                </a:solidFill>
                <a:uFill>
                  <a:solidFill>
                    <a:srgbClr val="FFFFFF"/>
                  </a:solidFill>
                </a:uFill>
                <a:latin typeface="Source Sans Pro Semibold"/>
              </a:rPr>
              <a:t> CAT </a:t>
            </a:r>
            <a:r>
              <a:rPr lang="pt-BR" sz="1600" b="1" strike="noStrike" spc="-1" dirty="0" err="1">
                <a:solidFill>
                  <a:srgbClr val="2C3E50"/>
                </a:solidFill>
                <a:uFill>
                  <a:solidFill>
                    <a:srgbClr val="FFFFFF"/>
                  </a:solidFill>
                </a:uFill>
                <a:latin typeface="Source Sans Pro Semibold"/>
              </a:rPr>
              <a:t>scan</a:t>
            </a:r>
            <a:r>
              <a:rPr lang="pt-BR" sz="1600" b="1" strike="noStrike" spc="-1" dirty="0">
                <a:solidFill>
                  <a:srgbClr val="2C3E50"/>
                </a:solidFill>
                <a:uFill>
                  <a:solidFill>
                    <a:srgbClr val="FFFFFF"/>
                  </a:solidFill>
                </a:uFill>
                <a:latin typeface="Source Sans Pro Semibold"/>
              </a:rPr>
              <a:t> in real time in Berlin; </a:t>
            </a:r>
            <a:r>
              <a:rPr lang="pt-BR" sz="1600" b="1" strike="noStrike" spc="-1" dirty="0" err="1">
                <a:solidFill>
                  <a:srgbClr val="2C3E50"/>
                </a:solidFill>
                <a:uFill>
                  <a:solidFill>
                    <a:srgbClr val="FFFFFF"/>
                  </a:solidFill>
                </a:uFill>
                <a:latin typeface="Source Sans Pro Semibold"/>
              </a:rPr>
              <a:t>or</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each</a:t>
            </a:r>
            <a:r>
              <a:rPr lang="pt-BR" sz="1600" b="1" strike="noStrike" spc="-1" dirty="0">
                <a:solidFill>
                  <a:srgbClr val="2C3E50"/>
                </a:solidFill>
                <a:uFill>
                  <a:solidFill>
                    <a:srgbClr val="FFFFFF"/>
                  </a:solidFill>
                </a:uFill>
                <a:latin typeface="Source Sans Pro Semibold"/>
              </a:rPr>
              <a:t> home </a:t>
            </a:r>
            <a:r>
              <a:rPr lang="pt-BR" sz="1600" b="1" strike="noStrike" spc="-1" dirty="0" err="1">
                <a:solidFill>
                  <a:srgbClr val="2C3E50"/>
                </a:solidFill>
                <a:uFill>
                  <a:solidFill>
                    <a:srgbClr val="FFFFFF"/>
                  </a:solidFill>
                </a:uFill>
                <a:latin typeface="Source Sans Pro Semibold"/>
              </a:rPr>
              <a:t>might</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crunch</a:t>
            </a:r>
            <a:r>
              <a:rPr lang="pt-BR" sz="1600" b="1" strike="noStrike" spc="-1" dirty="0">
                <a:solidFill>
                  <a:srgbClr val="2C3E50"/>
                </a:solidFill>
                <a:uFill>
                  <a:solidFill>
                    <a:srgbClr val="FFFFFF"/>
                  </a:solidFill>
                </a:uFill>
                <a:latin typeface="Source Sans Pro Semibold"/>
              </a:rPr>
              <a:t> its </a:t>
            </a:r>
            <a:r>
              <a:rPr lang="pt-BR" sz="1600" b="1" strike="noStrike" spc="-1" dirty="0" err="1">
                <a:solidFill>
                  <a:srgbClr val="2C3E50"/>
                </a:solidFill>
                <a:uFill>
                  <a:solidFill>
                    <a:srgbClr val="FFFFFF"/>
                  </a:solidFill>
                </a:uFill>
                <a:latin typeface="Source Sans Pro Semibold"/>
              </a:rPr>
              <a:t>own</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unique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weather</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forecast</a:t>
            </a:r>
            <a:r>
              <a:rPr lang="pt-BR" sz="1600" b="1" strike="noStrike" spc="-1" dirty="0">
                <a:solidFill>
                  <a:srgbClr val="2C3E50"/>
                </a:solidFill>
                <a:uFill>
                  <a:solidFill>
                    <a:srgbClr val="FFFFFF"/>
                  </a:solidFill>
                </a:uFill>
                <a:latin typeface="Source Sans Pro Semibold"/>
              </a:rPr>
              <a:t>. For </a:t>
            </a:r>
            <a:r>
              <a:rPr lang="pt-BR" sz="1600" b="1" strike="noStrike" spc="-1" dirty="0" err="1">
                <a:solidFill>
                  <a:srgbClr val="2C3E50"/>
                </a:solidFill>
                <a:uFill>
                  <a:solidFill>
                    <a:srgbClr val="FFFFFF"/>
                  </a:solidFill>
                </a:uFill>
                <a:latin typeface="Source Sans Pro Semibold"/>
              </a:rPr>
              <a:t>now</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though</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all</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that</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is</a:t>
            </a:r>
            <a:r>
              <a:rPr lang="pt-BR" sz="1600" b="1" strike="noStrike" spc="-1" dirty="0">
                <a:solidFill>
                  <a:srgbClr val="2C3E50"/>
                </a:solidFill>
                <a:uFill>
                  <a:solidFill>
                    <a:srgbClr val="FFFFFF"/>
                  </a:solidFill>
                </a:uFill>
                <a:latin typeface="Source Sans Pro Semibold"/>
              </a:rPr>
              <a:t> over </a:t>
            </a:r>
            <a:r>
              <a:rPr lang="pt-BR" sz="1600" b="1" strike="noStrike" spc="-1" dirty="0" err="1">
                <a:solidFill>
                  <a:srgbClr val="2C3E50"/>
                </a:solidFill>
                <a:uFill>
                  <a:solidFill>
                    <a:srgbClr val="FFFFFF"/>
                  </a:solidFill>
                </a:uFill>
                <a:latin typeface="Source Sans Pro Semibold"/>
              </a:rPr>
              <a:t>the</a:t>
            </a:r>
            <a:r>
              <a:rPr lang="pt-BR" sz="1600" b="1" strike="noStrike" spc="-1" dirty="0">
                <a:solidFill>
                  <a:srgbClr val="2C3E50"/>
                </a:solidFill>
                <a:uFill>
                  <a:solidFill>
                    <a:srgbClr val="FFFFFF"/>
                  </a:solidFill>
                </a:uFill>
                <a:latin typeface="Source Sans Pro Semibold"/>
              </a:rPr>
              <a:t> </a:t>
            </a:r>
            <a:r>
              <a:rPr lang="pt-BR" sz="1600" b="1" strike="noStrike" spc="-1" dirty="0" err="1">
                <a:solidFill>
                  <a:srgbClr val="2C3E50"/>
                </a:solidFill>
                <a:uFill>
                  <a:solidFill>
                    <a:srgbClr val="FFFFFF"/>
                  </a:solidFill>
                </a:uFill>
                <a:latin typeface="Source Sans Pro Semibold"/>
              </a:rPr>
              <a:t>rainbow</a:t>
            </a:r>
            <a:r>
              <a:rPr lang="pt-BR" sz="1600" b="1" strike="noStrike" spc="-1" dirty="0">
                <a:solidFill>
                  <a:srgbClr val="2C3E50"/>
                </a:solidFill>
                <a:uFill>
                  <a:solidFill>
                    <a:srgbClr val="FFFFFF"/>
                  </a:solidFill>
                </a:uFill>
                <a:latin typeface="Source Sans Pro Semibold"/>
              </a:rPr>
              <a:t>.</a:t>
            </a:r>
          </a:p>
        </p:txBody>
      </p:sp>
      <p:sp>
        <p:nvSpPr>
          <p:cNvPr id="94" name="TextShape 3"/>
          <p:cNvSpPr txBox="1"/>
          <p:nvPr/>
        </p:nvSpPr>
        <p:spPr>
          <a:xfrm>
            <a:off x="360000" y="4467941"/>
            <a:ext cx="9360000" cy="2403720"/>
          </a:xfrm>
          <a:prstGeom prst="rect">
            <a:avLst/>
          </a:prstGeom>
          <a:noFill/>
          <a:ln>
            <a:noFill/>
          </a:ln>
        </p:spPr>
        <p:txBody>
          <a:bodyPr lIns="0" tIns="0" rIns="0" bIns="0"/>
          <a:lstStyle/>
          <a:p>
            <a:pPr marL="108000" algn="just">
              <a:buClr>
                <a:srgbClr val="2C3E50"/>
              </a:buClr>
              <a:buSzPct val="45000"/>
            </a:pPr>
            <a:r>
              <a:rPr lang="pt-BR" sz="1600" b="1" strike="noStrike" spc="-1" dirty="0" smtClean="0">
                <a:solidFill>
                  <a:srgbClr val="800000"/>
                </a:solidFill>
                <a:uFill>
                  <a:solidFill>
                    <a:srgbClr val="FFFFFF"/>
                  </a:solidFill>
                </a:uFill>
                <a:latin typeface="Source Sans Pro Semibold"/>
              </a:rPr>
              <a:t>(	O </a:t>
            </a:r>
            <a:r>
              <a:rPr lang="pt-BR" sz="1600" b="1" strike="noStrike" spc="-1" dirty="0">
                <a:solidFill>
                  <a:srgbClr val="800000"/>
                </a:solidFill>
                <a:uFill>
                  <a:solidFill>
                    <a:srgbClr val="FFFFFF"/>
                  </a:solidFill>
                </a:uFill>
                <a:latin typeface="Source Sans Pro Semibold"/>
              </a:rPr>
              <a:t>primeiro uso do dispositivo - talvez em cinco anos, segundo a Intel - provavelmente será fazer "</a:t>
            </a:r>
            <a:r>
              <a:rPr lang="pt-BR" sz="1600" b="1" strike="noStrike" spc="-1" dirty="0" err="1">
                <a:solidFill>
                  <a:srgbClr val="800000"/>
                </a:solidFill>
                <a:uFill>
                  <a:solidFill>
                    <a:srgbClr val="FFFFFF"/>
                  </a:solidFill>
                </a:uFill>
                <a:latin typeface="Source Sans Pro Semibold"/>
              </a:rPr>
              <a:t>tranceivers</a:t>
            </a:r>
            <a:r>
              <a:rPr lang="pt-BR" sz="1600" b="1" strike="noStrike" spc="-1" dirty="0">
                <a:solidFill>
                  <a:srgbClr val="800000"/>
                </a:solidFill>
                <a:uFill>
                  <a:solidFill>
                    <a:srgbClr val="FFFFFF"/>
                  </a:solidFill>
                </a:uFill>
                <a:latin typeface="Source Sans Pro Semibold"/>
              </a:rPr>
              <a:t>" de baixo custo que convertem sinais elétricos em sinais de luz, e vice-versa, em redes de fibra óptica. Na década, os dispositivos de silício óptico podem aparecer em servidores e, em 2014, talvez dentro dos PCs, dando-lhes mais potência. Em um desses dias, as entranhas de um PC podem consistir principalmente em circuitos de luz, e não em circuitos elétricos. se isso acontecer, a informação fluirá mais livremente. compactar filmes pela Internet pelo PC pode ser tão fácil quanto trocar música e e-mail; um doutor no </a:t>
            </a:r>
            <a:r>
              <a:rPr lang="pt-BR" sz="1600" b="1" strike="noStrike" spc="-1" dirty="0" err="1">
                <a:solidFill>
                  <a:srgbClr val="800000"/>
                </a:solidFill>
                <a:uFill>
                  <a:solidFill>
                    <a:srgbClr val="FFFFFF"/>
                  </a:solidFill>
                </a:uFill>
                <a:latin typeface="Source Sans Pro Semibold"/>
              </a:rPr>
              <a:t>havaí</a:t>
            </a:r>
            <a:r>
              <a:rPr lang="pt-BR" sz="1600" b="1" strike="noStrike" spc="-1" dirty="0">
                <a:solidFill>
                  <a:srgbClr val="800000"/>
                </a:solidFill>
                <a:uFill>
                  <a:solidFill>
                    <a:srgbClr val="FFFFFF"/>
                  </a:solidFill>
                </a:uFill>
                <a:latin typeface="Source Sans Pro Semibold"/>
              </a:rPr>
              <a:t> pode monitorar de maneira barata, em </a:t>
            </a:r>
            <a:r>
              <a:rPr lang="pt-BR" sz="1600" b="1" strike="noStrike" spc="-1" dirty="0" err="1">
                <a:solidFill>
                  <a:srgbClr val="800000"/>
                </a:solidFill>
                <a:uFill>
                  <a:solidFill>
                    <a:srgbClr val="FFFFFF"/>
                  </a:solidFill>
                </a:uFill>
                <a:latin typeface="Source Sans Pro Semibold"/>
              </a:rPr>
              <a:t>berlim</a:t>
            </a:r>
            <a:r>
              <a:rPr lang="pt-BR" sz="1600" b="1" strike="noStrike" spc="-1" dirty="0">
                <a:solidFill>
                  <a:srgbClr val="800000"/>
                </a:solidFill>
                <a:uFill>
                  <a:solidFill>
                    <a:srgbClr val="FFFFFF"/>
                  </a:solidFill>
                </a:uFill>
                <a:latin typeface="Source Sans Pro Semibold"/>
              </a:rPr>
              <a:t>, a tomografia de um paciente em tempo real ; ou cada casa pode processar sua própria previsão do tempo. Por enquanto, porém, tudo isso é sobre o arco-íris. )</a:t>
            </a:r>
            <a:endParaRPr lang="pt-BR" sz="16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trike="noStrike" spc="-1" dirty="0">
                <a:solidFill>
                  <a:srgbClr val="2C3E50"/>
                </a:solidFill>
                <a:uFill>
                  <a:solidFill>
                    <a:srgbClr val="FFFFFF"/>
                  </a:solidFill>
                </a:uFill>
                <a:latin typeface="Source Sans Pro Semibold"/>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360000" y="301320"/>
            <a:ext cx="9360000" cy="958680"/>
          </a:xfrm>
          <a:prstGeom prst="rect">
            <a:avLst/>
          </a:prstGeom>
          <a:noFill/>
          <a:ln>
            <a:noFill/>
          </a:ln>
        </p:spPr>
        <p:txBody>
          <a:bodyPr lIns="0" tIns="0" rIns="0" bIns="0" anchor="ctr"/>
          <a:lstStyle/>
          <a:p>
            <a:r>
              <a:rPr lang="pt-BR" sz="3600" b="1" strike="noStrike" spc="-1">
                <a:solidFill>
                  <a:srgbClr val="FFFFFF"/>
                </a:solidFill>
                <a:uFill>
                  <a:solidFill>
                    <a:srgbClr val="FFFFFF"/>
                  </a:solidFill>
                </a:uFill>
                <a:latin typeface="Source Sans Pro Black"/>
              </a:rPr>
              <a:t>1.  Discuta com um colega o significado dessas palavras?</a:t>
            </a:r>
          </a:p>
        </p:txBody>
      </p:sp>
      <p:sp>
        <p:nvSpPr>
          <p:cNvPr id="96" name="TextShape 2"/>
          <p:cNvSpPr txBox="1"/>
          <p:nvPr/>
        </p:nvSpPr>
        <p:spPr>
          <a:xfrm>
            <a:off x="669716" y="2142233"/>
            <a:ext cx="9288000" cy="2754232"/>
          </a:xfrm>
          <a:prstGeom prst="rect">
            <a:avLst/>
          </a:prstGeom>
          <a:noFill/>
          <a:ln>
            <a:noFill/>
          </a:ln>
        </p:spPr>
        <p:txBody>
          <a:bodyPr lIns="0" tIns="0" rIns="0" bIns="0"/>
          <a:lstStyle/>
          <a:p>
            <a:pPr marL="108000">
              <a:buClr>
                <a:srgbClr val="2C3E50"/>
              </a:buClr>
              <a:buSzPct val="45000"/>
            </a:pPr>
            <a:r>
              <a:rPr lang="pt-BR" sz="3200" b="1" strike="noStrike" spc="-1" dirty="0" smtClean="0">
                <a:solidFill>
                  <a:srgbClr val="800000"/>
                </a:solidFill>
                <a:uFill>
                  <a:solidFill>
                    <a:srgbClr val="FFFFFF"/>
                  </a:solidFill>
                </a:uFill>
                <a:latin typeface="Source Sans Pro Semibold"/>
              </a:rPr>
              <a:t>Light</a:t>
            </a:r>
            <a:r>
              <a:rPr lang="pt-BR" sz="3200" b="1" spc="-1" dirty="0">
                <a:solidFill>
                  <a:srgbClr val="800000"/>
                </a:solidFill>
                <a:uFill>
                  <a:solidFill>
                    <a:srgbClr val="FFFFFF"/>
                  </a:solidFill>
                </a:uFill>
                <a:latin typeface="Source Sans Pro Semibold"/>
              </a:rPr>
              <a:t>	</a:t>
            </a:r>
            <a:r>
              <a:rPr lang="pt-BR" sz="3200" b="1" spc="-1" dirty="0" smtClean="0">
                <a:solidFill>
                  <a:srgbClr val="800000"/>
                </a:solidFill>
                <a:uFill>
                  <a:solidFill>
                    <a:srgbClr val="FFFFFF"/>
                  </a:solidFill>
                </a:uFill>
                <a:latin typeface="Source Sans Pro Semibold"/>
              </a:rPr>
              <a:t>		</a:t>
            </a:r>
            <a:r>
              <a:rPr lang="pt-BR" sz="3200" b="1" strike="noStrike" spc="-1" dirty="0" err="1" smtClean="0">
                <a:solidFill>
                  <a:srgbClr val="800000"/>
                </a:solidFill>
                <a:uFill>
                  <a:solidFill>
                    <a:srgbClr val="FFFFFF"/>
                  </a:solidFill>
                </a:uFill>
                <a:latin typeface="Source Sans Pro Semibold"/>
              </a:rPr>
              <a:t>Silicon</a:t>
            </a:r>
            <a:r>
              <a:rPr lang="pt-BR" sz="3200" b="1" strike="noStrike" spc="-1" dirty="0">
                <a:solidFill>
                  <a:srgbClr val="800000"/>
                </a:solidFill>
                <a:uFill>
                  <a:solidFill>
                    <a:srgbClr val="FFFFFF"/>
                  </a:solidFill>
                </a:uFill>
                <a:latin typeface="Source Sans Pro Semibold"/>
              </a:rPr>
              <a:t>			</a:t>
            </a:r>
            <a:r>
              <a:rPr lang="pt-BR" sz="3200" b="1" strike="noStrike" spc="-1" dirty="0" smtClean="0">
                <a:solidFill>
                  <a:srgbClr val="800000"/>
                </a:solidFill>
                <a:uFill>
                  <a:solidFill>
                    <a:srgbClr val="FFFFFF"/>
                  </a:solidFill>
                </a:uFill>
                <a:latin typeface="Source Sans Pro Semibold"/>
              </a:rPr>
              <a:t>Chips </a:t>
            </a: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endParaRPr lang="pt-BR" sz="3200" b="1" spc="-1" dirty="0">
              <a:solidFill>
                <a:srgbClr val="2C3E50"/>
              </a:solidFill>
              <a:uFill>
                <a:solidFill>
                  <a:srgbClr val="FFFFFF"/>
                </a:solidFill>
              </a:uFill>
              <a:latin typeface="Source Sans Pro Semibold"/>
            </a:endParaRPr>
          </a:p>
          <a:p>
            <a:pPr marL="108000">
              <a:buClr>
                <a:srgbClr val="2C3E50"/>
              </a:buClr>
              <a:buSzPct val="45000"/>
            </a:pPr>
            <a:endParaRPr lang="pt-BR" sz="3200" b="1" strike="noStrike" spc="-1" dirty="0">
              <a:solidFill>
                <a:srgbClr val="2C3E50"/>
              </a:solidFill>
              <a:uFill>
                <a:solidFill>
                  <a:srgbClr val="FFFFFF"/>
                </a:solidFill>
              </a:uFill>
              <a:latin typeface="Source Sans Pro Semibold"/>
            </a:endParaRPr>
          </a:p>
          <a:p>
            <a:pPr marL="108000">
              <a:buClr>
                <a:srgbClr val="2C3E50"/>
              </a:buClr>
              <a:buSzPct val="45000"/>
            </a:pPr>
            <a:r>
              <a:rPr lang="pt-BR" sz="3200" b="1" spc="-1" dirty="0">
                <a:solidFill>
                  <a:srgbClr val="2C3E50"/>
                </a:solidFill>
                <a:uFill>
                  <a:solidFill>
                    <a:srgbClr val="FFFFFF"/>
                  </a:solidFill>
                </a:uFill>
                <a:latin typeface="Source Sans Pro Semibold"/>
              </a:rPr>
              <a:t>	</a:t>
            </a:r>
            <a:r>
              <a:rPr lang="pt-BR" sz="3200" b="1" strike="noStrike" spc="-1" dirty="0" smtClean="0">
                <a:solidFill>
                  <a:srgbClr val="800000"/>
                </a:solidFill>
                <a:uFill>
                  <a:solidFill>
                    <a:srgbClr val="FFFFFF"/>
                  </a:solidFill>
                </a:uFill>
                <a:latin typeface="Source Sans Pro Semibold"/>
              </a:rPr>
              <a:t>Eletric </a:t>
            </a:r>
            <a:r>
              <a:rPr lang="pt-BR" sz="3200" b="1" strike="noStrike" spc="-1" dirty="0">
                <a:solidFill>
                  <a:srgbClr val="800000"/>
                </a:solidFill>
                <a:uFill>
                  <a:solidFill>
                    <a:srgbClr val="FFFFFF"/>
                  </a:solidFill>
                </a:uFill>
                <a:latin typeface="Source Sans Pro Semibold"/>
              </a:rPr>
              <a:t>charge			</a:t>
            </a:r>
            <a:r>
              <a:rPr lang="pt-BR" sz="3200" b="1" strike="noStrike" spc="-1" dirty="0" err="1">
                <a:solidFill>
                  <a:srgbClr val="800000"/>
                </a:solidFill>
                <a:uFill>
                  <a:solidFill>
                    <a:srgbClr val="FFFFFF"/>
                  </a:solidFill>
                </a:uFill>
                <a:latin typeface="Source Sans Pro Semibold"/>
              </a:rPr>
              <a:t>Transceivers</a:t>
            </a:r>
            <a:r>
              <a:rPr lang="pt-BR" sz="3200" b="1" strike="noStrike" spc="-1" dirty="0">
                <a:solidFill>
                  <a:srgbClr val="800000"/>
                </a:solidFill>
                <a:uFill>
                  <a:solidFill>
                    <a:srgbClr val="FFFFFF"/>
                  </a:solidFill>
                </a:uFill>
                <a:latin typeface="Source Sans Pro Semibold"/>
              </a:rPr>
              <a:t> </a:t>
            </a: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TextShape 1"/>
          <p:cNvSpPr txBox="1"/>
          <p:nvPr/>
        </p:nvSpPr>
        <p:spPr>
          <a:xfrm>
            <a:off x="360000" y="301320"/>
            <a:ext cx="9360000" cy="958680"/>
          </a:xfrm>
          <a:prstGeom prst="rect">
            <a:avLst/>
          </a:prstGeom>
          <a:noFill/>
          <a:ln>
            <a:noFill/>
          </a:ln>
        </p:spPr>
        <p:txBody>
          <a:bodyPr lIns="0" tIns="0" rIns="0" bIns="0" anchor="ctr"/>
          <a:lstStyle/>
          <a:p>
            <a:r>
              <a:rPr lang="pt-BR" sz="3600" b="1" strike="noStrike" spc="-1">
                <a:solidFill>
                  <a:srgbClr val="FFFFFF"/>
                </a:solidFill>
                <a:uFill>
                  <a:solidFill>
                    <a:srgbClr val="FFFFFF"/>
                  </a:solidFill>
                </a:uFill>
                <a:latin typeface="Source Sans Pro Black"/>
              </a:rPr>
              <a:t>2. Quais relações você estabelece entre as palavras acima?</a:t>
            </a:r>
          </a:p>
        </p:txBody>
      </p:sp>
      <p:sp>
        <p:nvSpPr>
          <p:cNvPr id="98" name="TextShape 2"/>
          <p:cNvSpPr txBox="1"/>
          <p:nvPr/>
        </p:nvSpPr>
        <p:spPr>
          <a:xfrm>
            <a:off x="360000" y="1980000"/>
            <a:ext cx="9360000" cy="4284000"/>
          </a:xfrm>
          <a:prstGeom prst="rect">
            <a:avLst/>
          </a:prstGeom>
          <a:noFill/>
          <a:ln>
            <a:noFill/>
          </a:ln>
        </p:spPr>
        <p:txBody>
          <a:bodyPr lIns="0" tIns="0" rIns="0" bIns="0"/>
          <a:lstStyle/>
          <a:p>
            <a:pPr marL="108000" algn="just">
              <a:buClr>
                <a:srgbClr val="2C3E50"/>
              </a:buClr>
              <a:buSzPct val="45000"/>
            </a:pPr>
            <a:r>
              <a:rPr lang="pt-BR" sz="2400" b="1" strike="noStrike" spc="-1" dirty="0">
                <a:solidFill>
                  <a:srgbClr val="800000"/>
                </a:solidFill>
                <a:uFill>
                  <a:solidFill>
                    <a:srgbClr val="FFFFFF"/>
                  </a:solidFill>
                </a:uFill>
                <a:latin typeface="Source Sans Pro Semibold"/>
              </a:rPr>
              <a:t>Light</a:t>
            </a:r>
            <a:r>
              <a:rPr lang="pt-BR" sz="2400" b="1" strike="noStrike" spc="-1" dirty="0">
                <a:solidFill>
                  <a:srgbClr val="2C3E50"/>
                </a:solidFill>
                <a:uFill>
                  <a:solidFill>
                    <a:srgbClr val="FFFFFF"/>
                  </a:solidFill>
                </a:uFill>
                <a:latin typeface="Source Sans Pro Semibold"/>
              </a:rPr>
              <a:t>(Luz) é a forma que os engenheiros querem transportar informação, a </a:t>
            </a:r>
            <a:r>
              <a:rPr lang="pt-BR" sz="2400" b="1" strike="noStrike" spc="-1" dirty="0">
                <a:solidFill>
                  <a:srgbClr val="800000"/>
                </a:solidFill>
                <a:uFill>
                  <a:solidFill>
                    <a:srgbClr val="FFFFFF"/>
                  </a:solidFill>
                </a:uFill>
                <a:latin typeface="Source Sans Pro Semibold"/>
              </a:rPr>
              <a:t>Electric charge</a:t>
            </a:r>
            <a:r>
              <a:rPr lang="pt-BR" sz="2400" b="1" strike="noStrike" spc="-1" dirty="0">
                <a:solidFill>
                  <a:srgbClr val="2C3E50"/>
                </a:solidFill>
                <a:uFill>
                  <a:solidFill>
                    <a:srgbClr val="FFFFFF"/>
                  </a:solidFill>
                </a:uFill>
                <a:latin typeface="Source Sans Pro Semibold"/>
              </a:rPr>
              <a:t>(Carga Elétrica) seria usada para modificar a luz </a:t>
            </a:r>
            <a:r>
              <a:rPr lang="pt-BR" sz="2400" b="1" strike="noStrike" spc="-1" dirty="0" err="1">
                <a:solidFill>
                  <a:srgbClr val="2C3E50"/>
                </a:solidFill>
                <a:uFill>
                  <a:solidFill>
                    <a:srgbClr val="FFFFFF"/>
                  </a:solidFill>
                </a:uFill>
                <a:latin typeface="Source Sans Pro Semibold"/>
              </a:rPr>
              <a:t>atrazando-a</a:t>
            </a:r>
            <a:r>
              <a:rPr lang="pt-BR" sz="2400" b="1" strike="noStrike" spc="-1" dirty="0">
                <a:solidFill>
                  <a:srgbClr val="2C3E50"/>
                </a:solidFill>
                <a:uFill>
                  <a:solidFill>
                    <a:srgbClr val="FFFFFF"/>
                  </a:solidFill>
                </a:uFill>
                <a:latin typeface="Source Sans Pro Semibold"/>
              </a:rPr>
              <a:t>, dando espaços com e sem Luz. </a:t>
            </a:r>
            <a:r>
              <a:rPr lang="pt-BR" sz="2400" b="1" strike="noStrike" spc="-1" dirty="0">
                <a:solidFill>
                  <a:srgbClr val="800000"/>
                </a:solidFill>
                <a:uFill>
                  <a:solidFill>
                    <a:srgbClr val="FFFFFF"/>
                  </a:solidFill>
                </a:uFill>
                <a:latin typeface="Source Sans Pro Semibold"/>
              </a:rPr>
              <a:t>Chips</a:t>
            </a:r>
            <a:r>
              <a:rPr lang="pt-BR" sz="2400" b="1" strike="noStrike" spc="-1" dirty="0">
                <a:solidFill>
                  <a:srgbClr val="2C3E50"/>
                </a:solidFill>
                <a:uFill>
                  <a:solidFill>
                    <a:srgbClr val="FFFFFF"/>
                  </a:solidFill>
                </a:uFill>
                <a:latin typeface="Source Sans Pro Semibold"/>
              </a:rPr>
              <a:t> são as partes </a:t>
            </a:r>
            <a:r>
              <a:rPr lang="pt-BR" sz="2400" b="1" strike="noStrike" spc="-1" dirty="0" err="1">
                <a:solidFill>
                  <a:srgbClr val="2C3E50"/>
                </a:solidFill>
                <a:uFill>
                  <a:solidFill>
                    <a:srgbClr val="FFFFFF"/>
                  </a:solidFill>
                </a:uFill>
                <a:latin typeface="Source Sans Pro Semibold"/>
              </a:rPr>
              <a:t>mecanicas</a:t>
            </a:r>
            <a:r>
              <a:rPr lang="pt-BR" sz="2400" b="1" strike="noStrike" spc="-1" dirty="0">
                <a:solidFill>
                  <a:srgbClr val="2C3E50"/>
                </a:solidFill>
                <a:uFill>
                  <a:solidFill>
                    <a:srgbClr val="FFFFFF"/>
                  </a:solidFill>
                </a:uFill>
                <a:latin typeface="Source Sans Pro Semibold"/>
              </a:rPr>
              <a:t> onde são inseridos circuitos cada vez menores para um transporte mais rápido da eletricidade. </a:t>
            </a:r>
            <a:r>
              <a:rPr lang="pt-BR" sz="2400" b="1" strike="noStrike" spc="-1" dirty="0" err="1">
                <a:solidFill>
                  <a:srgbClr val="800000"/>
                </a:solidFill>
                <a:uFill>
                  <a:solidFill>
                    <a:srgbClr val="FFFFFF"/>
                  </a:solidFill>
                </a:uFill>
                <a:latin typeface="Source Sans Pro Semibold"/>
              </a:rPr>
              <a:t>Silicon</a:t>
            </a:r>
            <a:r>
              <a:rPr lang="pt-BR" sz="2400" b="1" strike="noStrike" spc="-1" dirty="0">
                <a:solidFill>
                  <a:srgbClr val="2C3E50"/>
                </a:solidFill>
                <a:uFill>
                  <a:solidFill>
                    <a:srgbClr val="FFFFFF"/>
                  </a:solidFill>
                </a:uFill>
                <a:latin typeface="Source Sans Pro Semibold"/>
              </a:rPr>
              <a:t>(Silício) é o material que ao feitos os Chips de computador, e por fim, </a:t>
            </a:r>
            <a:r>
              <a:rPr lang="pt-BR" sz="2400" b="1" strike="noStrike" spc="-1" dirty="0" err="1">
                <a:solidFill>
                  <a:srgbClr val="800000"/>
                </a:solidFill>
                <a:uFill>
                  <a:solidFill>
                    <a:srgbClr val="FFFFFF"/>
                  </a:solidFill>
                </a:uFill>
                <a:latin typeface="Source Sans Pro Semibold"/>
              </a:rPr>
              <a:t>Transceivers</a:t>
            </a:r>
            <a:r>
              <a:rPr lang="pt-BR" sz="2400" b="1" strike="noStrike" spc="-1" dirty="0">
                <a:solidFill>
                  <a:srgbClr val="2C3E50"/>
                </a:solidFill>
                <a:uFill>
                  <a:solidFill>
                    <a:srgbClr val="FFFFFF"/>
                  </a:solidFill>
                </a:uFill>
                <a:latin typeface="Source Sans Pro Semibold"/>
              </a:rPr>
              <a:t> que são os aparelhos que fazem a conversão de sinais ópticos em sinais </a:t>
            </a:r>
            <a:r>
              <a:rPr lang="pt-BR" sz="2400" b="1" strike="noStrike" spc="-1" dirty="0" err="1">
                <a:solidFill>
                  <a:srgbClr val="2C3E50"/>
                </a:solidFill>
                <a:uFill>
                  <a:solidFill>
                    <a:srgbClr val="FFFFFF"/>
                  </a:solidFill>
                </a:uFill>
                <a:latin typeface="Source Sans Pro Semibold"/>
              </a:rPr>
              <a:t>eletricos</a:t>
            </a:r>
            <a:r>
              <a:rPr lang="pt-BR" sz="2400" b="1" strike="noStrike" spc="-1" dirty="0">
                <a:solidFill>
                  <a:srgbClr val="2C3E50"/>
                </a:solidFill>
                <a:uFill>
                  <a:solidFill>
                    <a:srgbClr val="FFFFFF"/>
                  </a:solidFill>
                </a:uFill>
                <a:latin typeface="Source Sans Pro Semibold"/>
              </a:rPr>
              <a:t>, e vice-versa. </a:t>
            </a: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TextShape 1"/>
          <p:cNvSpPr txBox="1"/>
          <p:nvPr/>
        </p:nvSpPr>
        <p:spPr>
          <a:xfrm>
            <a:off x="144000" y="301320"/>
            <a:ext cx="9792000" cy="958680"/>
          </a:xfrm>
          <a:prstGeom prst="rect">
            <a:avLst/>
          </a:prstGeom>
          <a:noFill/>
          <a:ln>
            <a:noFill/>
          </a:ln>
        </p:spPr>
        <p:txBody>
          <a:bodyPr lIns="0" tIns="0" rIns="0" bIns="0" anchor="ctr"/>
          <a:lstStyle/>
          <a:p>
            <a:pPr algn="just"/>
            <a:r>
              <a:rPr lang="pt-BR" sz="2600" b="1" strike="noStrike" spc="-1">
                <a:solidFill>
                  <a:srgbClr val="FFFFFF"/>
                </a:solidFill>
                <a:uFill>
                  <a:solidFill>
                    <a:srgbClr val="FFFFFF"/>
                  </a:solidFill>
                </a:uFill>
                <a:latin typeface="Source Sans Pro Black"/>
              </a:rPr>
              <a:t>3. Verifique se as orações são falsas ou verdadeiras de acordo com o texto e indique as linhas que justificam sua resposta:</a:t>
            </a:r>
            <a:endParaRPr lang="pt-BR" sz="3600" b="1" strike="noStrike" spc="-1">
              <a:solidFill>
                <a:srgbClr val="FFFFFF"/>
              </a:solidFill>
              <a:uFill>
                <a:solidFill>
                  <a:srgbClr val="FFFFFF"/>
                </a:solidFill>
              </a:uFill>
              <a:latin typeface="Source Sans Pro Black"/>
            </a:endParaRPr>
          </a:p>
        </p:txBody>
      </p:sp>
      <p:sp>
        <p:nvSpPr>
          <p:cNvPr id="100" name="TextShape 2"/>
          <p:cNvSpPr txBox="1"/>
          <p:nvPr/>
        </p:nvSpPr>
        <p:spPr>
          <a:xfrm>
            <a:off x="360000" y="1980000"/>
            <a:ext cx="9360000" cy="1188000"/>
          </a:xfrm>
          <a:prstGeom prst="rect">
            <a:avLst/>
          </a:prstGeom>
          <a:noFill/>
          <a:ln>
            <a:noFill/>
          </a:ln>
        </p:spPr>
        <p:txBody>
          <a:bodyPr lIns="0" tIns="0" rIns="0" bIns="0"/>
          <a:lstStyle/>
          <a:p>
            <a:pPr marL="108000" algn="just">
              <a:buClr>
                <a:srgbClr val="2C3E50"/>
              </a:buClr>
              <a:buSzPct val="45000"/>
            </a:pPr>
            <a:r>
              <a:rPr lang="pt-BR" sz="3200" b="1" strike="noStrike" spc="-1" dirty="0">
                <a:solidFill>
                  <a:srgbClr val="2C3E50"/>
                </a:solidFill>
                <a:uFill>
                  <a:solidFill>
                    <a:srgbClr val="FFFFFF"/>
                  </a:solidFill>
                </a:uFill>
                <a:latin typeface="Source Sans Pro Semibold"/>
              </a:rPr>
              <a:t>Existe um a única maneira de apressar o envio de informações. </a:t>
            </a:r>
          </a:p>
        </p:txBody>
      </p:sp>
      <p:sp>
        <p:nvSpPr>
          <p:cNvPr id="101" name="TextShape 3"/>
          <p:cNvSpPr txBox="1"/>
          <p:nvPr/>
        </p:nvSpPr>
        <p:spPr>
          <a:xfrm>
            <a:off x="288000" y="3279960"/>
            <a:ext cx="9360000" cy="3205900"/>
          </a:xfrm>
          <a:prstGeom prst="rect">
            <a:avLst/>
          </a:prstGeom>
          <a:noFill/>
          <a:ln>
            <a:noFill/>
          </a:ln>
        </p:spPr>
        <p:txBody>
          <a:bodyPr lIns="0" tIns="0" rIns="0" bIns="0"/>
          <a:lstStyle/>
          <a:p>
            <a:pPr marL="108000" algn="just">
              <a:buClr>
                <a:srgbClr val="2C3E50"/>
              </a:buClr>
              <a:buSzPct val="45000"/>
            </a:pPr>
            <a:r>
              <a:rPr lang="pt-BR" sz="2000" b="1" strike="noStrike" spc="-1" dirty="0">
                <a:solidFill>
                  <a:srgbClr val="990000"/>
                </a:solidFill>
                <a:uFill>
                  <a:solidFill>
                    <a:srgbClr val="FFFFFF"/>
                  </a:solidFill>
                </a:uFill>
                <a:latin typeface="Source Sans Pro Semibold"/>
              </a:rPr>
              <a:t>“ </a:t>
            </a:r>
            <a:r>
              <a:rPr lang="pt-BR" sz="2000" b="1" spc="-1" dirty="0">
                <a:solidFill>
                  <a:srgbClr val="990000"/>
                </a:solidFill>
                <a:uFill>
                  <a:solidFill>
                    <a:srgbClr val="FFFFFF"/>
                  </a:solidFill>
                </a:uFill>
                <a:latin typeface="Source Sans Pro Semibold"/>
              </a:rPr>
              <a:t> </a:t>
            </a:r>
            <a:r>
              <a:rPr lang="pt-BR" sz="2000" b="1" strike="noStrike" spc="-1" dirty="0" smtClean="0">
                <a:solidFill>
                  <a:srgbClr val="990000"/>
                </a:solidFill>
                <a:uFill>
                  <a:solidFill>
                    <a:srgbClr val="FFFFFF"/>
                  </a:solidFill>
                </a:uFill>
                <a:latin typeface="Source Sans Pro Semibold"/>
              </a:rPr>
              <a:t>The </a:t>
            </a:r>
            <a:r>
              <a:rPr lang="pt-BR" sz="2000" b="1" strike="noStrike" spc="-1" dirty="0" err="1">
                <a:solidFill>
                  <a:srgbClr val="990000"/>
                </a:solidFill>
                <a:uFill>
                  <a:solidFill>
                    <a:srgbClr val="FFFFFF"/>
                  </a:solidFill>
                </a:uFill>
                <a:latin typeface="Source Sans Pro Semibold"/>
              </a:rPr>
              <a:t>shorter</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the</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distance</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the</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electricity</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needs</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to</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travel</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the</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thinking</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goes</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the</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faster</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the</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calculation</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But</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shortening</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pathways</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isn't</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the</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only</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way</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to</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speed</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things</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up</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Sending</a:t>
            </a:r>
            <a:r>
              <a:rPr lang="pt-BR" sz="2000" b="1" strike="noStrike" spc="-1" dirty="0">
                <a:solidFill>
                  <a:srgbClr val="990000"/>
                </a:solidFill>
                <a:uFill>
                  <a:solidFill>
                    <a:srgbClr val="FFFFFF"/>
                  </a:solidFill>
                </a:uFill>
                <a:latin typeface="Source Sans Pro Semibold"/>
              </a:rPr>
              <a:t> light , </a:t>
            </a:r>
            <a:r>
              <a:rPr lang="pt-BR" sz="2000" b="1" strike="noStrike" spc="-1" dirty="0" err="1">
                <a:solidFill>
                  <a:srgbClr val="990000"/>
                </a:solidFill>
                <a:uFill>
                  <a:solidFill>
                    <a:srgbClr val="FFFFFF"/>
                  </a:solidFill>
                </a:uFill>
                <a:latin typeface="Source Sans Pro Semibold"/>
              </a:rPr>
              <a:t>rather</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than</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electricity</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zipping</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down</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these</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microscopic</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infobahns</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would</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be</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like</a:t>
            </a:r>
            <a:r>
              <a:rPr lang="pt-BR" sz="2000" b="1" strike="noStrike" spc="-1" dirty="0">
                <a:solidFill>
                  <a:srgbClr val="990000"/>
                </a:solidFill>
                <a:uFill>
                  <a:solidFill>
                    <a:srgbClr val="FFFFFF"/>
                  </a:solidFill>
                </a:uFill>
                <a:latin typeface="Source Sans Pro Semibold"/>
              </a:rPr>
              <a:t> trading in </a:t>
            </a:r>
            <a:r>
              <a:rPr lang="pt-BR" sz="2000" b="1" strike="noStrike" spc="-1" dirty="0" err="1">
                <a:solidFill>
                  <a:srgbClr val="990000"/>
                </a:solidFill>
                <a:uFill>
                  <a:solidFill>
                    <a:srgbClr val="FFFFFF"/>
                  </a:solidFill>
                </a:uFill>
                <a:latin typeface="Source Sans Pro Semibold"/>
              </a:rPr>
              <a:t>your</a:t>
            </a:r>
            <a:r>
              <a:rPr lang="pt-BR" sz="2000" b="1" strike="noStrike" spc="-1" dirty="0">
                <a:solidFill>
                  <a:srgbClr val="990000"/>
                </a:solidFill>
                <a:uFill>
                  <a:solidFill>
                    <a:srgbClr val="FFFFFF"/>
                  </a:solidFill>
                </a:uFill>
                <a:latin typeface="Source Sans Pro Semibold"/>
              </a:rPr>
              <a:t> </a:t>
            </a:r>
            <a:r>
              <a:rPr lang="pt-BR" sz="2000" b="1" strike="noStrike" spc="-1" dirty="0" err="1">
                <a:solidFill>
                  <a:srgbClr val="990000"/>
                </a:solidFill>
                <a:uFill>
                  <a:solidFill>
                    <a:srgbClr val="FFFFFF"/>
                  </a:solidFill>
                </a:uFill>
                <a:latin typeface="Source Sans Pro Semibold"/>
              </a:rPr>
              <a:t>bicycle</a:t>
            </a:r>
            <a:r>
              <a:rPr lang="pt-BR" sz="2000" b="1" strike="noStrike" spc="-1" dirty="0">
                <a:solidFill>
                  <a:srgbClr val="990000"/>
                </a:solidFill>
                <a:uFill>
                  <a:solidFill>
                    <a:srgbClr val="FFFFFF"/>
                  </a:solidFill>
                </a:uFill>
                <a:latin typeface="Source Sans Pro Semibold"/>
              </a:rPr>
              <a:t> for a </a:t>
            </a:r>
            <a:r>
              <a:rPr lang="pt-BR" sz="2000" b="1" strike="noStrike" spc="-1" dirty="0" err="1">
                <a:solidFill>
                  <a:srgbClr val="990000"/>
                </a:solidFill>
                <a:uFill>
                  <a:solidFill>
                    <a:srgbClr val="FFFFFF"/>
                  </a:solidFill>
                </a:uFill>
                <a:latin typeface="Source Sans Pro Semibold"/>
              </a:rPr>
              <a:t>ferrari</a:t>
            </a:r>
            <a:r>
              <a:rPr lang="pt-BR" sz="2000" b="1" strike="noStrike" spc="-1" dirty="0" smtClean="0">
                <a:solidFill>
                  <a:srgbClr val="990000"/>
                </a:solidFill>
                <a:uFill>
                  <a:solidFill>
                    <a:srgbClr val="FFFFFF"/>
                  </a:solidFill>
                </a:uFill>
                <a:latin typeface="Source Sans Pro Semibold"/>
              </a:rPr>
              <a:t>.”</a:t>
            </a:r>
          </a:p>
          <a:p>
            <a:pPr marL="108000" algn="just">
              <a:buClr>
                <a:srgbClr val="2C3E50"/>
              </a:buClr>
              <a:buSzPct val="45000"/>
            </a:pP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2000" b="1" strike="noStrike" spc="-1" dirty="0">
                <a:solidFill>
                  <a:srgbClr val="FF0000"/>
                </a:solidFill>
                <a:uFill>
                  <a:solidFill>
                    <a:srgbClr val="FFFFFF"/>
                  </a:solidFill>
                </a:uFill>
                <a:latin typeface="Source Sans Pro Semibold"/>
              </a:rPr>
              <a:t>(“ Quanto menor a distância que a eletricidade precisa percorrer, maior é </a:t>
            </a:r>
            <a:r>
              <a:rPr lang="pt-BR" sz="2000" b="1" strike="noStrike" spc="-1" dirty="0" smtClean="0">
                <a:solidFill>
                  <a:srgbClr val="FF0000"/>
                </a:solidFill>
                <a:uFill>
                  <a:solidFill>
                    <a:srgbClr val="FFFFFF"/>
                  </a:solidFill>
                </a:uFill>
                <a:latin typeface="Source Sans Pro Semibold"/>
              </a:rPr>
              <a:t>o raciocínio</a:t>
            </a:r>
            <a:r>
              <a:rPr lang="pt-BR" sz="2000" b="1" strike="noStrike" spc="-1" dirty="0">
                <a:solidFill>
                  <a:srgbClr val="FF0000"/>
                </a:solidFill>
                <a:uFill>
                  <a:solidFill>
                    <a:srgbClr val="FFFFFF"/>
                  </a:solidFill>
                </a:uFill>
                <a:latin typeface="Source Sans Pro Semibold"/>
              </a:rPr>
              <a:t>. Mas encurtar caminhos não é a única maneira de acelerar as coisas. Enviar luz, em vez de eletricidade, fechar esses infográficos microscópicos seria como trocar sua bicicleta por uma Ferrari.”)</a:t>
            </a: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extShape 1"/>
          <p:cNvSpPr txBox="1"/>
          <p:nvPr/>
        </p:nvSpPr>
        <p:spPr>
          <a:xfrm>
            <a:off x="144000" y="301320"/>
            <a:ext cx="9792000" cy="958680"/>
          </a:xfrm>
          <a:prstGeom prst="rect">
            <a:avLst/>
          </a:prstGeom>
          <a:noFill/>
          <a:ln>
            <a:noFill/>
          </a:ln>
        </p:spPr>
        <p:txBody>
          <a:bodyPr lIns="0" tIns="0" rIns="0" bIns="0" anchor="ctr"/>
          <a:lstStyle/>
          <a:p>
            <a:pPr algn="just"/>
            <a:r>
              <a:rPr lang="pt-BR" sz="2600" b="1" strike="noStrike" spc="-1">
                <a:solidFill>
                  <a:srgbClr val="FFFFFF"/>
                </a:solidFill>
                <a:uFill>
                  <a:solidFill>
                    <a:srgbClr val="FFFFFF"/>
                  </a:solidFill>
                </a:uFill>
                <a:latin typeface="Source Sans Pro Black"/>
              </a:rPr>
              <a:t>3. Verifique se as orações são falsas ou verdadeiras de acordo com o texto e indique as linhas que justificam sua resposta:</a:t>
            </a:r>
            <a:endParaRPr lang="pt-BR" sz="3600" b="1" strike="noStrike" spc="-1">
              <a:solidFill>
                <a:srgbClr val="FFFFFF"/>
              </a:solidFill>
              <a:uFill>
                <a:solidFill>
                  <a:srgbClr val="FFFFFF"/>
                </a:solidFill>
              </a:uFill>
              <a:latin typeface="Source Sans Pro Black"/>
            </a:endParaRPr>
          </a:p>
        </p:txBody>
      </p:sp>
      <p:sp>
        <p:nvSpPr>
          <p:cNvPr id="103" name="TextShape 2"/>
          <p:cNvSpPr txBox="1"/>
          <p:nvPr/>
        </p:nvSpPr>
        <p:spPr>
          <a:xfrm>
            <a:off x="360000" y="1809879"/>
            <a:ext cx="9360000" cy="2403720"/>
          </a:xfrm>
          <a:prstGeom prst="rect">
            <a:avLst/>
          </a:prstGeom>
          <a:noFill/>
          <a:ln>
            <a:noFill/>
          </a:ln>
        </p:spPr>
        <p:txBody>
          <a:bodyPr lIns="0" tIns="0" rIns="0" bIns="0"/>
          <a:lstStyle/>
          <a:p>
            <a:pPr marL="108000">
              <a:buClr>
                <a:srgbClr val="2C3E50"/>
              </a:buClr>
              <a:buSzPct val="45000"/>
            </a:pPr>
            <a:r>
              <a:rPr lang="pt-BR" sz="3200" b="1" strike="noStrike" spc="-1" dirty="0">
                <a:solidFill>
                  <a:srgbClr val="2C3E50"/>
                </a:solidFill>
                <a:uFill>
                  <a:solidFill>
                    <a:srgbClr val="FFFFFF"/>
                  </a:solidFill>
                </a:uFill>
                <a:latin typeface="Source Sans Pro Semibold"/>
              </a:rPr>
              <a:t>Os chips de computadores e o mecanismo inventado são feitos de silício. </a:t>
            </a:r>
          </a:p>
        </p:txBody>
      </p:sp>
      <p:sp>
        <p:nvSpPr>
          <p:cNvPr id="104" name="TextShape 3"/>
          <p:cNvSpPr txBox="1"/>
          <p:nvPr/>
        </p:nvSpPr>
        <p:spPr>
          <a:xfrm>
            <a:off x="360000" y="3192198"/>
            <a:ext cx="9360000" cy="3166072"/>
          </a:xfrm>
          <a:prstGeom prst="rect">
            <a:avLst/>
          </a:prstGeom>
          <a:noFill/>
          <a:ln>
            <a:noFill/>
          </a:ln>
        </p:spPr>
        <p:txBody>
          <a:bodyPr lIns="0" tIns="0" rIns="0" bIns="0"/>
          <a:lstStyle/>
          <a:p>
            <a:pPr marL="108000" algn="just">
              <a:buClr>
                <a:srgbClr val="2C3E50"/>
              </a:buClr>
              <a:buSzPct val="45000"/>
            </a:pPr>
            <a:r>
              <a:rPr lang="pt-BR" sz="2800" b="1" strike="noStrike" spc="-1" dirty="0" smtClean="0">
                <a:solidFill>
                  <a:srgbClr val="006600"/>
                </a:solidFill>
                <a:uFill>
                  <a:solidFill>
                    <a:srgbClr val="FFFFFF"/>
                  </a:solidFill>
                </a:uFill>
                <a:latin typeface="Source Sans Pro Semibold"/>
              </a:rPr>
              <a:t>“  The </a:t>
            </a:r>
            <a:r>
              <a:rPr lang="pt-BR" sz="2800" b="1" strike="noStrike" spc="-1" dirty="0">
                <a:solidFill>
                  <a:srgbClr val="006600"/>
                </a:solidFill>
                <a:uFill>
                  <a:solidFill>
                    <a:srgbClr val="FFFFFF"/>
                  </a:solidFill>
                </a:uFill>
                <a:latin typeface="Source Sans Pro Semibold"/>
              </a:rPr>
              <a:t>real </a:t>
            </a:r>
            <a:r>
              <a:rPr lang="pt-BR" sz="2800" b="1" strike="noStrike" spc="-1" dirty="0" err="1">
                <a:solidFill>
                  <a:srgbClr val="006600"/>
                </a:solidFill>
                <a:uFill>
                  <a:solidFill>
                    <a:srgbClr val="FFFFFF"/>
                  </a:solidFill>
                </a:uFill>
                <a:latin typeface="Source Sans Pro Semibold"/>
              </a:rPr>
              <a:t>significance</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of</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the</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device</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is</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not</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what</a:t>
            </a:r>
            <a:r>
              <a:rPr lang="pt-BR" sz="2800" b="1" strike="noStrike" spc="-1" dirty="0">
                <a:solidFill>
                  <a:srgbClr val="006600"/>
                </a:solidFill>
                <a:uFill>
                  <a:solidFill>
                    <a:srgbClr val="FFFFFF"/>
                  </a:solidFill>
                </a:uFill>
                <a:latin typeface="Source Sans Pro Semibold"/>
              </a:rPr>
              <a:t> it does, </a:t>
            </a:r>
            <a:r>
              <a:rPr lang="pt-BR" sz="2800" b="1" strike="noStrike" spc="-1" dirty="0" err="1">
                <a:solidFill>
                  <a:srgbClr val="006600"/>
                </a:solidFill>
                <a:uFill>
                  <a:solidFill>
                    <a:srgbClr val="FFFFFF"/>
                  </a:solidFill>
                </a:uFill>
                <a:latin typeface="Source Sans Pro Semibold"/>
              </a:rPr>
              <a:t>but</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what</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it's</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made</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of</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silicon</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the</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stuff</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of</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ordinary</a:t>
            </a:r>
            <a:r>
              <a:rPr lang="pt-BR" sz="2800" b="1" strike="noStrike" spc="-1" dirty="0">
                <a:solidFill>
                  <a:srgbClr val="006600"/>
                </a:solidFill>
                <a:uFill>
                  <a:solidFill>
                    <a:srgbClr val="FFFFFF"/>
                  </a:solidFill>
                </a:uFill>
                <a:latin typeface="Source Sans Pro Semibold"/>
              </a:rPr>
              <a:t> </a:t>
            </a:r>
            <a:r>
              <a:rPr lang="pt-BR" sz="2800" b="1" strike="noStrike" spc="-1" dirty="0" err="1">
                <a:solidFill>
                  <a:srgbClr val="006600"/>
                </a:solidFill>
                <a:uFill>
                  <a:solidFill>
                    <a:srgbClr val="FFFFFF"/>
                  </a:solidFill>
                </a:uFill>
                <a:latin typeface="Source Sans Pro Semibold"/>
              </a:rPr>
              <a:t>computer</a:t>
            </a:r>
            <a:r>
              <a:rPr lang="pt-BR" sz="2800" b="1" strike="noStrike" spc="-1" dirty="0">
                <a:solidFill>
                  <a:srgbClr val="006600"/>
                </a:solidFill>
                <a:uFill>
                  <a:solidFill>
                    <a:srgbClr val="FFFFFF"/>
                  </a:solidFill>
                </a:uFill>
                <a:latin typeface="Source Sans Pro Semibold"/>
              </a:rPr>
              <a:t> chips</a:t>
            </a:r>
            <a:r>
              <a:rPr lang="pt-BR" sz="2800" b="1" strike="noStrike" spc="-1" dirty="0" smtClean="0">
                <a:solidFill>
                  <a:srgbClr val="006600"/>
                </a:solidFill>
                <a:uFill>
                  <a:solidFill>
                    <a:srgbClr val="FFFFFF"/>
                  </a:solidFill>
                </a:uFill>
                <a:latin typeface="Source Sans Pro Semibold"/>
              </a:rPr>
              <a:t>.”</a:t>
            </a:r>
          </a:p>
          <a:p>
            <a:pPr marL="108000" algn="just">
              <a:buClr>
                <a:srgbClr val="2C3E50"/>
              </a:buClr>
              <a:buSzPct val="45000"/>
            </a:pPr>
            <a:endParaRPr lang="pt-BR" sz="3200" b="1" strike="noStrike" spc="-1" dirty="0">
              <a:solidFill>
                <a:srgbClr val="2C3E50"/>
              </a:solidFill>
              <a:uFill>
                <a:solidFill>
                  <a:srgbClr val="FFFFFF"/>
                </a:solidFill>
              </a:uFill>
              <a:latin typeface="Source Sans Pro Semibold"/>
            </a:endParaRPr>
          </a:p>
          <a:p>
            <a:pPr marL="108000" algn="just">
              <a:buClr>
                <a:srgbClr val="2C3E50"/>
              </a:buClr>
              <a:buSzPct val="45000"/>
            </a:pPr>
            <a:r>
              <a:rPr lang="pt-BR" sz="2800" b="1" strike="noStrike" spc="-1" dirty="0">
                <a:solidFill>
                  <a:srgbClr val="009900"/>
                </a:solidFill>
                <a:uFill>
                  <a:solidFill>
                    <a:srgbClr val="FFFFFF"/>
                  </a:solidFill>
                </a:uFill>
                <a:latin typeface="Source Sans Pro Semibold"/>
              </a:rPr>
              <a:t>( “ O real significado  do dispositivo não é o que ele faz, mas do que é feito: o silício, o material dos chips de computador comuns.” )</a:t>
            </a:r>
            <a:endParaRPr lang="pt-BR" sz="3200" b="1" strike="noStrike" spc="-1" dirty="0">
              <a:solidFill>
                <a:srgbClr val="2C3E50"/>
              </a:solidFill>
              <a:uFill>
                <a:solidFill>
                  <a:srgbClr val="FFFFFF"/>
                </a:solidFill>
              </a:uFill>
              <a:latin typeface="Source Sans Pro Semi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314</TotalTime>
  <Words>953</Words>
  <Application>Microsoft Office PowerPoint</Application>
  <PresentationFormat>Personalizar</PresentationFormat>
  <Paragraphs>107</Paragraphs>
  <Slides>18</Slides>
  <Notes>0</Notes>
  <HiddenSlides>0</HiddenSlides>
  <MMClips>0</MMClips>
  <ScaleCrop>false</ScaleCrop>
  <HeadingPairs>
    <vt:vector size="6" baseType="variant">
      <vt:variant>
        <vt:lpstr>Fontes usadas</vt:lpstr>
      </vt:variant>
      <vt:variant>
        <vt:i4>10</vt:i4>
      </vt:variant>
      <vt:variant>
        <vt:lpstr>Tema</vt:lpstr>
      </vt:variant>
      <vt:variant>
        <vt:i4>2</vt:i4>
      </vt:variant>
      <vt:variant>
        <vt:lpstr>Títulos de slides</vt:lpstr>
      </vt:variant>
      <vt:variant>
        <vt:i4>18</vt:i4>
      </vt:variant>
    </vt:vector>
  </HeadingPairs>
  <TitlesOfParts>
    <vt:vector size="30" baseType="lpstr">
      <vt:lpstr>Arial</vt:lpstr>
      <vt:lpstr>DejaVu Sans</vt:lpstr>
      <vt:lpstr>Noto Sans CJK SC Regular</vt:lpstr>
      <vt:lpstr>Source Sans Pro</vt:lpstr>
      <vt:lpstr>Source Sans Pro Black</vt:lpstr>
      <vt:lpstr>Source Sans Pro Semibold</vt:lpstr>
      <vt:lpstr>Symbol</vt:lpstr>
      <vt:lpstr>Times New Roman</vt:lpstr>
      <vt:lpstr>Wingdings</vt:lpstr>
      <vt:lpstr>源ノ角ゴシック Bold</vt:lpstr>
      <vt:lpstr>Office Theme</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subject/>
  <dc:creator/>
  <dc:description/>
  <cp:lastModifiedBy>Mizael Cleiton Silva Fernandes</cp:lastModifiedBy>
  <cp:revision>8</cp:revision>
  <dcterms:created xsi:type="dcterms:W3CDTF">2018-06-07T17:13:01Z</dcterms:created>
  <dcterms:modified xsi:type="dcterms:W3CDTF">2018-06-11T11:57:35Z</dcterms:modified>
  <dc:language>pt-BR</dc:language>
</cp:coreProperties>
</file>