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D5BB05-7ADE-4DEA-AAB6-A3723162DE42}" type="doc">
      <dgm:prSet loTypeId="urn:microsoft.com/office/officeart/2005/8/layout/default" loCatId="list" qsTypeId="urn:microsoft.com/office/officeart/2005/8/quickstyle/simple3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4FEFFE9-0FB0-4F2C-B85D-CBD81D0DA564}">
      <dgm:prSet/>
      <dgm:spPr/>
      <dgm:t>
        <a:bodyPr/>
        <a:lstStyle/>
        <a:p>
          <a:r>
            <a:rPr lang="pt-BR"/>
            <a:t>Can</a:t>
          </a:r>
          <a:endParaRPr lang="en-US"/>
        </a:p>
      </dgm:t>
    </dgm:pt>
    <dgm:pt modelId="{E89E1A82-5248-4217-8386-488DFEE95F8C}" type="parTrans" cxnId="{032F3011-036D-474B-80F3-27069B6CD061}">
      <dgm:prSet/>
      <dgm:spPr/>
      <dgm:t>
        <a:bodyPr/>
        <a:lstStyle/>
        <a:p>
          <a:endParaRPr lang="en-US"/>
        </a:p>
      </dgm:t>
    </dgm:pt>
    <dgm:pt modelId="{9995CEB1-BCC3-4F7B-B638-70D64E07A5B1}" type="sibTrans" cxnId="{032F3011-036D-474B-80F3-27069B6CD061}">
      <dgm:prSet/>
      <dgm:spPr/>
      <dgm:t>
        <a:bodyPr/>
        <a:lstStyle/>
        <a:p>
          <a:endParaRPr lang="en-US"/>
        </a:p>
      </dgm:t>
    </dgm:pt>
    <dgm:pt modelId="{63C6D0ED-EFED-46B8-B509-8B8EF1D227ED}">
      <dgm:prSet/>
      <dgm:spPr/>
      <dgm:t>
        <a:bodyPr/>
        <a:lstStyle/>
        <a:p>
          <a:r>
            <a:rPr lang="pt-BR"/>
            <a:t>Could</a:t>
          </a:r>
          <a:endParaRPr lang="en-US"/>
        </a:p>
      </dgm:t>
    </dgm:pt>
    <dgm:pt modelId="{F5B55B56-C9F0-4552-B4E0-E0A58FCA7040}" type="parTrans" cxnId="{5F41DC72-DE07-4D5B-931F-A5AC9F2EB45F}">
      <dgm:prSet/>
      <dgm:spPr/>
      <dgm:t>
        <a:bodyPr/>
        <a:lstStyle/>
        <a:p>
          <a:endParaRPr lang="en-US"/>
        </a:p>
      </dgm:t>
    </dgm:pt>
    <dgm:pt modelId="{DF18AC70-9E85-492D-BD02-A4E4881569E5}" type="sibTrans" cxnId="{5F41DC72-DE07-4D5B-931F-A5AC9F2EB45F}">
      <dgm:prSet/>
      <dgm:spPr/>
      <dgm:t>
        <a:bodyPr/>
        <a:lstStyle/>
        <a:p>
          <a:endParaRPr lang="en-US"/>
        </a:p>
      </dgm:t>
    </dgm:pt>
    <dgm:pt modelId="{ED0EE9EB-C0E4-4B20-BE35-280D73179DDA}">
      <dgm:prSet/>
      <dgm:spPr/>
      <dgm:t>
        <a:bodyPr/>
        <a:lstStyle/>
        <a:p>
          <a:r>
            <a:rPr lang="pt-BR"/>
            <a:t>Should</a:t>
          </a:r>
          <a:endParaRPr lang="en-US"/>
        </a:p>
      </dgm:t>
    </dgm:pt>
    <dgm:pt modelId="{35E8A6D0-DC61-406C-B455-2BA2244BB2CC}" type="parTrans" cxnId="{A429FBE9-9DF9-4C62-BB5E-2F587B21E537}">
      <dgm:prSet/>
      <dgm:spPr/>
      <dgm:t>
        <a:bodyPr/>
        <a:lstStyle/>
        <a:p>
          <a:endParaRPr lang="en-US"/>
        </a:p>
      </dgm:t>
    </dgm:pt>
    <dgm:pt modelId="{49551A49-3479-4BA5-AAC9-0FA717E007AD}" type="sibTrans" cxnId="{A429FBE9-9DF9-4C62-BB5E-2F587B21E537}">
      <dgm:prSet/>
      <dgm:spPr/>
      <dgm:t>
        <a:bodyPr/>
        <a:lstStyle/>
        <a:p>
          <a:endParaRPr lang="en-US"/>
        </a:p>
      </dgm:t>
    </dgm:pt>
    <dgm:pt modelId="{D6EC3C0E-2624-46CF-B2CC-F58F62B31BE4}">
      <dgm:prSet/>
      <dgm:spPr/>
      <dgm:t>
        <a:bodyPr/>
        <a:lstStyle/>
        <a:p>
          <a:r>
            <a:rPr lang="pt-BR"/>
            <a:t>Would</a:t>
          </a:r>
          <a:endParaRPr lang="en-US"/>
        </a:p>
      </dgm:t>
    </dgm:pt>
    <dgm:pt modelId="{7F35B09D-DA5C-4416-AB37-B19DCBCDD917}" type="parTrans" cxnId="{64086FF2-BF46-429E-BB8F-E76CF6A9A472}">
      <dgm:prSet/>
      <dgm:spPr/>
      <dgm:t>
        <a:bodyPr/>
        <a:lstStyle/>
        <a:p>
          <a:endParaRPr lang="en-US"/>
        </a:p>
      </dgm:t>
    </dgm:pt>
    <dgm:pt modelId="{BABD0031-2A78-4B5D-8AE4-69EAA234B704}" type="sibTrans" cxnId="{64086FF2-BF46-429E-BB8F-E76CF6A9A472}">
      <dgm:prSet/>
      <dgm:spPr/>
      <dgm:t>
        <a:bodyPr/>
        <a:lstStyle/>
        <a:p>
          <a:endParaRPr lang="en-US"/>
        </a:p>
      </dgm:t>
    </dgm:pt>
    <dgm:pt modelId="{6DEB47AA-1700-4B85-9758-B3FE574BC779}">
      <dgm:prSet/>
      <dgm:spPr/>
      <dgm:t>
        <a:bodyPr/>
        <a:lstStyle/>
        <a:p>
          <a:r>
            <a:rPr lang="pt-BR"/>
            <a:t>May</a:t>
          </a:r>
          <a:endParaRPr lang="en-US"/>
        </a:p>
      </dgm:t>
    </dgm:pt>
    <dgm:pt modelId="{0EAE42C1-78D9-4B4B-9E57-AFB5411E57D6}" type="parTrans" cxnId="{FADD7519-9138-48FD-A9F3-8AE208B30640}">
      <dgm:prSet/>
      <dgm:spPr/>
      <dgm:t>
        <a:bodyPr/>
        <a:lstStyle/>
        <a:p>
          <a:endParaRPr lang="en-US"/>
        </a:p>
      </dgm:t>
    </dgm:pt>
    <dgm:pt modelId="{67F67AB9-6AE2-48E8-8AF1-A19637F766FC}" type="sibTrans" cxnId="{FADD7519-9138-48FD-A9F3-8AE208B30640}">
      <dgm:prSet/>
      <dgm:spPr/>
      <dgm:t>
        <a:bodyPr/>
        <a:lstStyle/>
        <a:p>
          <a:endParaRPr lang="en-US"/>
        </a:p>
      </dgm:t>
    </dgm:pt>
    <dgm:pt modelId="{E94A48A6-CDF0-4BB0-BB74-A3945995E55E}">
      <dgm:prSet/>
      <dgm:spPr/>
      <dgm:t>
        <a:bodyPr/>
        <a:lstStyle/>
        <a:p>
          <a:r>
            <a:rPr lang="pt-BR"/>
            <a:t>Might</a:t>
          </a:r>
          <a:endParaRPr lang="en-US"/>
        </a:p>
      </dgm:t>
    </dgm:pt>
    <dgm:pt modelId="{D75E3167-46B6-4995-B771-51B12FCDD88C}" type="parTrans" cxnId="{AA9DF3A6-FF21-47F1-90C9-21941E919B61}">
      <dgm:prSet/>
      <dgm:spPr/>
      <dgm:t>
        <a:bodyPr/>
        <a:lstStyle/>
        <a:p>
          <a:endParaRPr lang="en-US"/>
        </a:p>
      </dgm:t>
    </dgm:pt>
    <dgm:pt modelId="{DA4AA9A6-7B0A-481B-9834-FC05BAE1A50E}" type="sibTrans" cxnId="{AA9DF3A6-FF21-47F1-90C9-21941E919B61}">
      <dgm:prSet/>
      <dgm:spPr/>
      <dgm:t>
        <a:bodyPr/>
        <a:lstStyle/>
        <a:p>
          <a:endParaRPr lang="en-US"/>
        </a:p>
      </dgm:t>
    </dgm:pt>
    <dgm:pt modelId="{85FE0D40-5D49-43D2-B2B6-31891E9B8E1E}">
      <dgm:prSet/>
      <dgm:spPr/>
      <dgm:t>
        <a:bodyPr/>
        <a:lstStyle/>
        <a:p>
          <a:r>
            <a:rPr lang="pt-BR"/>
            <a:t>Munt</a:t>
          </a:r>
          <a:endParaRPr lang="en-US"/>
        </a:p>
      </dgm:t>
    </dgm:pt>
    <dgm:pt modelId="{407E05FB-6DC3-4406-8647-AAE13DB1CA01}" type="parTrans" cxnId="{7B75D6AC-98D2-428B-A828-92E3ECBA692A}">
      <dgm:prSet/>
      <dgm:spPr/>
      <dgm:t>
        <a:bodyPr/>
        <a:lstStyle/>
        <a:p>
          <a:endParaRPr lang="en-US"/>
        </a:p>
      </dgm:t>
    </dgm:pt>
    <dgm:pt modelId="{4B706F11-2BA6-4314-8FE0-8D9DBACC406E}" type="sibTrans" cxnId="{7B75D6AC-98D2-428B-A828-92E3ECBA692A}">
      <dgm:prSet/>
      <dgm:spPr/>
      <dgm:t>
        <a:bodyPr/>
        <a:lstStyle/>
        <a:p>
          <a:endParaRPr lang="en-US"/>
        </a:p>
      </dgm:t>
    </dgm:pt>
    <dgm:pt modelId="{B1CB0003-9028-4E80-A776-6198EA4E4A3C}">
      <dgm:prSet/>
      <dgm:spPr/>
      <dgm:t>
        <a:bodyPr/>
        <a:lstStyle/>
        <a:p>
          <a:r>
            <a:rPr lang="pt-BR"/>
            <a:t>Shall</a:t>
          </a:r>
          <a:endParaRPr lang="en-US"/>
        </a:p>
      </dgm:t>
    </dgm:pt>
    <dgm:pt modelId="{451B4D03-AFAC-4BBF-9347-F10B4B538D8A}" type="parTrans" cxnId="{1021835F-5E23-4DA4-BFCD-996AA4983F0E}">
      <dgm:prSet/>
      <dgm:spPr/>
      <dgm:t>
        <a:bodyPr/>
        <a:lstStyle/>
        <a:p>
          <a:endParaRPr lang="en-US"/>
        </a:p>
      </dgm:t>
    </dgm:pt>
    <dgm:pt modelId="{AA62EB8F-E93F-4520-AE62-1C2DC8192CAD}" type="sibTrans" cxnId="{1021835F-5E23-4DA4-BFCD-996AA4983F0E}">
      <dgm:prSet/>
      <dgm:spPr/>
      <dgm:t>
        <a:bodyPr/>
        <a:lstStyle/>
        <a:p>
          <a:endParaRPr lang="en-US"/>
        </a:p>
      </dgm:t>
    </dgm:pt>
    <dgm:pt modelId="{8366A68F-A70D-4E43-A315-62A9B1B389C4}">
      <dgm:prSet/>
      <dgm:spPr/>
      <dgm:t>
        <a:bodyPr/>
        <a:lstStyle/>
        <a:p>
          <a:r>
            <a:rPr lang="pt-BR"/>
            <a:t>Will</a:t>
          </a:r>
          <a:endParaRPr lang="en-US"/>
        </a:p>
      </dgm:t>
    </dgm:pt>
    <dgm:pt modelId="{74552328-28DF-4827-A645-2F1153942602}" type="parTrans" cxnId="{1AF8F0A8-9C8F-411A-8230-D83DADAA8318}">
      <dgm:prSet/>
      <dgm:spPr/>
      <dgm:t>
        <a:bodyPr/>
        <a:lstStyle/>
        <a:p>
          <a:endParaRPr lang="en-US"/>
        </a:p>
      </dgm:t>
    </dgm:pt>
    <dgm:pt modelId="{DCC0FE60-8BC8-4492-AB00-3A0E981EF149}" type="sibTrans" cxnId="{1AF8F0A8-9C8F-411A-8230-D83DADAA8318}">
      <dgm:prSet/>
      <dgm:spPr/>
      <dgm:t>
        <a:bodyPr/>
        <a:lstStyle/>
        <a:p>
          <a:endParaRPr lang="en-US"/>
        </a:p>
      </dgm:t>
    </dgm:pt>
    <dgm:pt modelId="{084643AF-50A6-43EF-9215-A4A8903EC85C}">
      <dgm:prSet/>
      <dgm:spPr/>
      <dgm:t>
        <a:bodyPr/>
        <a:lstStyle/>
        <a:p>
          <a:r>
            <a:rPr lang="pt-BR"/>
            <a:t>Ought to </a:t>
          </a:r>
          <a:endParaRPr lang="en-US"/>
        </a:p>
      </dgm:t>
    </dgm:pt>
    <dgm:pt modelId="{E72EB7A1-2B84-4997-A334-19E8EE4E34EF}" type="parTrans" cxnId="{11607E13-382A-4E83-8105-C709A24A094A}">
      <dgm:prSet/>
      <dgm:spPr/>
      <dgm:t>
        <a:bodyPr/>
        <a:lstStyle/>
        <a:p>
          <a:endParaRPr lang="en-US"/>
        </a:p>
      </dgm:t>
    </dgm:pt>
    <dgm:pt modelId="{C843E212-DAF4-4DDF-819B-FFB122080EEA}" type="sibTrans" cxnId="{11607E13-382A-4E83-8105-C709A24A094A}">
      <dgm:prSet/>
      <dgm:spPr/>
      <dgm:t>
        <a:bodyPr/>
        <a:lstStyle/>
        <a:p>
          <a:endParaRPr lang="en-US"/>
        </a:p>
      </dgm:t>
    </dgm:pt>
    <dgm:pt modelId="{7E5CFC79-9207-4A65-AD2F-2D0E636BE1FC}" type="pres">
      <dgm:prSet presAssocID="{B0D5BB05-7ADE-4DEA-AAB6-A3723162DE42}" presName="diagram" presStyleCnt="0">
        <dgm:presLayoutVars>
          <dgm:dir/>
          <dgm:resizeHandles val="exact"/>
        </dgm:presLayoutVars>
      </dgm:prSet>
      <dgm:spPr/>
    </dgm:pt>
    <dgm:pt modelId="{83B9B344-2866-4751-90DA-E9BE32ECBBAB}" type="pres">
      <dgm:prSet presAssocID="{94FEFFE9-0FB0-4F2C-B85D-CBD81D0DA564}" presName="node" presStyleLbl="node1" presStyleIdx="0" presStyleCnt="10">
        <dgm:presLayoutVars>
          <dgm:bulletEnabled val="1"/>
        </dgm:presLayoutVars>
      </dgm:prSet>
      <dgm:spPr/>
    </dgm:pt>
    <dgm:pt modelId="{351CE361-CAF6-47E9-95ED-687A43008B0B}" type="pres">
      <dgm:prSet presAssocID="{9995CEB1-BCC3-4F7B-B638-70D64E07A5B1}" presName="sibTrans" presStyleCnt="0"/>
      <dgm:spPr/>
    </dgm:pt>
    <dgm:pt modelId="{0A549B7B-ACD1-418D-86BA-7350862D8E3F}" type="pres">
      <dgm:prSet presAssocID="{63C6D0ED-EFED-46B8-B509-8B8EF1D227ED}" presName="node" presStyleLbl="node1" presStyleIdx="1" presStyleCnt="10">
        <dgm:presLayoutVars>
          <dgm:bulletEnabled val="1"/>
        </dgm:presLayoutVars>
      </dgm:prSet>
      <dgm:spPr/>
    </dgm:pt>
    <dgm:pt modelId="{0588CA31-A8C9-454C-BB9E-D9E24040AFAE}" type="pres">
      <dgm:prSet presAssocID="{DF18AC70-9E85-492D-BD02-A4E4881569E5}" presName="sibTrans" presStyleCnt="0"/>
      <dgm:spPr/>
    </dgm:pt>
    <dgm:pt modelId="{E5125425-4CE5-4175-B632-B4AD1D6A4CF7}" type="pres">
      <dgm:prSet presAssocID="{ED0EE9EB-C0E4-4B20-BE35-280D73179DDA}" presName="node" presStyleLbl="node1" presStyleIdx="2" presStyleCnt="10">
        <dgm:presLayoutVars>
          <dgm:bulletEnabled val="1"/>
        </dgm:presLayoutVars>
      </dgm:prSet>
      <dgm:spPr/>
    </dgm:pt>
    <dgm:pt modelId="{23A8D193-971F-4367-975D-07ADAE505BF7}" type="pres">
      <dgm:prSet presAssocID="{49551A49-3479-4BA5-AAC9-0FA717E007AD}" presName="sibTrans" presStyleCnt="0"/>
      <dgm:spPr/>
    </dgm:pt>
    <dgm:pt modelId="{275BE7C4-2545-425F-ADB8-48C0BC42FB50}" type="pres">
      <dgm:prSet presAssocID="{D6EC3C0E-2624-46CF-B2CC-F58F62B31BE4}" presName="node" presStyleLbl="node1" presStyleIdx="3" presStyleCnt="10">
        <dgm:presLayoutVars>
          <dgm:bulletEnabled val="1"/>
        </dgm:presLayoutVars>
      </dgm:prSet>
      <dgm:spPr/>
    </dgm:pt>
    <dgm:pt modelId="{40FAD333-8791-4AA5-BFBD-3FAE64E3F5C3}" type="pres">
      <dgm:prSet presAssocID="{BABD0031-2A78-4B5D-8AE4-69EAA234B704}" presName="sibTrans" presStyleCnt="0"/>
      <dgm:spPr/>
    </dgm:pt>
    <dgm:pt modelId="{28F626AC-0B96-41F3-A6D1-A8D1F5BD7609}" type="pres">
      <dgm:prSet presAssocID="{6DEB47AA-1700-4B85-9758-B3FE574BC779}" presName="node" presStyleLbl="node1" presStyleIdx="4" presStyleCnt="10">
        <dgm:presLayoutVars>
          <dgm:bulletEnabled val="1"/>
        </dgm:presLayoutVars>
      </dgm:prSet>
      <dgm:spPr/>
    </dgm:pt>
    <dgm:pt modelId="{FE3B7D4C-B605-4507-BD3B-80C1D1960411}" type="pres">
      <dgm:prSet presAssocID="{67F67AB9-6AE2-48E8-8AF1-A19637F766FC}" presName="sibTrans" presStyleCnt="0"/>
      <dgm:spPr/>
    </dgm:pt>
    <dgm:pt modelId="{17566F3E-9844-4A07-8E0B-5B143B429128}" type="pres">
      <dgm:prSet presAssocID="{E94A48A6-CDF0-4BB0-BB74-A3945995E55E}" presName="node" presStyleLbl="node1" presStyleIdx="5" presStyleCnt="10">
        <dgm:presLayoutVars>
          <dgm:bulletEnabled val="1"/>
        </dgm:presLayoutVars>
      </dgm:prSet>
      <dgm:spPr/>
    </dgm:pt>
    <dgm:pt modelId="{5A3CCA90-EFD6-4773-BB82-9DC97988C93D}" type="pres">
      <dgm:prSet presAssocID="{DA4AA9A6-7B0A-481B-9834-FC05BAE1A50E}" presName="sibTrans" presStyleCnt="0"/>
      <dgm:spPr/>
    </dgm:pt>
    <dgm:pt modelId="{F9F78772-8DFB-41EE-B985-8E35A97928A5}" type="pres">
      <dgm:prSet presAssocID="{85FE0D40-5D49-43D2-B2B6-31891E9B8E1E}" presName="node" presStyleLbl="node1" presStyleIdx="6" presStyleCnt="10">
        <dgm:presLayoutVars>
          <dgm:bulletEnabled val="1"/>
        </dgm:presLayoutVars>
      </dgm:prSet>
      <dgm:spPr/>
    </dgm:pt>
    <dgm:pt modelId="{FC2E8BA2-A1CA-4DF6-BACD-4CC36F4E6C31}" type="pres">
      <dgm:prSet presAssocID="{4B706F11-2BA6-4314-8FE0-8D9DBACC406E}" presName="sibTrans" presStyleCnt="0"/>
      <dgm:spPr/>
    </dgm:pt>
    <dgm:pt modelId="{72EF453F-A6B7-4B9D-821D-DDDF0245ED34}" type="pres">
      <dgm:prSet presAssocID="{B1CB0003-9028-4E80-A776-6198EA4E4A3C}" presName="node" presStyleLbl="node1" presStyleIdx="7" presStyleCnt="10">
        <dgm:presLayoutVars>
          <dgm:bulletEnabled val="1"/>
        </dgm:presLayoutVars>
      </dgm:prSet>
      <dgm:spPr/>
    </dgm:pt>
    <dgm:pt modelId="{EEC59320-5889-4ECD-B490-E3C5DA788241}" type="pres">
      <dgm:prSet presAssocID="{AA62EB8F-E93F-4520-AE62-1C2DC8192CAD}" presName="sibTrans" presStyleCnt="0"/>
      <dgm:spPr/>
    </dgm:pt>
    <dgm:pt modelId="{A1FA1B7C-4CDC-4922-BFE2-A44CE1253042}" type="pres">
      <dgm:prSet presAssocID="{8366A68F-A70D-4E43-A315-62A9B1B389C4}" presName="node" presStyleLbl="node1" presStyleIdx="8" presStyleCnt="10">
        <dgm:presLayoutVars>
          <dgm:bulletEnabled val="1"/>
        </dgm:presLayoutVars>
      </dgm:prSet>
      <dgm:spPr/>
    </dgm:pt>
    <dgm:pt modelId="{CDF5294D-3BDA-4F0E-97A7-A25D80482485}" type="pres">
      <dgm:prSet presAssocID="{DCC0FE60-8BC8-4492-AB00-3A0E981EF149}" presName="sibTrans" presStyleCnt="0"/>
      <dgm:spPr/>
    </dgm:pt>
    <dgm:pt modelId="{A85DA37A-4E59-48E5-BF5C-C9E61CB2C5E3}" type="pres">
      <dgm:prSet presAssocID="{084643AF-50A6-43EF-9215-A4A8903EC85C}" presName="node" presStyleLbl="node1" presStyleIdx="9" presStyleCnt="10">
        <dgm:presLayoutVars>
          <dgm:bulletEnabled val="1"/>
        </dgm:presLayoutVars>
      </dgm:prSet>
      <dgm:spPr/>
    </dgm:pt>
  </dgm:ptLst>
  <dgm:cxnLst>
    <dgm:cxn modelId="{032F3011-036D-474B-80F3-27069B6CD061}" srcId="{B0D5BB05-7ADE-4DEA-AAB6-A3723162DE42}" destId="{94FEFFE9-0FB0-4F2C-B85D-CBD81D0DA564}" srcOrd="0" destOrd="0" parTransId="{E89E1A82-5248-4217-8386-488DFEE95F8C}" sibTransId="{9995CEB1-BCC3-4F7B-B638-70D64E07A5B1}"/>
    <dgm:cxn modelId="{11607E13-382A-4E83-8105-C709A24A094A}" srcId="{B0D5BB05-7ADE-4DEA-AAB6-A3723162DE42}" destId="{084643AF-50A6-43EF-9215-A4A8903EC85C}" srcOrd="9" destOrd="0" parTransId="{E72EB7A1-2B84-4997-A334-19E8EE4E34EF}" sibTransId="{C843E212-DAF4-4DDF-819B-FFB122080EEA}"/>
    <dgm:cxn modelId="{FADD7519-9138-48FD-A9F3-8AE208B30640}" srcId="{B0D5BB05-7ADE-4DEA-AAB6-A3723162DE42}" destId="{6DEB47AA-1700-4B85-9758-B3FE574BC779}" srcOrd="4" destOrd="0" parTransId="{0EAE42C1-78D9-4B4B-9E57-AFB5411E57D6}" sibTransId="{67F67AB9-6AE2-48E8-8AF1-A19637F766FC}"/>
    <dgm:cxn modelId="{D8D0AF1A-979E-48C0-A84A-DDAF5DB0C37E}" type="presOf" srcId="{63C6D0ED-EFED-46B8-B509-8B8EF1D227ED}" destId="{0A549B7B-ACD1-418D-86BA-7350862D8E3F}" srcOrd="0" destOrd="0" presId="urn:microsoft.com/office/officeart/2005/8/layout/default"/>
    <dgm:cxn modelId="{E95D6B28-D075-45D1-BBE7-94C9F8682A7A}" type="presOf" srcId="{B1CB0003-9028-4E80-A776-6198EA4E4A3C}" destId="{72EF453F-A6B7-4B9D-821D-DDDF0245ED34}" srcOrd="0" destOrd="0" presId="urn:microsoft.com/office/officeart/2005/8/layout/default"/>
    <dgm:cxn modelId="{500A2E2D-CDFD-4A52-B9D5-A1B16FCFF4B9}" type="presOf" srcId="{E94A48A6-CDF0-4BB0-BB74-A3945995E55E}" destId="{17566F3E-9844-4A07-8E0B-5B143B429128}" srcOrd="0" destOrd="0" presId="urn:microsoft.com/office/officeart/2005/8/layout/default"/>
    <dgm:cxn modelId="{6D34C340-D9A4-4382-B74F-2692C0C41BBB}" type="presOf" srcId="{8366A68F-A70D-4E43-A315-62A9B1B389C4}" destId="{A1FA1B7C-4CDC-4922-BFE2-A44CE1253042}" srcOrd="0" destOrd="0" presId="urn:microsoft.com/office/officeart/2005/8/layout/default"/>
    <dgm:cxn modelId="{1021835F-5E23-4DA4-BFCD-996AA4983F0E}" srcId="{B0D5BB05-7ADE-4DEA-AAB6-A3723162DE42}" destId="{B1CB0003-9028-4E80-A776-6198EA4E4A3C}" srcOrd="7" destOrd="0" parTransId="{451B4D03-AFAC-4BBF-9347-F10B4B538D8A}" sibTransId="{AA62EB8F-E93F-4520-AE62-1C2DC8192CAD}"/>
    <dgm:cxn modelId="{05B45647-39AF-4E5E-8C2A-6FB720709531}" type="presOf" srcId="{94FEFFE9-0FB0-4F2C-B85D-CBD81D0DA564}" destId="{83B9B344-2866-4751-90DA-E9BE32ECBBAB}" srcOrd="0" destOrd="0" presId="urn:microsoft.com/office/officeart/2005/8/layout/default"/>
    <dgm:cxn modelId="{65CFFF4C-461D-46D7-BEFF-B8F86A4C9757}" type="presOf" srcId="{85FE0D40-5D49-43D2-B2B6-31891E9B8E1E}" destId="{F9F78772-8DFB-41EE-B985-8E35A97928A5}" srcOrd="0" destOrd="0" presId="urn:microsoft.com/office/officeart/2005/8/layout/default"/>
    <dgm:cxn modelId="{5F41DC72-DE07-4D5B-931F-A5AC9F2EB45F}" srcId="{B0D5BB05-7ADE-4DEA-AAB6-A3723162DE42}" destId="{63C6D0ED-EFED-46B8-B509-8B8EF1D227ED}" srcOrd="1" destOrd="0" parTransId="{F5B55B56-C9F0-4552-B4E0-E0A58FCA7040}" sibTransId="{DF18AC70-9E85-492D-BD02-A4E4881569E5}"/>
    <dgm:cxn modelId="{AD9EB9A4-5BAF-43AB-9A56-A3BCB51DAEA8}" type="presOf" srcId="{D6EC3C0E-2624-46CF-B2CC-F58F62B31BE4}" destId="{275BE7C4-2545-425F-ADB8-48C0BC42FB50}" srcOrd="0" destOrd="0" presId="urn:microsoft.com/office/officeart/2005/8/layout/default"/>
    <dgm:cxn modelId="{C23F93A5-CE5D-449C-94A7-34FE9BF35F8E}" type="presOf" srcId="{084643AF-50A6-43EF-9215-A4A8903EC85C}" destId="{A85DA37A-4E59-48E5-BF5C-C9E61CB2C5E3}" srcOrd="0" destOrd="0" presId="urn:microsoft.com/office/officeart/2005/8/layout/default"/>
    <dgm:cxn modelId="{AA9DF3A6-FF21-47F1-90C9-21941E919B61}" srcId="{B0D5BB05-7ADE-4DEA-AAB6-A3723162DE42}" destId="{E94A48A6-CDF0-4BB0-BB74-A3945995E55E}" srcOrd="5" destOrd="0" parTransId="{D75E3167-46B6-4995-B771-51B12FCDD88C}" sibTransId="{DA4AA9A6-7B0A-481B-9834-FC05BAE1A50E}"/>
    <dgm:cxn modelId="{1AF8F0A8-9C8F-411A-8230-D83DADAA8318}" srcId="{B0D5BB05-7ADE-4DEA-AAB6-A3723162DE42}" destId="{8366A68F-A70D-4E43-A315-62A9B1B389C4}" srcOrd="8" destOrd="0" parTransId="{74552328-28DF-4827-A645-2F1153942602}" sibTransId="{DCC0FE60-8BC8-4492-AB00-3A0E981EF149}"/>
    <dgm:cxn modelId="{7B75D6AC-98D2-428B-A828-92E3ECBA692A}" srcId="{B0D5BB05-7ADE-4DEA-AAB6-A3723162DE42}" destId="{85FE0D40-5D49-43D2-B2B6-31891E9B8E1E}" srcOrd="6" destOrd="0" parTransId="{407E05FB-6DC3-4406-8647-AAE13DB1CA01}" sibTransId="{4B706F11-2BA6-4314-8FE0-8D9DBACC406E}"/>
    <dgm:cxn modelId="{CF5FBDAE-0468-4BAA-9D2F-D2D256C7B8C9}" type="presOf" srcId="{ED0EE9EB-C0E4-4B20-BE35-280D73179DDA}" destId="{E5125425-4CE5-4175-B632-B4AD1D6A4CF7}" srcOrd="0" destOrd="0" presId="urn:microsoft.com/office/officeart/2005/8/layout/default"/>
    <dgm:cxn modelId="{A429FBE9-9DF9-4C62-BB5E-2F587B21E537}" srcId="{B0D5BB05-7ADE-4DEA-AAB6-A3723162DE42}" destId="{ED0EE9EB-C0E4-4B20-BE35-280D73179DDA}" srcOrd="2" destOrd="0" parTransId="{35E8A6D0-DC61-406C-B455-2BA2244BB2CC}" sibTransId="{49551A49-3479-4BA5-AAC9-0FA717E007AD}"/>
    <dgm:cxn modelId="{FE0673EC-C66F-43D2-8A07-225604C0D51C}" type="presOf" srcId="{B0D5BB05-7ADE-4DEA-AAB6-A3723162DE42}" destId="{7E5CFC79-9207-4A65-AD2F-2D0E636BE1FC}" srcOrd="0" destOrd="0" presId="urn:microsoft.com/office/officeart/2005/8/layout/default"/>
    <dgm:cxn modelId="{64086FF2-BF46-429E-BB8F-E76CF6A9A472}" srcId="{B0D5BB05-7ADE-4DEA-AAB6-A3723162DE42}" destId="{D6EC3C0E-2624-46CF-B2CC-F58F62B31BE4}" srcOrd="3" destOrd="0" parTransId="{7F35B09D-DA5C-4416-AB37-B19DCBCDD917}" sibTransId="{BABD0031-2A78-4B5D-8AE4-69EAA234B704}"/>
    <dgm:cxn modelId="{7B0D58F5-3365-45B9-8446-3E66708B6FCF}" type="presOf" srcId="{6DEB47AA-1700-4B85-9758-B3FE574BC779}" destId="{28F626AC-0B96-41F3-A6D1-A8D1F5BD7609}" srcOrd="0" destOrd="0" presId="urn:microsoft.com/office/officeart/2005/8/layout/default"/>
    <dgm:cxn modelId="{93792E3A-F649-4C71-93A4-A2C826E768CC}" type="presParOf" srcId="{7E5CFC79-9207-4A65-AD2F-2D0E636BE1FC}" destId="{83B9B344-2866-4751-90DA-E9BE32ECBBAB}" srcOrd="0" destOrd="0" presId="urn:microsoft.com/office/officeart/2005/8/layout/default"/>
    <dgm:cxn modelId="{AB17BFFF-7CD8-45FF-812C-394C1F4B9E9C}" type="presParOf" srcId="{7E5CFC79-9207-4A65-AD2F-2D0E636BE1FC}" destId="{351CE361-CAF6-47E9-95ED-687A43008B0B}" srcOrd="1" destOrd="0" presId="urn:microsoft.com/office/officeart/2005/8/layout/default"/>
    <dgm:cxn modelId="{BADD5394-C0B8-408A-8BEA-2DCFB1F6A373}" type="presParOf" srcId="{7E5CFC79-9207-4A65-AD2F-2D0E636BE1FC}" destId="{0A549B7B-ACD1-418D-86BA-7350862D8E3F}" srcOrd="2" destOrd="0" presId="urn:microsoft.com/office/officeart/2005/8/layout/default"/>
    <dgm:cxn modelId="{87E872E3-962F-4053-8DA1-DE316487F1B8}" type="presParOf" srcId="{7E5CFC79-9207-4A65-AD2F-2D0E636BE1FC}" destId="{0588CA31-A8C9-454C-BB9E-D9E24040AFAE}" srcOrd="3" destOrd="0" presId="urn:microsoft.com/office/officeart/2005/8/layout/default"/>
    <dgm:cxn modelId="{95B751CA-31E7-4C39-B2C7-FE9876FE2B89}" type="presParOf" srcId="{7E5CFC79-9207-4A65-AD2F-2D0E636BE1FC}" destId="{E5125425-4CE5-4175-B632-B4AD1D6A4CF7}" srcOrd="4" destOrd="0" presId="urn:microsoft.com/office/officeart/2005/8/layout/default"/>
    <dgm:cxn modelId="{D68A88D3-C06E-483E-9002-221E0885EB23}" type="presParOf" srcId="{7E5CFC79-9207-4A65-AD2F-2D0E636BE1FC}" destId="{23A8D193-971F-4367-975D-07ADAE505BF7}" srcOrd="5" destOrd="0" presId="urn:microsoft.com/office/officeart/2005/8/layout/default"/>
    <dgm:cxn modelId="{7EFB5E38-BBD0-45E8-889F-84543C24DC1E}" type="presParOf" srcId="{7E5CFC79-9207-4A65-AD2F-2D0E636BE1FC}" destId="{275BE7C4-2545-425F-ADB8-48C0BC42FB50}" srcOrd="6" destOrd="0" presId="urn:microsoft.com/office/officeart/2005/8/layout/default"/>
    <dgm:cxn modelId="{EBB43E42-944B-4096-9E6C-48E3296D2FD0}" type="presParOf" srcId="{7E5CFC79-9207-4A65-AD2F-2D0E636BE1FC}" destId="{40FAD333-8791-4AA5-BFBD-3FAE64E3F5C3}" srcOrd="7" destOrd="0" presId="urn:microsoft.com/office/officeart/2005/8/layout/default"/>
    <dgm:cxn modelId="{D3688497-8A04-4217-96BE-78F7DD8BEB3F}" type="presParOf" srcId="{7E5CFC79-9207-4A65-AD2F-2D0E636BE1FC}" destId="{28F626AC-0B96-41F3-A6D1-A8D1F5BD7609}" srcOrd="8" destOrd="0" presId="urn:microsoft.com/office/officeart/2005/8/layout/default"/>
    <dgm:cxn modelId="{89A0C596-28A2-406E-90F0-05E7FEB7963F}" type="presParOf" srcId="{7E5CFC79-9207-4A65-AD2F-2D0E636BE1FC}" destId="{FE3B7D4C-B605-4507-BD3B-80C1D1960411}" srcOrd="9" destOrd="0" presId="urn:microsoft.com/office/officeart/2005/8/layout/default"/>
    <dgm:cxn modelId="{49B9DF1F-76EA-44B6-8995-FE4267CB9959}" type="presParOf" srcId="{7E5CFC79-9207-4A65-AD2F-2D0E636BE1FC}" destId="{17566F3E-9844-4A07-8E0B-5B143B429128}" srcOrd="10" destOrd="0" presId="urn:microsoft.com/office/officeart/2005/8/layout/default"/>
    <dgm:cxn modelId="{4E5A0A53-232F-4AA2-88E1-FBB55FE83DA2}" type="presParOf" srcId="{7E5CFC79-9207-4A65-AD2F-2D0E636BE1FC}" destId="{5A3CCA90-EFD6-4773-BB82-9DC97988C93D}" srcOrd="11" destOrd="0" presId="urn:microsoft.com/office/officeart/2005/8/layout/default"/>
    <dgm:cxn modelId="{43525807-DF5F-4197-9C07-C4828182B31B}" type="presParOf" srcId="{7E5CFC79-9207-4A65-AD2F-2D0E636BE1FC}" destId="{F9F78772-8DFB-41EE-B985-8E35A97928A5}" srcOrd="12" destOrd="0" presId="urn:microsoft.com/office/officeart/2005/8/layout/default"/>
    <dgm:cxn modelId="{E9AADE93-ACD0-4EFA-8788-6C39EB474D5B}" type="presParOf" srcId="{7E5CFC79-9207-4A65-AD2F-2D0E636BE1FC}" destId="{FC2E8BA2-A1CA-4DF6-BACD-4CC36F4E6C31}" srcOrd="13" destOrd="0" presId="urn:microsoft.com/office/officeart/2005/8/layout/default"/>
    <dgm:cxn modelId="{C9785243-9287-4B24-A75B-EB8AB9B4B817}" type="presParOf" srcId="{7E5CFC79-9207-4A65-AD2F-2D0E636BE1FC}" destId="{72EF453F-A6B7-4B9D-821D-DDDF0245ED34}" srcOrd="14" destOrd="0" presId="urn:microsoft.com/office/officeart/2005/8/layout/default"/>
    <dgm:cxn modelId="{5C0DF4BA-B146-4E5B-B295-BE47A792F222}" type="presParOf" srcId="{7E5CFC79-9207-4A65-AD2F-2D0E636BE1FC}" destId="{EEC59320-5889-4ECD-B490-E3C5DA788241}" srcOrd="15" destOrd="0" presId="urn:microsoft.com/office/officeart/2005/8/layout/default"/>
    <dgm:cxn modelId="{548C7496-E27E-4C43-82E0-A075CC03B40F}" type="presParOf" srcId="{7E5CFC79-9207-4A65-AD2F-2D0E636BE1FC}" destId="{A1FA1B7C-4CDC-4922-BFE2-A44CE1253042}" srcOrd="16" destOrd="0" presId="urn:microsoft.com/office/officeart/2005/8/layout/default"/>
    <dgm:cxn modelId="{CCDB5743-73D1-48C6-92BE-7377F4EBAE1C}" type="presParOf" srcId="{7E5CFC79-9207-4A65-AD2F-2D0E636BE1FC}" destId="{CDF5294D-3BDA-4F0E-97A7-A25D80482485}" srcOrd="17" destOrd="0" presId="urn:microsoft.com/office/officeart/2005/8/layout/default"/>
    <dgm:cxn modelId="{0D7D8473-F194-46D8-AAEC-C42A2BBB6970}" type="presParOf" srcId="{7E5CFC79-9207-4A65-AD2F-2D0E636BE1FC}" destId="{A85DA37A-4E59-48E5-BF5C-C9E61CB2C5E3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9B344-2866-4751-90DA-E9BE32ECBBAB}">
      <dsp:nvSpPr>
        <dsp:cNvPr id="0" name=""/>
        <dsp:cNvSpPr/>
      </dsp:nvSpPr>
      <dsp:spPr>
        <a:xfrm>
          <a:off x="212514" y="3121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Can</a:t>
          </a:r>
          <a:endParaRPr lang="en-US" sz="3100" kern="1200"/>
        </a:p>
      </dsp:txBody>
      <dsp:txXfrm>
        <a:off x="212514" y="3121"/>
        <a:ext cx="1715127" cy="1029076"/>
      </dsp:txXfrm>
    </dsp:sp>
    <dsp:sp modelId="{0A549B7B-ACD1-418D-86BA-7350862D8E3F}">
      <dsp:nvSpPr>
        <dsp:cNvPr id="0" name=""/>
        <dsp:cNvSpPr/>
      </dsp:nvSpPr>
      <dsp:spPr>
        <a:xfrm>
          <a:off x="2099154" y="3121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Could</a:t>
          </a:r>
          <a:endParaRPr lang="en-US" sz="3100" kern="1200"/>
        </a:p>
      </dsp:txBody>
      <dsp:txXfrm>
        <a:off x="2099154" y="3121"/>
        <a:ext cx="1715127" cy="1029076"/>
      </dsp:txXfrm>
    </dsp:sp>
    <dsp:sp modelId="{E5125425-4CE5-4175-B632-B4AD1D6A4CF7}">
      <dsp:nvSpPr>
        <dsp:cNvPr id="0" name=""/>
        <dsp:cNvSpPr/>
      </dsp:nvSpPr>
      <dsp:spPr>
        <a:xfrm>
          <a:off x="3985795" y="3121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Should</a:t>
          </a:r>
          <a:endParaRPr lang="en-US" sz="3100" kern="1200"/>
        </a:p>
      </dsp:txBody>
      <dsp:txXfrm>
        <a:off x="3985795" y="3121"/>
        <a:ext cx="1715127" cy="1029076"/>
      </dsp:txXfrm>
    </dsp:sp>
    <dsp:sp modelId="{275BE7C4-2545-425F-ADB8-48C0BC42FB50}">
      <dsp:nvSpPr>
        <dsp:cNvPr id="0" name=""/>
        <dsp:cNvSpPr/>
      </dsp:nvSpPr>
      <dsp:spPr>
        <a:xfrm>
          <a:off x="212514" y="120371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Would</a:t>
          </a:r>
          <a:endParaRPr lang="en-US" sz="3100" kern="1200"/>
        </a:p>
      </dsp:txBody>
      <dsp:txXfrm>
        <a:off x="212514" y="1203710"/>
        <a:ext cx="1715127" cy="1029076"/>
      </dsp:txXfrm>
    </dsp:sp>
    <dsp:sp modelId="{28F626AC-0B96-41F3-A6D1-A8D1F5BD7609}">
      <dsp:nvSpPr>
        <dsp:cNvPr id="0" name=""/>
        <dsp:cNvSpPr/>
      </dsp:nvSpPr>
      <dsp:spPr>
        <a:xfrm>
          <a:off x="2099154" y="120371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May</a:t>
          </a:r>
          <a:endParaRPr lang="en-US" sz="3100" kern="1200"/>
        </a:p>
      </dsp:txBody>
      <dsp:txXfrm>
        <a:off x="2099154" y="1203710"/>
        <a:ext cx="1715127" cy="1029076"/>
      </dsp:txXfrm>
    </dsp:sp>
    <dsp:sp modelId="{17566F3E-9844-4A07-8E0B-5B143B429128}">
      <dsp:nvSpPr>
        <dsp:cNvPr id="0" name=""/>
        <dsp:cNvSpPr/>
      </dsp:nvSpPr>
      <dsp:spPr>
        <a:xfrm>
          <a:off x="3985795" y="120371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Might</a:t>
          </a:r>
          <a:endParaRPr lang="en-US" sz="3100" kern="1200"/>
        </a:p>
      </dsp:txBody>
      <dsp:txXfrm>
        <a:off x="3985795" y="1203710"/>
        <a:ext cx="1715127" cy="1029076"/>
      </dsp:txXfrm>
    </dsp:sp>
    <dsp:sp modelId="{F9F78772-8DFB-41EE-B985-8E35A97928A5}">
      <dsp:nvSpPr>
        <dsp:cNvPr id="0" name=""/>
        <dsp:cNvSpPr/>
      </dsp:nvSpPr>
      <dsp:spPr>
        <a:xfrm>
          <a:off x="212514" y="240430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Munt</a:t>
          </a:r>
          <a:endParaRPr lang="en-US" sz="3100" kern="1200"/>
        </a:p>
      </dsp:txBody>
      <dsp:txXfrm>
        <a:off x="212514" y="2404300"/>
        <a:ext cx="1715127" cy="1029076"/>
      </dsp:txXfrm>
    </dsp:sp>
    <dsp:sp modelId="{72EF453F-A6B7-4B9D-821D-DDDF0245ED34}">
      <dsp:nvSpPr>
        <dsp:cNvPr id="0" name=""/>
        <dsp:cNvSpPr/>
      </dsp:nvSpPr>
      <dsp:spPr>
        <a:xfrm>
          <a:off x="2099154" y="240430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Shall</a:t>
          </a:r>
          <a:endParaRPr lang="en-US" sz="3100" kern="1200"/>
        </a:p>
      </dsp:txBody>
      <dsp:txXfrm>
        <a:off x="2099154" y="2404300"/>
        <a:ext cx="1715127" cy="1029076"/>
      </dsp:txXfrm>
    </dsp:sp>
    <dsp:sp modelId="{A1FA1B7C-4CDC-4922-BFE2-A44CE1253042}">
      <dsp:nvSpPr>
        <dsp:cNvPr id="0" name=""/>
        <dsp:cNvSpPr/>
      </dsp:nvSpPr>
      <dsp:spPr>
        <a:xfrm>
          <a:off x="3985795" y="2404300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Will</a:t>
          </a:r>
          <a:endParaRPr lang="en-US" sz="3100" kern="1200"/>
        </a:p>
      </dsp:txBody>
      <dsp:txXfrm>
        <a:off x="3985795" y="2404300"/>
        <a:ext cx="1715127" cy="1029076"/>
      </dsp:txXfrm>
    </dsp:sp>
    <dsp:sp modelId="{A85DA37A-4E59-48E5-BF5C-C9E61CB2C5E3}">
      <dsp:nvSpPr>
        <dsp:cNvPr id="0" name=""/>
        <dsp:cNvSpPr/>
      </dsp:nvSpPr>
      <dsp:spPr>
        <a:xfrm>
          <a:off x="2099154" y="3604889"/>
          <a:ext cx="1715127" cy="102907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4000"/>
                <a:alpha val="100000"/>
                <a:satMod val="105000"/>
                <a:lumMod val="11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100" kern="1200"/>
            <a:t>Ought to </a:t>
          </a:r>
          <a:endParaRPr lang="en-US" sz="3100" kern="1200"/>
        </a:p>
      </dsp:txBody>
      <dsp:txXfrm>
        <a:off x="2099154" y="3604889"/>
        <a:ext cx="1715127" cy="1029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29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07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34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15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52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51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91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43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58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50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43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54F40-B832-4781-AC47-1C44069937F7}" type="datetimeFigureOut">
              <a:rPr lang="pt-BR" smtClean="0"/>
              <a:t>05/06/2008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AF59ADE-69C8-4EB6-92D4-601FE49D667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8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5F9E98A-4FF4-43D6-9C48-6DF0E7F2D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07A636-DC99-4588-80C4-9E069B97C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306969E-180A-49A4-AC69-722009D74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933" y="960241"/>
            <a:ext cx="6849699" cy="4203872"/>
          </a:xfrm>
        </p:spPr>
        <p:txBody>
          <a:bodyPr anchor="ctr">
            <a:normAutofit/>
          </a:bodyPr>
          <a:lstStyle/>
          <a:p>
            <a:pPr algn="r"/>
            <a:r>
              <a:rPr lang="pt-BR" sz="6000" dirty="0"/>
              <a:t>Trabalho de Inglês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74B24D-CACD-48E1-B184-39FC43CFC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3071" y="964028"/>
            <a:ext cx="2770873" cy="4196299"/>
          </a:xfrm>
        </p:spPr>
        <p:txBody>
          <a:bodyPr anchor="ctr">
            <a:normAutofit/>
          </a:bodyPr>
          <a:lstStyle/>
          <a:p>
            <a:r>
              <a:rPr lang="pt-BR" sz="2800" dirty="0"/>
              <a:t>Unit 13 - </a:t>
            </a:r>
            <a:r>
              <a:rPr lang="pt-BR" sz="2800" dirty="0" err="1"/>
              <a:t>Instructions</a:t>
            </a:r>
            <a:endParaRPr lang="pt-BR" sz="28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F2BAA51-3181-4303-929A-FCD9C33F8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7685" y="1328764"/>
            <a:ext cx="0" cy="3466826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D4ED6A5F-3B06-48C5-850F-8045C4DF6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A60B9D-8DAC-4DA9-88DE-9911621A2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3177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7BAA26B-023F-4C04-86AD-05CE32494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4800"/>
              <a:t>Modal verbs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041238-3025-4063-A74F-68902F274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617" y="3531204"/>
            <a:ext cx="4171479" cy="1610643"/>
          </a:xfrm>
        </p:spPr>
        <p:txBody>
          <a:bodyPr vert="horz" lIns="91440" tIns="91440" rIns="91440" bIns="9144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cap="all" dirty="0" err="1"/>
              <a:t>Verbos</a:t>
            </a:r>
            <a:r>
              <a:rPr lang="en-US" sz="2400" cap="all" dirty="0"/>
              <a:t> </a:t>
            </a:r>
            <a:r>
              <a:rPr lang="en-US" sz="2400" cap="all" dirty="0" err="1"/>
              <a:t>auxiliares</a:t>
            </a:r>
            <a:r>
              <a:rPr lang="en-US" sz="2400" cap="all" dirty="0"/>
              <a:t> </a:t>
            </a:r>
            <a:r>
              <a:rPr lang="en-US" sz="2400" cap="all" dirty="0" err="1"/>
              <a:t>utilizados</a:t>
            </a:r>
            <a:r>
              <a:rPr lang="en-US" sz="2400" cap="all" dirty="0"/>
              <a:t> para </a:t>
            </a:r>
            <a:r>
              <a:rPr lang="en-US" sz="2400" cap="all" dirty="0" err="1"/>
              <a:t>completar</a:t>
            </a:r>
            <a:r>
              <a:rPr lang="en-US" sz="2400" cap="all" dirty="0"/>
              <a:t> </a:t>
            </a:r>
            <a:r>
              <a:rPr lang="en-US" sz="2400" cap="all" dirty="0" err="1"/>
              <a:t>ou</a:t>
            </a:r>
            <a:r>
              <a:rPr lang="en-US" sz="2400" cap="all" dirty="0"/>
              <a:t> </a:t>
            </a:r>
            <a:r>
              <a:rPr lang="en-US" sz="2400" cap="all" dirty="0" err="1"/>
              <a:t>mudar</a:t>
            </a:r>
            <a:r>
              <a:rPr lang="en-US" sz="2400" cap="all" dirty="0"/>
              <a:t> o </a:t>
            </a:r>
            <a:r>
              <a:rPr lang="en-US" sz="2400" cap="all" dirty="0" err="1"/>
              <a:t>sentido</a:t>
            </a:r>
            <a:r>
              <a:rPr lang="en-US" sz="2400" cap="all" dirty="0"/>
              <a:t> dos </a:t>
            </a:r>
            <a:r>
              <a:rPr lang="en-US" sz="2400" cap="all" dirty="0" err="1"/>
              <a:t>verbos</a:t>
            </a:r>
            <a:r>
              <a:rPr lang="en-US" sz="2400" cap="all" dirty="0"/>
              <a:t> </a:t>
            </a:r>
            <a:r>
              <a:rPr lang="en-US" sz="2400" cap="all" dirty="0" err="1"/>
              <a:t>principais</a:t>
            </a:r>
            <a:r>
              <a:rPr lang="en-US" sz="2400" cap="all" dirty="0"/>
              <a:t> </a:t>
            </a:r>
            <a:r>
              <a:rPr lang="en-US" sz="2400" cap="all" dirty="0" err="1"/>
              <a:t>nas</a:t>
            </a:r>
            <a:r>
              <a:rPr lang="en-US" sz="2400" cap="all" dirty="0"/>
              <a:t> </a:t>
            </a:r>
            <a:r>
              <a:rPr lang="en-US" sz="2400" cap="all" dirty="0" err="1"/>
              <a:t>frase</a:t>
            </a:r>
            <a:r>
              <a:rPr lang="en-US" sz="2400" cap="all" dirty="0"/>
              <a:t>.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Graphic 6">
            <a:extLst>
              <a:ext uri="{FF2B5EF4-FFF2-40B4-BE49-F238E27FC236}">
                <a16:creationId xmlns:a16="http://schemas.microsoft.com/office/drawing/2014/main" id="{20C889A8-DF10-4539-9E76-63F730210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D25C15-94B0-4A36-95BD-75D036FE8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pt-BR" dirty="0"/>
              <a:t>Exemplo dos principais modal </a:t>
            </a:r>
            <a:r>
              <a:rPr lang="pt-BR" dirty="0" err="1"/>
              <a:t>verbs</a:t>
            </a:r>
            <a:r>
              <a:rPr lang="pt-BR" dirty="0"/>
              <a:t>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BA15AEA0-E3BE-40E5-9AD1-DC72A9585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648235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7008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E606F-97D5-44EA-AB2E-09BC3E34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Can</a:t>
            </a:r>
            <a:r>
              <a:rPr lang="pt-BR" dirty="0"/>
              <a:t> (pode, consegue)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EE33C9-8749-4373-84CC-A7DDD6BA2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The names can sound amusing.(</a:t>
            </a:r>
            <a:r>
              <a:rPr lang="pt-BR" sz="2400" dirty="0"/>
              <a:t>Os nomes podem parecer divertidos…)</a:t>
            </a:r>
            <a:endParaRPr lang="en-US" sz="2400" dirty="0"/>
          </a:p>
          <a:p>
            <a:r>
              <a:rPr lang="en-US" sz="2400" dirty="0"/>
              <a:t>They can spread inside any computer. (</a:t>
            </a:r>
            <a:r>
              <a:rPr lang="pt-BR" sz="2400" dirty="0"/>
              <a:t>Eles podem se espalhar dentro de qualquer computador)</a:t>
            </a:r>
            <a:endParaRPr lang="en-US" sz="2400" dirty="0"/>
          </a:p>
          <a:p>
            <a:r>
              <a:rPr lang="en-US" sz="2400" dirty="0"/>
              <a:t>The same can be said of Trojan Horse.(</a:t>
            </a:r>
            <a:r>
              <a:rPr lang="pt-BR" sz="2400" dirty="0"/>
              <a:t>O mesmo pode ser dito do Cavalo de Tróia)</a:t>
            </a:r>
            <a:endParaRPr lang="en-US" sz="2400" dirty="0"/>
          </a:p>
          <a:p>
            <a:r>
              <a:rPr lang="en-US" sz="2400" dirty="0"/>
              <a:t>You can trace a virus.(</a:t>
            </a:r>
            <a:r>
              <a:rPr lang="pt-BR" sz="2400" dirty="0"/>
              <a:t>Você pode rastrear um vírus)</a:t>
            </a:r>
            <a:endParaRPr lang="en-US" sz="2400" dirty="0"/>
          </a:p>
          <a:p>
            <a:r>
              <a:rPr lang="en-US" sz="2400" dirty="0"/>
              <a:t>Early detection and treatment can prevent.(</a:t>
            </a:r>
            <a:r>
              <a:rPr lang="pt-BR" sz="2400" dirty="0"/>
              <a:t>A detecção e tratamento precoces podem prevenir)</a:t>
            </a:r>
          </a:p>
        </p:txBody>
      </p:sp>
    </p:spTree>
    <p:extLst>
      <p:ext uri="{BB962C8B-B14F-4D97-AF65-F5344CB8AC3E}">
        <p14:creationId xmlns:p14="http://schemas.microsoft.com/office/powerpoint/2010/main" val="376001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ítulo 1">
            <a:extLst>
              <a:ext uri="{FF2B5EF4-FFF2-40B4-BE49-F238E27FC236}">
                <a16:creationId xmlns:a16="http://schemas.microsoft.com/office/drawing/2014/main" id="{7E0F2A81-C1E4-470A-81F0-B63CABD51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pt-BR" dirty="0" err="1"/>
              <a:t>shOULD</a:t>
            </a:r>
            <a:r>
              <a:rPr lang="pt-BR" dirty="0"/>
              <a:t> (deveria)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0F7BCF-0381-4CBC-8E0F-0979D857C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 fontScale="77500" lnSpcReduction="20000"/>
          </a:bodyPr>
          <a:lstStyle/>
          <a:p>
            <a:r>
              <a:rPr lang="en-US" sz="3300" dirty="0"/>
              <a:t>Computer users should practice prophylaxis in all software exchanges (</a:t>
            </a:r>
            <a:r>
              <a:rPr lang="pt-BR" sz="3300" dirty="0"/>
              <a:t>Usuários de computadores devem praticar profilaxia em todas as trocas de software)</a:t>
            </a:r>
          </a:p>
          <a:p>
            <a:endParaRPr lang="en-US" sz="3200" dirty="0"/>
          </a:p>
          <a:p>
            <a:endParaRPr lang="pt-BR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082B1A2-6853-4B96-83B0-28D71C87F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80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B4F69-452A-4FF9-996D-7F633FF98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May (pode, poderia)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907E34-3BDA-4616-9CA9-1CB69DC3D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..</a:t>
            </a:r>
            <a:r>
              <a:rPr lang="en-US" sz="3200" dirty="0"/>
              <a:t> and the infections they spread may be merely annoying or maliciously destructive.  (</a:t>
            </a:r>
            <a:r>
              <a:rPr lang="pt-BR" sz="3200" dirty="0"/>
              <a:t>e as infecções que elas espalham podem ser apenas irritantes ou maliciosamente destrutivas)</a:t>
            </a: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44400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06BF57-54B4-430C-B96B-2D84C24D5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Might</a:t>
            </a:r>
            <a:r>
              <a:rPr lang="pt-BR" dirty="0"/>
              <a:t>(pode, poderia)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77E207-25A1-4D56-B755-E166D6DB5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..</a:t>
            </a:r>
            <a:r>
              <a:rPr lang="en-US" sz="3600" dirty="0"/>
              <a:t>phone or diskette that might harbor a virus. (</a:t>
            </a:r>
            <a:r>
              <a:rPr lang="pt-BR" sz="3600" dirty="0"/>
              <a:t>telefone ou disquete que possa abrigar um vírus.)</a:t>
            </a:r>
            <a:endParaRPr lang="en-US" sz="3600" dirty="0"/>
          </a:p>
          <a:p>
            <a:r>
              <a:rPr lang="en-US" sz="3600" dirty="0"/>
              <a:t>But this scenario might have been averted. (</a:t>
            </a:r>
            <a:r>
              <a:rPr lang="pt-BR" sz="3600" dirty="0"/>
              <a:t>Mas esse cenário pode ter sido evitado.)</a:t>
            </a:r>
          </a:p>
        </p:txBody>
      </p:sp>
    </p:spTree>
    <p:extLst>
      <p:ext uri="{BB962C8B-B14F-4D97-AF65-F5344CB8AC3E}">
        <p14:creationId xmlns:p14="http://schemas.microsoft.com/office/powerpoint/2010/main" val="3162271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02862-1556-43DE-86E7-4E2DC3FBD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CAN, MAY, MIGHT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1C1D0C-4079-49B0-A45F-796368270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dirty="0" err="1"/>
              <a:t>Can</a:t>
            </a:r>
            <a:r>
              <a:rPr lang="pt-BR" sz="2400" dirty="0"/>
              <a:t>: Habilidade mental ou física de fazer algo ou perguntar sobre a possibilidade de fazer algo. Por exemplo: “</a:t>
            </a:r>
            <a:r>
              <a:rPr lang="pt-BR" sz="2400" dirty="0" err="1"/>
              <a:t>Can</a:t>
            </a:r>
            <a:r>
              <a:rPr lang="pt-BR" sz="2400" dirty="0"/>
              <a:t> </a:t>
            </a:r>
            <a:r>
              <a:rPr lang="pt-BR" sz="2400" dirty="0" err="1"/>
              <a:t>you</a:t>
            </a:r>
            <a:r>
              <a:rPr lang="pt-BR" sz="2400" dirty="0"/>
              <a:t> play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violin</a:t>
            </a:r>
            <a:r>
              <a:rPr lang="pt-BR" sz="2400" dirty="0"/>
              <a:t>?” (Você sabe tocar o violino?)</a:t>
            </a:r>
          </a:p>
          <a:p>
            <a:r>
              <a:rPr lang="pt-BR" sz="2400" dirty="0"/>
              <a:t>May: Autorização ou permissão para fazer algo. Por exemplo: “May I </a:t>
            </a:r>
            <a:r>
              <a:rPr lang="pt-BR" sz="2400" dirty="0" err="1"/>
              <a:t>please</a:t>
            </a:r>
            <a:r>
              <a:rPr lang="pt-BR" sz="2400" dirty="0"/>
              <a:t> use </a:t>
            </a:r>
            <a:r>
              <a:rPr lang="pt-BR" sz="2400" dirty="0" err="1"/>
              <a:t>your</a:t>
            </a:r>
            <a:r>
              <a:rPr lang="pt-BR" sz="2400" dirty="0"/>
              <a:t> </a:t>
            </a:r>
            <a:r>
              <a:rPr lang="pt-BR" sz="2400" dirty="0" err="1"/>
              <a:t>stapler</a:t>
            </a:r>
            <a:r>
              <a:rPr lang="pt-BR" sz="2400" dirty="0"/>
              <a:t>?” (Eu posso usar o seu grampeador, por favor?)</a:t>
            </a:r>
          </a:p>
          <a:p>
            <a:r>
              <a:rPr lang="pt-BR" sz="2400" dirty="0" err="1"/>
              <a:t>Might</a:t>
            </a:r>
            <a:r>
              <a:rPr lang="pt-BR" sz="2400" dirty="0"/>
              <a:t>: tem um significado similar, mas se refere a algo menos provável de acontecer. É uma diferença pequena, mas, ainda assim, é diferente.  “Do </a:t>
            </a:r>
            <a:r>
              <a:rPr lang="pt-BR" sz="2400" dirty="0" err="1"/>
              <a:t>you</a:t>
            </a:r>
            <a:r>
              <a:rPr lang="pt-BR" sz="2400" dirty="0"/>
              <a:t> </a:t>
            </a:r>
            <a:r>
              <a:rPr lang="pt-BR" sz="2400" dirty="0" err="1"/>
              <a:t>think</a:t>
            </a:r>
            <a:r>
              <a:rPr lang="pt-BR" sz="2400" dirty="0"/>
              <a:t> it </a:t>
            </a:r>
            <a:r>
              <a:rPr lang="pt-BR" sz="2400" dirty="0" err="1"/>
              <a:t>will</a:t>
            </a:r>
            <a:r>
              <a:rPr lang="pt-BR" sz="2400" dirty="0"/>
              <a:t> </a:t>
            </a:r>
            <a:r>
              <a:rPr lang="pt-BR" sz="2400" dirty="0" err="1"/>
              <a:t>rain</a:t>
            </a:r>
            <a:r>
              <a:rPr lang="pt-BR" sz="2400" dirty="0"/>
              <a:t> </a:t>
            </a:r>
            <a:r>
              <a:rPr lang="pt-BR" sz="2400" dirty="0" err="1"/>
              <a:t>tonight</a:t>
            </a:r>
            <a:r>
              <a:rPr lang="pt-BR" sz="2400" dirty="0"/>
              <a:t>? I </a:t>
            </a:r>
            <a:r>
              <a:rPr lang="pt-BR" sz="2400" dirty="0" err="1"/>
              <a:t>don’t</a:t>
            </a:r>
            <a:r>
              <a:rPr lang="pt-BR" sz="2400" dirty="0"/>
              <a:t> </a:t>
            </a:r>
            <a:r>
              <a:rPr lang="pt-BR" sz="2400" dirty="0" err="1"/>
              <a:t>know</a:t>
            </a:r>
            <a:r>
              <a:rPr lang="pt-BR" sz="2400" dirty="0"/>
              <a:t>, it </a:t>
            </a:r>
            <a:r>
              <a:rPr lang="pt-BR" sz="2400" dirty="0" err="1"/>
              <a:t>might</a:t>
            </a:r>
            <a:r>
              <a:rPr lang="pt-BR" sz="2400" dirty="0"/>
              <a:t>.” (chance bem pequena) (Você acha que vai chover hoje? Eu não sei, pode chover.)</a:t>
            </a:r>
          </a:p>
        </p:txBody>
      </p:sp>
    </p:spTree>
    <p:extLst>
      <p:ext uri="{BB962C8B-B14F-4D97-AF65-F5344CB8AC3E}">
        <p14:creationId xmlns:p14="http://schemas.microsoft.com/office/powerpoint/2010/main" val="1324524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6A75D-7365-484D-BAF5-95CD3E513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Integrantes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018D05-451C-4959-B45A-1BBCCAF26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Jobson </a:t>
            </a:r>
            <a:r>
              <a:rPr lang="pt-BR" dirty="0" err="1"/>
              <a:t>Nanimy</a:t>
            </a:r>
            <a:endParaRPr lang="pt-BR" dirty="0"/>
          </a:p>
          <a:p>
            <a:r>
              <a:rPr lang="pt-BR" dirty="0"/>
              <a:t>Lucas Pascoal</a:t>
            </a:r>
          </a:p>
          <a:p>
            <a:r>
              <a:rPr lang="pt-BR"/>
              <a:t>Marcos André</a:t>
            </a:r>
          </a:p>
        </p:txBody>
      </p:sp>
    </p:spTree>
    <p:extLst>
      <p:ext uri="{BB962C8B-B14F-4D97-AF65-F5344CB8AC3E}">
        <p14:creationId xmlns:p14="http://schemas.microsoft.com/office/powerpoint/2010/main" val="10184727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TM10001114[[fn=Galeria]]</Template>
  <TotalTime>5277298</TotalTime>
  <Words>370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Galeria</vt:lpstr>
      <vt:lpstr>Trabalho de Inglês</vt:lpstr>
      <vt:lpstr>Modal verbs</vt:lpstr>
      <vt:lpstr>Exemplo dos principais modal verbs </vt:lpstr>
      <vt:lpstr>Can (pode, consegue)</vt:lpstr>
      <vt:lpstr>shOULD (deveria)</vt:lpstr>
      <vt:lpstr>May (pode, poderia)</vt:lpstr>
      <vt:lpstr>Might(pode, poderia)</vt:lpstr>
      <vt:lpstr>CAN, MAY, MIGHT</vt:lpstr>
      <vt:lpstr>Integrantes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Inglês</dc:title>
  <dc:creator>Marcos André Vasconcelos Da Silva</dc:creator>
  <cp:lastModifiedBy>Marcos</cp:lastModifiedBy>
  <cp:revision>8</cp:revision>
  <dcterms:created xsi:type="dcterms:W3CDTF">2018-06-17T20:46:26Z</dcterms:created>
  <dcterms:modified xsi:type="dcterms:W3CDTF">2018-06-18T14:00:11Z</dcterms:modified>
</cp:coreProperties>
</file>