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77"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3" r:id="rId18"/>
    <p:sldId id="274" r:id="rId19"/>
    <p:sldId id="275" r:id="rId20"/>
    <p:sldId id="276"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pt-BR" smtClean="0"/>
              <a:t>Clique para editar o título mestre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smtClean="0"/>
              <a:t>Clique para editar o estilo do subtítulo mestre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6/12/2016</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pt-BR" smtClean="0"/>
              <a:t>Clique no ícone para adicionar uma imagem</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48A87A34-81AB-432B-8DAE-1953F412C126}" type="datetimeFigureOut">
              <a:rPr lang="en-US" dirty="0"/>
              <a:t>6/12/2016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pt-BR" smtClean="0"/>
              <a:t>Clique para editar o título mestre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48A87A34-81AB-432B-8DAE-1953F412C126}" type="datetimeFigureOut">
              <a:rPr lang="en-US" dirty="0"/>
              <a:t>6/12/2016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pt-BR" smtClean="0"/>
              <a:t>Clique para editar o título mestre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48A87A34-81AB-432B-8DAE-1953F412C126}" type="datetimeFigureOut">
              <a:rPr lang="en-US" dirty="0"/>
              <a:t>6/12/2016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pt-BR" smtClean="0"/>
              <a:t>Clique para editar o título mestre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48A87A34-81AB-432B-8DAE-1953F412C126}" type="datetimeFigureOut">
              <a:rPr lang="en-US" dirty="0"/>
              <a:t>6/12/2016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nas">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pt-BR" smtClean="0"/>
              <a:t>Clique para editar o título mestre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3" name="Date Placeholder 2"/>
          <p:cNvSpPr>
            <a:spLocks noGrp="1"/>
          </p:cNvSpPr>
          <p:nvPr>
            <p:ph type="dt" sz="half" idx="10"/>
          </p:nvPr>
        </p:nvSpPr>
        <p:spPr/>
        <p:txBody>
          <a:bodyPr/>
          <a:lstStyle/>
          <a:p>
            <a:fld id="{48A87A34-81AB-432B-8DAE-1953F412C126}" type="datetimeFigureOut">
              <a:rPr lang="en-US" dirty="0"/>
              <a:t>6/12/2016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nas de Imagem">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pt-BR" smtClean="0"/>
              <a:t>Clique para editar o título mestre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pt-BR" smtClean="0"/>
              <a:t>Clique no ícone para adicionar uma imagem</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pt-BR" smtClean="0"/>
              <a:t>Clique no ícone para adicionar uma imagem</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pt-BR" smtClean="0"/>
              <a:t>Clique no ícone para adicionar uma imagem</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3" name="Date Placeholder 2"/>
          <p:cNvSpPr>
            <a:spLocks noGrp="1"/>
          </p:cNvSpPr>
          <p:nvPr>
            <p:ph type="dt" sz="half" idx="10"/>
          </p:nvPr>
        </p:nvSpPr>
        <p:spPr/>
        <p:txBody>
          <a:bodyPr/>
          <a:lstStyle/>
          <a:p>
            <a:fld id="{48A87A34-81AB-432B-8DAE-1953F412C126}" type="datetimeFigureOut">
              <a:rPr lang="en-US" dirty="0"/>
              <a:t>6/12/2016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pt-BR" smtClean="0"/>
              <a:t>Clique para editar o título mestre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48A87A34-81AB-432B-8DAE-1953F412C126}" type="datetimeFigureOut">
              <a:rPr lang="en-US" dirty="0"/>
              <a:t>6/12/2016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6/12/2016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pt-BR" smtClean="0"/>
              <a:t>Clique para editar o título mestre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1141410" y="3073397"/>
            <a:ext cx="4878391" cy="2717801"/>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6172200" y="3073397"/>
            <a:ext cx="4875210" cy="2717801"/>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6/12/2016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6/12/2016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6/12/2016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pt-BR" smtClean="0"/>
              <a:t>Clique para editar o título mestre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48A87A34-81AB-432B-8DAE-1953F412C126}" type="datetimeFigureOut">
              <a:rPr lang="en-US" dirty="0"/>
              <a:t>6/12/2016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48A87A34-81AB-432B-8DAE-1953F412C126}" type="datetimeFigureOut">
              <a:rPr lang="en-US" dirty="0"/>
              <a:t>6/12/2016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6/12/2016</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876424" y="1122362"/>
            <a:ext cx="9534258" cy="2479675"/>
          </a:xfrm>
        </p:spPr>
        <p:txBody>
          <a:bodyPr>
            <a:normAutofit/>
          </a:bodyPr>
          <a:lstStyle/>
          <a:p>
            <a:r>
              <a:rPr lang="pt-BR" dirty="0" smtClean="0"/>
              <a:t/>
            </a:r>
            <a:br>
              <a:rPr lang="pt-BR" dirty="0" smtClean="0"/>
            </a:br>
            <a:r>
              <a:rPr lang="pt-BR" sz="9000" b="1" dirty="0" smtClean="0">
                <a:effectLst>
                  <a:outerShdw blurRad="38100" dist="38100" dir="2700000" algn="tl">
                    <a:srgbClr val="000000">
                      <a:alpha val="43137"/>
                    </a:srgbClr>
                  </a:outerShdw>
                </a:effectLst>
              </a:rPr>
              <a:t>ENGLISH ACTIVITY</a:t>
            </a:r>
            <a:endParaRPr lang="pt-BR" sz="9000" b="1" dirty="0">
              <a:effectLst>
                <a:outerShdw blurRad="38100" dist="38100" dir="2700000" algn="tl">
                  <a:srgbClr val="000000">
                    <a:alpha val="43137"/>
                  </a:srgbClr>
                </a:outerShdw>
              </a:effectLst>
            </a:endParaRPr>
          </a:p>
        </p:txBody>
      </p:sp>
      <p:sp>
        <p:nvSpPr>
          <p:cNvPr id="3" name="Subtítulo 2"/>
          <p:cNvSpPr>
            <a:spLocks noGrp="1"/>
          </p:cNvSpPr>
          <p:nvPr>
            <p:ph type="subTitle" idx="1"/>
          </p:nvPr>
        </p:nvSpPr>
        <p:spPr>
          <a:xfrm>
            <a:off x="1876424" y="3602037"/>
            <a:ext cx="8791575" cy="1655762"/>
          </a:xfrm>
        </p:spPr>
        <p:txBody>
          <a:bodyPr>
            <a:normAutofit/>
          </a:bodyPr>
          <a:lstStyle/>
          <a:p>
            <a:r>
              <a:rPr lang="pt-BR" sz="3500" b="1" dirty="0" smtClean="0"/>
              <a:t>TEACHER CRISTIANE CRUZ</a:t>
            </a:r>
            <a:endParaRPr lang="pt-BR" sz="3500" b="1" dirty="0"/>
          </a:p>
        </p:txBody>
      </p:sp>
    </p:spTree>
    <p:extLst>
      <p:ext uri="{BB962C8B-B14F-4D97-AF65-F5344CB8AC3E}">
        <p14:creationId xmlns:p14="http://schemas.microsoft.com/office/powerpoint/2010/main" val="22992672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876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sp>
        <p:nvSpPr>
          <p:cNvPr id="3" name="Rectangle 4"/>
          <p:cNvSpPr>
            <a:spLocks noChangeArrowheads="1"/>
          </p:cNvSpPr>
          <p:nvPr/>
        </p:nvSpPr>
        <p:spPr bwMode="auto">
          <a:xfrm>
            <a:off x="1195588" y="3143518"/>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sp>
        <p:nvSpPr>
          <p:cNvPr id="4" name="Retângulo 3"/>
          <p:cNvSpPr/>
          <p:nvPr/>
        </p:nvSpPr>
        <p:spPr>
          <a:xfrm>
            <a:off x="1071093" y="229940"/>
            <a:ext cx="8871398" cy="1200329"/>
          </a:xfrm>
          <a:prstGeom prst="rect">
            <a:avLst/>
          </a:prstGeom>
        </p:spPr>
        <p:txBody>
          <a:bodyPr wrap="square">
            <a:spAutoFit/>
          </a:bodyPr>
          <a:lstStyle/>
          <a:p>
            <a:pPr fontAlgn="base"/>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Her name is Jeanine Mathews. She seems to be around forties. She has sharp, but attractive eyes.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She sees problems and forms solutions based on the data she collects</a:t>
            </a: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t>
            </a:r>
            <a:endPar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p:txBody>
      </p:sp>
      <p:sp>
        <p:nvSpPr>
          <p:cNvPr id="7" name="Rectangle 2"/>
          <p:cNvSpPr>
            <a:spLocks noChangeArrowheads="1"/>
          </p:cNvSpPr>
          <p:nvPr/>
        </p:nvSpPr>
        <p:spPr bwMode="auto">
          <a:xfrm>
            <a:off x="1092557" y="164717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pic>
        <p:nvPicPr>
          <p:cNvPr id="7169" name="Imagem 1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42491" y="86663"/>
            <a:ext cx="2135120" cy="3203920"/>
          </a:xfrm>
          <a:prstGeom prst="rect">
            <a:avLst/>
          </a:prstGeom>
          <a:noFill/>
          <a:extLst>
            <a:ext uri="{909E8E84-426E-40DD-AFC4-6F175D3DCCD1}">
              <a14:hiddenFill xmlns:a14="http://schemas.microsoft.com/office/drawing/2010/main">
                <a:solidFill>
                  <a:srgbClr val="FFFFFF"/>
                </a:solidFill>
              </a14:hiddenFill>
            </a:ext>
          </a:extLst>
        </p:spPr>
      </p:pic>
      <p:sp>
        <p:nvSpPr>
          <p:cNvPr id="10" name="Retângulo 9"/>
          <p:cNvSpPr/>
          <p:nvPr/>
        </p:nvSpPr>
        <p:spPr>
          <a:xfrm>
            <a:off x="465853" y="1632338"/>
            <a:ext cx="9609092" cy="5262979"/>
          </a:xfrm>
          <a:prstGeom prst="rect">
            <a:avLst/>
          </a:prstGeom>
        </p:spPr>
        <p:txBody>
          <a:bodyPr wrap="square">
            <a:spAutoFit/>
          </a:bodyPr>
          <a:lstStyle/>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is </a:t>
            </a:r>
            <a:r>
              <a:rPr lang="en-US" sz="2400" dirty="0" err="1">
                <a:solidFill>
                  <a:schemeClr val="bg1"/>
                </a:solidFill>
                <a:latin typeface="Comic Sans MS" panose="030F0702030302020204" pitchFamily="66" charset="0"/>
                <a:ea typeface="Times New Roman" panose="02020603050405020304" pitchFamily="18" charset="0"/>
                <a:cs typeface="Arial" panose="020B0604020202020204" pitchFamily="34" charset="0"/>
              </a:rPr>
              <a:t>Erudite‘s</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only city council representative, she was selected based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on her IQ store. </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Before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she was a leader, she worked with</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Cara. They were trying to develop a longer-lasting serum for the simulations. </a:t>
            </a:r>
            <a:endPar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is the voice behind the simulations for the Aptitude Test. </a:t>
            </a:r>
            <a:endPar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developed the Aptitude Test. </a:t>
            </a:r>
            <a:endPar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developed the serum that was injected into the</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Dauntless, turning them into </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sleepwalkers</a:t>
            </a:r>
            <a:r>
              <a:rPr lang="en-US" sz="2400" dirty="0" smtClean="0">
                <a:solidFill>
                  <a:schemeClr val="bg1"/>
                </a:solidFill>
                <a:latin typeface="Calibri" panose="020F0502020204030204" pitchFamily="34" charset="0"/>
                <a:ea typeface="Times New Roman" panose="02020603050405020304" pitchFamily="18" charset="0"/>
                <a:cs typeface="Arial" panose="020B0604020202020204" pitchFamily="34" charset="0"/>
              </a:rPr>
              <a:t>”</a:t>
            </a: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wants a new government based on wealth, comfort, and </a:t>
            </a: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prosperity</a:t>
            </a:r>
            <a:r>
              <a:rPr lang="pt-BR"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developed a serum for the</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Divergent. </a:t>
            </a:r>
            <a:endPar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injects</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Four</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with the Divergent serum and sends him to the</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Control Room. </a:t>
            </a:r>
            <a:endPar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sends </a:t>
            </a:r>
            <a:r>
              <a:rPr lang="en-US" sz="2400" dirty="0" err="1">
                <a:solidFill>
                  <a:schemeClr val="bg1"/>
                </a:solidFill>
                <a:latin typeface="Comic Sans MS" panose="030F0702030302020204" pitchFamily="66" charset="0"/>
                <a:ea typeface="Times New Roman" panose="02020603050405020304" pitchFamily="18" charset="0"/>
                <a:cs typeface="Arial" panose="020B0604020202020204" pitchFamily="34" charset="0"/>
              </a:rPr>
              <a:t>Tris</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to Room B13 to be </a:t>
            </a: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executed.</a:t>
            </a:r>
            <a:endParaRPr lang="pt-BR" sz="2400" dirty="0">
              <a:solidFill>
                <a:schemeClr val="bg1"/>
              </a:solidFill>
              <a:latin typeface="Arial" panose="020B0604020202020204" pitchFamily="34" charset="0"/>
            </a:endParaRPr>
          </a:p>
        </p:txBody>
      </p:sp>
    </p:spTree>
    <p:extLst>
      <p:ext uri="{BB962C8B-B14F-4D97-AF65-F5344CB8AC3E}">
        <p14:creationId xmlns:p14="http://schemas.microsoft.com/office/powerpoint/2010/main" val="33386122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876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sp>
        <p:nvSpPr>
          <p:cNvPr id="3" name="Rectangle 4"/>
          <p:cNvSpPr>
            <a:spLocks noChangeArrowheads="1"/>
          </p:cNvSpPr>
          <p:nvPr/>
        </p:nvSpPr>
        <p:spPr bwMode="auto">
          <a:xfrm>
            <a:off x="1195588" y="3143518"/>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sp>
        <p:nvSpPr>
          <p:cNvPr id="4" name="Retângulo 3"/>
          <p:cNvSpPr/>
          <p:nvPr/>
        </p:nvSpPr>
        <p:spPr>
          <a:xfrm>
            <a:off x="1071093" y="229940"/>
            <a:ext cx="8871398" cy="1200329"/>
          </a:xfrm>
          <a:prstGeom prst="rect">
            <a:avLst/>
          </a:prstGeom>
        </p:spPr>
        <p:txBody>
          <a:bodyPr wrap="square">
            <a:spAutoFit/>
          </a:bodyPr>
          <a:lstStyle/>
          <a:p>
            <a:pPr fontAlgn="base"/>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Her name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is</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Jeanine Mathews. She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seems</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to be around forties. She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has</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sharp, but attractive eyes.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sees</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problems and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forms</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solutions based on the data she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collects</a:t>
            </a: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t>
            </a:r>
            <a:endPar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p:txBody>
      </p:sp>
      <p:sp>
        <p:nvSpPr>
          <p:cNvPr id="7" name="Rectangle 2"/>
          <p:cNvSpPr>
            <a:spLocks noChangeArrowheads="1"/>
          </p:cNvSpPr>
          <p:nvPr/>
        </p:nvSpPr>
        <p:spPr bwMode="auto">
          <a:xfrm>
            <a:off x="1092557" y="164717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pic>
        <p:nvPicPr>
          <p:cNvPr id="7169" name="Imagem 1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42491" y="86663"/>
            <a:ext cx="2135120" cy="3203920"/>
          </a:xfrm>
          <a:prstGeom prst="rect">
            <a:avLst/>
          </a:prstGeom>
          <a:noFill/>
          <a:extLst>
            <a:ext uri="{909E8E84-426E-40DD-AFC4-6F175D3DCCD1}">
              <a14:hiddenFill xmlns:a14="http://schemas.microsoft.com/office/drawing/2010/main">
                <a:solidFill>
                  <a:srgbClr val="FFFFFF"/>
                </a:solidFill>
              </a14:hiddenFill>
            </a:ext>
          </a:extLst>
        </p:spPr>
      </p:pic>
      <p:sp>
        <p:nvSpPr>
          <p:cNvPr id="10" name="Retângulo 9"/>
          <p:cNvSpPr/>
          <p:nvPr/>
        </p:nvSpPr>
        <p:spPr>
          <a:xfrm>
            <a:off x="465853" y="1632338"/>
            <a:ext cx="9609092" cy="5262979"/>
          </a:xfrm>
          <a:prstGeom prst="rect">
            <a:avLst/>
          </a:prstGeom>
        </p:spPr>
        <p:txBody>
          <a:bodyPr wrap="square">
            <a:spAutoFit/>
          </a:bodyPr>
          <a:lstStyle/>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is</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sz="2400" dirty="0" err="1">
                <a:solidFill>
                  <a:schemeClr val="bg1"/>
                </a:solidFill>
                <a:latin typeface="Comic Sans MS" panose="030F0702030302020204" pitchFamily="66" charset="0"/>
                <a:ea typeface="Times New Roman" panose="02020603050405020304" pitchFamily="18" charset="0"/>
                <a:cs typeface="Arial" panose="020B0604020202020204" pitchFamily="34" charset="0"/>
              </a:rPr>
              <a:t>Erudite‘s</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only city council representative, she was selected based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on her IQ store. </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Before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she was a leader, she worked with</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Cara. They were trying to develop a longer-lasting serum for the simulations. </a:t>
            </a:r>
            <a:endPar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is</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the voice behind the simulations for the Aptitude Test. </a:t>
            </a:r>
            <a:endPar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developed the Aptitude Test. </a:t>
            </a:r>
            <a:endPar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developed the serum that was injected into the</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Dauntless, turning them into </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sleepwalkers</a:t>
            </a:r>
            <a:r>
              <a:rPr lang="en-US" sz="2400" dirty="0" smtClean="0">
                <a:solidFill>
                  <a:schemeClr val="bg1"/>
                </a:solidFill>
                <a:latin typeface="Calibri" panose="020F0502020204030204" pitchFamily="34" charset="0"/>
                <a:ea typeface="Times New Roman" panose="02020603050405020304" pitchFamily="18" charset="0"/>
                <a:cs typeface="Arial" panose="020B0604020202020204" pitchFamily="34" charset="0"/>
              </a:rPr>
              <a:t>”</a:t>
            </a: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wants</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a new government based on wealth, comfort, and </a:t>
            </a: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prosperity</a:t>
            </a:r>
            <a:r>
              <a:rPr lang="pt-BR"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developed a serum for the</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Divergent. </a:t>
            </a:r>
            <a:endPar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injects</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Four</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with the Divergent serum and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sends</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him to the</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Control Room. </a:t>
            </a:r>
            <a:endPar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sends</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sz="2400" dirty="0" err="1">
                <a:solidFill>
                  <a:schemeClr val="bg1"/>
                </a:solidFill>
                <a:latin typeface="Comic Sans MS" panose="030F0702030302020204" pitchFamily="66" charset="0"/>
                <a:ea typeface="Times New Roman" panose="02020603050405020304" pitchFamily="18" charset="0"/>
                <a:cs typeface="Arial" panose="020B0604020202020204" pitchFamily="34" charset="0"/>
              </a:rPr>
              <a:t>Tris</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to Room B13 to be </a:t>
            </a: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executed.</a:t>
            </a:r>
            <a:endParaRPr lang="pt-BR" sz="2400" dirty="0">
              <a:solidFill>
                <a:schemeClr val="bg1"/>
              </a:solidFill>
              <a:latin typeface="Arial" panose="020B0604020202020204" pitchFamily="34" charset="0"/>
            </a:endParaRPr>
          </a:p>
        </p:txBody>
      </p:sp>
    </p:spTree>
    <p:extLst>
      <p:ext uri="{BB962C8B-B14F-4D97-AF65-F5344CB8AC3E}">
        <p14:creationId xmlns:p14="http://schemas.microsoft.com/office/powerpoint/2010/main" val="35791229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876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sp>
        <p:nvSpPr>
          <p:cNvPr id="3" name="Rectangle 4"/>
          <p:cNvSpPr>
            <a:spLocks noChangeArrowheads="1"/>
          </p:cNvSpPr>
          <p:nvPr/>
        </p:nvSpPr>
        <p:spPr bwMode="auto">
          <a:xfrm>
            <a:off x="1195588" y="3143518"/>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sp>
        <p:nvSpPr>
          <p:cNvPr id="7" name="Rectangle 2"/>
          <p:cNvSpPr>
            <a:spLocks noChangeArrowheads="1"/>
          </p:cNvSpPr>
          <p:nvPr/>
        </p:nvSpPr>
        <p:spPr bwMode="auto">
          <a:xfrm>
            <a:off x="1092557" y="164717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sp>
        <p:nvSpPr>
          <p:cNvPr id="10" name="Retângulo 9"/>
          <p:cNvSpPr/>
          <p:nvPr/>
        </p:nvSpPr>
        <p:spPr>
          <a:xfrm>
            <a:off x="1195588" y="547387"/>
            <a:ext cx="8012806" cy="6247864"/>
          </a:xfrm>
          <a:prstGeom prst="rect">
            <a:avLst/>
          </a:prstGeom>
        </p:spPr>
        <p:txBody>
          <a:bodyPr wrap="square">
            <a:spAutoFit/>
          </a:bodyPr>
          <a:lstStyle/>
          <a:p>
            <a:pPr fontAlgn="base"/>
            <a:r>
              <a:rPr lang="en-US" sz="2500" dirty="0">
                <a:solidFill>
                  <a:schemeClr val="bg1"/>
                </a:solidFill>
              </a:rPr>
              <a:t>His name is Peter. He is 16 years old. He’s tall, with dark, shiny hair. He has a wide white smile. His eyes are wide and dark green.</a:t>
            </a:r>
            <a:endParaRPr lang="en-US" sz="2500" dirty="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fontAlgn="base">
              <a:buFont typeface="Arial" panose="020B0604020202020204" pitchFamily="34" charset="0"/>
              <a:buChar char="•"/>
            </a:pPr>
            <a:r>
              <a:rPr lang="en-US" sz="2500" dirty="0" smtClean="0">
                <a:solidFill>
                  <a:schemeClr val="bg1"/>
                </a:solidFill>
              </a:rPr>
              <a:t>Taunts</a:t>
            </a:r>
            <a:r>
              <a:rPr lang="en-US" sz="2500" dirty="0">
                <a:solidFill>
                  <a:schemeClr val="bg1"/>
                </a:solidFill>
              </a:rPr>
              <a:t> </a:t>
            </a:r>
            <a:r>
              <a:rPr lang="en-US" sz="2500" dirty="0" err="1">
                <a:solidFill>
                  <a:schemeClr val="bg1"/>
                </a:solidFill>
              </a:rPr>
              <a:t>Tris</a:t>
            </a:r>
            <a:r>
              <a:rPr lang="en-US" sz="2500" dirty="0">
                <a:solidFill>
                  <a:schemeClr val="bg1"/>
                </a:solidFill>
              </a:rPr>
              <a:t> from the very beginning. </a:t>
            </a:r>
            <a:endParaRPr lang="pt-BR" sz="2500" dirty="0">
              <a:solidFill>
                <a:schemeClr val="bg1"/>
              </a:solidFill>
            </a:endParaRPr>
          </a:p>
          <a:p>
            <a:pPr marL="342900" lvl="0" indent="-342900" fontAlgn="base">
              <a:buFont typeface="Arial" panose="020B0604020202020204" pitchFamily="34" charset="0"/>
              <a:buChar char="•"/>
            </a:pPr>
            <a:r>
              <a:rPr lang="en-US" sz="2500" dirty="0">
                <a:solidFill>
                  <a:schemeClr val="bg1"/>
                </a:solidFill>
              </a:rPr>
              <a:t>Beats </a:t>
            </a:r>
            <a:r>
              <a:rPr lang="en-US" sz="2500" dirty="0" err="1">
                <a:solidFill>
                  <a:schemeClr val="bg1"/>
                </a:solidFill>
              </a:rPr>
              <a:t>Tris</a:t>
            </a:r>
            <a:r>
              <a:rPr lang="en-US" sz="2500" dirty="0">
                <a:solidFill>
                  <a:schemeClr val="bg1"/>
                </a:solidFill>
              </a:rPr>
              <a:t> in the Arena. </a:t>
            </a:r>
            <a:endParaRPr lang="en-US" sz="2500" dirty="0" smtClean="0">
              <a:solidFill>
                <a:schemeClr val="bg1"/>
              </a:solidFill>
            </a:endParaRPr>
          </a:p>
          <a:p>
            <a:pPr marL="342900" lvl="0" indent="-342900" fontAlgn="base">
              <a:buFont typeface="Arial" panose="020B0604020202020204" pitchFamily="34" charset="0"/>
              <a:buChar char="•"/>
            </a:pPr>
            <a:r>
              <a:rPr lang="en-US" sz="2500" dirty="0" smtClean="0">
                <a:solidFill>
                  <a:schemeClr val="bg1"/>
                </a:solidFill>
              </a:rPr>
              <a:t>On</a:t>
            </a:r>
            <a:r>
              <a:rPr lang="en-US" sz="2500" dirty="0">
                <a:solidFill>
                  <a:schemeClr val="bg1"/>
                </a:solidFill>
              </a:rPr>
              <a:t> Eric’s team for capture the flag. </a:t>
            </a:r>
            <a:endParaRPr lang="en-US" sz="2500" dirty="0" smtClean="0">
              <a:solidFill>
                <a:schemeClr val="bg1"/>
              </a:solidFill>
            </a:endParaRPr>
          </a:p>
          <a:p>
            <a:pPr marL="342900" lvl="0" indent="-342900" fontAlgn="base">
              <a:buFont typeface="Arial" panose="020B0604020202020204" pitchFamily="34" charset="0"/>
              <a:buChar char="•"/>
            </a:pPr>
            <a:r>
              <a:rPr lang="en-US" sz="2500" dirty="0" smtClean="0">
                <a:solidFill>
                  <a:schemeClr val="bg1"/>
                </a:solidFill>
              </a:rPr>
              <a:t>He </a:t>
            </a:r>
            <a:r>
              <a:rPr lang="en-US" sz="2500" dirty="0">
                <a:solidFill>
                  <a:schemeClr val="bg1"/>
                </a:solidFill>
              </a:rPr>
              <a:t>and Drew are the only ones missing when Edward is stabbed in the eye. </a:t>
            </a:r>
            <a:r>
              <a:rPr lang="en-US" sz="2500" dirty="0" smtClean="0">
                <a:solidFill>
                  <a:schemeClr val="bg1"/>
                </a:solidFill>
              </a:rPr>
              <a:t>He</a:t>
            </a:r>
            <a:r>
              <a:rPr lang="en-US" sz="2500" dirty="0">
                <a:solidFill>
                  <a:schemeClr val="bg1"/>
                </a:solidFill>
              </a:rPr>
              <a:t>, Drew, and Al take </a:t>
            </a:r>
            <a:r>
              <a:rPr lang="en-US" sz="2500" dirty="0" err="1">
                <a:solidFill>
                  <a:schemeClr val="bg1"/>
                </a:solidFill>
              </a:rPr>
              <a:t>Tris</a:t>
            </a:r>
            <a:r>
              <a:rPr lang="en-US" sz="2500" dirty="0">
                <a:solidFill>
                  <a:schemeClr val="bg1"/>
                </a:solidFill>
              </a:rPr>
              <a:t> and dangle her over the Chasm. </a:t>
            </a:r>
            <a:endParaRPr lang="en-US" sz="2500" dirty="0" smtClean="0">
              <a:solidFill>
                <a:schemeClr val="bg1"/>
              </a:solidFill>
            </a:endParaRPr>
          </a:p>
          <a:p>
            <a:pPr marL="342900" lvl="0" indent="-342900" fontAlgn="base">
              <a:buFont typeface="Arial" panose="020B0604020202020204" pitchFamily="34" charset="0"/>
              <a:buChar char="•"/>
            </a:pPr>
            <a:r>
              <a:rPr lang="en-US" sz="2500" dirty="0" smtClean="0">
                <a:solidFill>
                  <a:schemeClr val="bg1"/>
                </a:solidFill>
              </a:rPr>
              <a:t>After </a:t>
            </a:r>
            <a:r>
              <a:rPr lang="en-US" sz="2500" dirty="0">
                <a:solidFill>
                  <a:schemeClr val="bg1"/>
                </a:solidFill>
              </a:rPr>
              <a:t>Initiation, he wants to be a Dauntless-leader-in-training</a:t>
            </a:r>
            <a:r>
              <a:rPr lang="en-US" sz="2500" dirty="0" smtClean="0">
                <a:solidFill>
                  <a:schemeClr val="bg1"/>
                </a:solidFill>
              </a:rPr>
              <a:t>. </a:t>
            </a:r>
          </a:p>
          <a:p>
            <a:pPr marL="342900" lvl="0" indent="-342900" fontAlgn="base">
              <a:buFont typeface="Arial" panose="020B0604020202020204" pitchFamily="34" charset="0"/>
              <a:buChar char="•"/>
            </a:pPr>
            <a:r>
              <a:rPr lang="en-US" sz="2500" dirty="0" smtClean="0">
                <a:solidFill>
                  <a:schemeClr val="bg1"/>
                </a:solidFill>
              </a:rPr>
              <a:t>Ranked </a:t>
            </a:r>
            <a:r>
              <a:rPr lang="en-US" sz="2500" dirty="0">
                <a:solidFill>
                  <a:schemeClr val="bg1"/>
                </a:solidFill>
              </a:rPr>
              <a:t>5th out of 12 in the final rankings. </a:t>
            </a:r>
            <a:endParaRPr lang="en-US" sz="2500" dirty="0" smtClean="0">
              <a:solidFill>
                <a:schemeClr val="bg1"/>
              </a:solidFill>
            </a:endParaRPr>
          </a:p>
          <a:p>
            <a:pPr marL="342900" lvl="0" indent="-342900" fontAlgn="base">
              <a:buFont typeface="Arial" panose="020B0604020202020204" pitchFamily="34" charset="0"/>
              <a:buChar char="•"/>
            </a:pPr>
            <a:r>
              <a:rPr lang="en-US" sz="2500" dirty="0" smtClean="0">
                <a:solidFill>
                  <a:schemeClr val="bg1"/>
                </a:solidFill>
              </a:rPr>
              <a:t>Removed </a:t>
            </a:r>
            <a:r>
              <a:rPr lang="en-US" sz="2500" dirty="0">
                <a:solidFill>
                  <a:schemeClr val="bg1"/>
                </a:solidFill>
              </a:rPr>
              <a:t>from the war simulation by the Dauntless Leaders. </a:t>
            </a:r>
            <a:endParaRPr lang="en-US" sz="2500" dirty="0" smtClean="0">
              <a:solidFill>
                <a:schemeClr val="bg1"/>
              </a:solidFill>
            </a:endParaRPr>
          </a:p>
          <a:p>
            <a:pPr marL="342900" lvl="0" indent="-342900" fontAlgn="base">
              <a:buFont typeface="Arial" panose="020B0604020202020204" pitchFamily="34" charset="0"/>
              <a:buChar char="•"/>
            </a:pPr>
            <a:r>
              <a:rPr lang="en-US" sz="2500" dirty="0" smtClean="0">
                <a:solidFill>
                  <a:schemeClr val="bg1"/>
                </a:solidFill>
              </a:rPr>
              <a:t>Tells</a:t>
            </a:r>
            <a:r>
              <a:rPr lang="en-US" sz="2500" dirty="0">
                <a:solidFill>
                  <a:schemeClr val="bg1"/>
                </a:solidFill>
              </a:rPr>
              <a:t> </a:t>
            </a:r>
            <a:r>
              <a:rPr lang="en-US" sz="2500" dirty="0" err="1">
                <a:solidFill>
                  <a:schemeClr val="bg1"/>
                </a:solidFill>
              </a:rPr>
              <a:t>Tris</a:t>
            </a:r>
            <a:r>
              <a:rPr lang="en-US" sz="2500" dirty="0">
                <a:solidFill>
                  <a:schemeClr val="bg1"/>
                </a:solidFill>
              </a:rPr>
              <a:t> where the control room is only after she agrees to take him with her. </a:t>
            </a:r>
            <a:endParaRPr lang="en-US" sz="2500" dirty="0" smtClean="0">
              <a:solidFill>
                <a:schemeClr val="bg1"/>
              </a:solidFill>
            </a:endParaRPr>
          </a:p>
          <a:p>
            <a:pPr marL="342900" lvl="0" indent="-342900" fontAlgn="base">
              <a:buFont typeface="Arial" panose="020B0604020202020204" pitchFamily="34" charset="0"/>
              <a:buChar char="•"/>
            </a:pPr>
            <a:r>
              <a:rPr lang="en-US" sz="2500" dirty="0" smtClean="0">
                <a:solidFill>
                  <a:schemeClr val="bg1"/>
                </a:solidFill>
              </a:rPr>
              <a:t>Leaves</a:t>
            </a:r>
            <a:r>
              <a:rPr lang="en-US" sz="2500" dirty="0">
                <a:solidFill>
                  <a:schemeClr val="bg1"/>
                </a:solidFill>
              </a:rPr>
              <a:t> Dauntless HQ on a Train toward the Amity sector. </a:t>
            </a:r>
            <a:endParaRPr lang="pt-BR" sz="2500" dirty="0">
              <a:solidFill>
                <a:schemeClr val="bg1"/>
              </a:solidFill>
            </a:endParaRPr>
          </a:p>
        </p:txBody>
      </p:sp>
      <p:pic>
        <p:nvPicPr>
          <p:cNvPr id="8" name="Imagem 7"/>
          <p:cNvPicPr/>
          <p:nvPr/>
        </p:nvPicPr>
        <p:blipFill>
          <a:blip r:embed="rId2">
            <a:extLst>
              <a:ext uri="{28A0092B-C50C-407E-A947-70E740481C1C}">
                <a14:useLocalDpi xmlns:a14="http://schemas.microsoft.com/office/drawing/2010/main" val="0"/>
              </a:ext>
            </a:extLst>
          </a:blip>
          <a:stretch>
            <a:fillRect/>
          </a:stretch>
        </p:blipFill>
        <p:spPr>
          <a:xfrm>
            <a:off x="9522272" y="142884"/>
            <a:ext cx="2508250" cy="3738880"/>
          </a:xfrm>
          <a:prstGeom prst="rect">
            <a:avLst/>
          </a:prstGeom>
        </p:spPr>
      </p:pic>
    </p:spTree>
    <p:extLst>
      <p:ext uri="{BB962C8B-B14F-4D97-AF65-F5344CB8AC3E}">
        <p14:creationId xmlns:p14="http://schemas.microsoft.com/office/powerpoint/2010/main" val="35620966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876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sp>
        <p:nvSpPr>
          <p:cNvPr id="3" name="Rectangle 4"/>
          <p:cNvSpPr>
            <a:spLocks noChangeArrowheads="1"/>
          </p:cNvSpPr>
          <p:nvPr/>
        </p:nvSpPr>
        <p:spPr bwMode="auto">
          <a:xfrm>
            <a:off x="1195588" y="3143518"/>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sp>
        <p:nvSpPr>
          <p:cNvPr id="7" name="Rectangle 2"/>
          <p:cNvSpPr>
            <a:spLocks noChangeArrowheads="1"/>
          </p:cNvSpPr>
          <p:nvPr/>
        </p:nvSpPr>
        <p:spPr bwMode="auto">
          <a:xfrm>
            <a:off x="1092557" y="164717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sp>
        <p:nvSpPr>
          <p:cNvPr id="10" name="Retângulo 9"/>
          <p:cNvSpPr/>
          <p:nvPr/>
        </p:nvSpPr>
        <p:spPr>
          <a:xfrm>
            <a:off x="1195588" y="547387"/>
            <a:ext cx="8012806" cy="6247864"/>
          </a:xfrm>
          <a:prstGeom prst="rect">
            <a:avLst/>
          </a:prstGeom>
        </p:spPr>
        <p:txBody>
          <a:bodyPr wrap="square">
            <a:spAutoFit/>
          </a:bodyPr>
          <a:lstStyle/>
          <a:p>
            <a:pPr fontAlgn="base"/>
            <a:r>
              <a:rPr lang="en-US" sz="2500" dirty="0">
                <a:solidFill>
                  <a:schemeClr val="bg1"/>
                </a:solidFill>
              </a:rPr>
              <a:t>His name </a:t>
            </a:r>
            <a:r>
              <a:rPr lang="en-US" sz="2500" dirty="0">
                <a:solidFill>
                  <a:srgbClr val="FFFF00"/>
                </a:solidFill>
              </a:rPr>
              <a:t>is</a:t>
            </a:r>
            <a:r>
              <a:rPr lang="en-US" sz="2500" dirty="0">
                <a:solidFill>
                  <a:schemeClr val="bg1"/>
                </a:solidFill>
              </a:rPr>
              <a:t> Peter. He </a:t>
            </a:r>
            <a:r>
              <a:rPr lang="en-US" sz="2500" dirty="0">
                <a:solidFill>
                  <a:srgbClr val="FFFF00"/>
                </a:solidFill>
              </a:rPr>
              <a:t>is</a:t>
            </a:r>
            <a:r>
              <a:rPr lang="en-US" sz="2500" dirty="0">
                <a:solidFill>
                  <a:schemeClr val="bg1"/>
                </a:solidFill>
              </a:rPr>
              <a:t> 16 years old. He</a:t>
            </a:r>
            <a:r>
              <a:rPr lang="en-US" sz="2500" dirty="0">
                <a:solidFill>
                  <a:srgbClr val="FFFF00"/>
                </a:solidFill>
              </a:rPr>
              <a:t>’s</a:t>
            </a:r>
            <a:r>
              <a:rPr lang="en-US" sz="2500" dirty="0">
                <a:solidFill>
                  <a:schemeClr val="bg1"/>
                </a:solidFill>
              </a:rPr>
              <a:t> tall, with dark, shiny hair. He </a:t>
            </a:r>
            <a:r>
              <a:rPr lang="en-US" sz="2500" dirty="0">
                <a:solidFill>
                  <a:srgbClr val="FFFF00"/>
                </a:solidFill>
              </a:rPr>
              <a:t>has</a:t>
            </a:r>
            <a:r>
              <a:rPr lang="en-US" sz="2500" dirty="0">
                <a:solidFill>
                  <a:schemeClr val="bg1"/>
                </a:solidFill>
              </a:rPr>
              <a:t> a wide white smile. His eyes </a:t>
            </a:r>
            <a:r>
              <a:rPr lang="en-US" sz="2500" dirty="0">
                <a:solidFill>
                  <a:srgbClr val="FFFF00"/>
                </a:solidFill>
              </a:rPr>
              <a:t>are</a:t>
            </a:r>
            <a:r>
              <a:rPr lang="en-US" sz="2500" dirty="0">
                <a:solidFill>
                  <a:schemeClr val="bg1"/>
                </a:solidFill>
              </a:rPr>
              <a:t> wide and dark green.</a:t>
            </a:r>
            <a:endParaRPr lang="en-US" sz="2500" dirty="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fontAlgn="base">
              <a:buFont typeface="Arial" panose="020B0604020202020204" pitchFamily="34" charset="0"/>
              <a:buChar char="•"/>
            </a:pPr>
            <a:r>
              <a:rPr lang="en-US" sz="2500" dirty="0" smtClean="0">
                <a:solidFill>
                  <a:srgbClr val="FFFF00"/>
                </a:solidFill>
              </a:rPr>
              <a:t>Taunts</a:t>
            </a:r>
            <a:r>
              <a:rPr lang="en-US" sz="2500" dirty="0">
                <a:solidFill>
                  <a:schemeClr val="bg1"/>
                </a:solidFill>
              </a:rPr>
              <a:t> </a:t>
            </a:r>
            <a:r>
              <a:rPr lang="en-US" sz="2500" dirty="0" err="1">
                <a:solidFill>
                  <a:schemeClr val="bg1"/>
                </a:solidFill>
              </a:rPr>
              <a:t>Tris</a:t>
            </a:r>
            <a:r>
              <a:rPr lang="en-US" sz="2500" dirty="0">
                <a:solidFill>
                  <a:schemeClr val="bg1"/>
                </a:solidFill>
              </a:rPr>
              <a:t> from the very beginning. </a:t>
            </a:r>
            <a:endParaRPr lang="pt-BR" sz="2500" dirty="0">
              <a:solidFill>
                <a:schemeClr val="bg1"/>
              </a:solidFill>
            </a:endParaRPr>
          </a:p>
          <a:p>
            <a:pPr marL="342900" lvl="0" indent="-342900" fontAlgn="base">
              <a:buFont typeface="Arial" panose="020B0604020202020204" pitchFamily="34" charset="0"/>
              <a:buChar char="•"/>
            </a:pPr>
            <a:r>
              <a:rPr lang="en-US" sz="2500" dirty="0">
                <a:solidFill>
                  <a:srgbClr val="FFFF00"/>
                </a:solidFill>
              </a:rPr>
              <a:t>Beats</a:t>
            </a:r>
            <a:r>
              <a:rPr lang="en-US" sz="2500" dirty="0">
                <a:solidFill>
                  <a:schemeClr val="bg1"/>
                </a:solidFill>
              </a:rPr>
              <a:t> </a:t>
            </a:r>
            <a:r>
              <a:rPr lang="en-US" sz="2500" dirty="0" err="1">
                <a:solidFill>
                  <a:schemeClr val="bg1"/>
                </a:solidFill>
              </a:rPr>
              <a:t>Tris</a:t>
            </a:r>
            <a:r>
              <a:rPr lang="en-US" sz="2500" dirty="0">
                <a:solidFill>
                  <a:schemeClr val="bg1"/>
                </a:solidFill>
              </a:rPr>
              <a:t> in the Arena. </a:t>
            </a:r>
            <a:endParaRPr lang="en-US" sz="2500" dirty="0" smtClean="0">
              <a:solidFill>
                <a:schemeClr val="bg1"/>
              </a:solidFill>
            </a:endParaRPr>
          </a:p>
          <a:p>
            <a:pPr marL="342900" lvl="0" indent="-342900" fontAlgn="base">
              <a:buFont typeface="Arial" panose="020B0604020202020204" pitchFamily="34" charset="0"/>
              <a:buChar char="•"/>
            </a:pPr>
            <a:r>
              <a:rPr lang="en-US" sz="2500" dirty="0" smtClean="0">
                <a:solidFill>
                  <a:schemeClr val="bg1"/>
                </a:solidFill>
              </a:rPr>
              <a:t>On</a:t>
            </a:r>
            <a:r>
              <a:rPr lang="en-US" sz="2500" dirty="0">
                <a:solidFill>
                  <a:schemeClr val="bg1"/>
                </a:solidFill>
              </a:rPr>
              <a:t> Eric’s team for capture the flag. </a:t>
            </a:r>
            <a:endParaRPr lang="en-US" sz="2500" dirty="0" smtClean="0">
              <a:solidFill>
                <a:schemeClr val="bg1"/>
              </a:solidFill>
            </a:endParaRPr>
          </a:p>
          <a:p>
            <a:pPr marL="342900" lvl="0" indent="-342900" fontAlgn="base">
              <a:buFont typeface="Arial" panose="020B0604020202020204" pitchFamily="34" charset="0"/>
              <a:buChar char="•"/>
            </a:pPr>
            <a:r>
              <a:rPr lang="en-US" sz="2500" dirty="0" smtClean="0">
                <a:solidFill>
                  <a:schemeClr val="bg1"/>
                </a:solidFill>
              </a:rPr>
              <a:t>He </a:t>
            </a:r>
            <a:r>
              <a:rPr lang="en-US" sz="2500" dirty="0">
                <a:solidFill>
                  <a:schemeClr val="bg1"/>
                </a:solidFill>
              </a:rPr>
              <a:t>and Drew </a:t>
            </a:r>
            <a:r>
              <a:rPr lang="en-US" sz="2500" dirty="0">
                <a:solidFill>
                  <a:srgbClr val="FFFF00"/>
                </a:solidFill>
              </a:rPr>
              <a:t>are</a:t>
            </a:r>
            <a:r>
              <a:rPr lang="en-US" sz="2500" dirty="0">
                <a:solidFill>
                  <a:schemeClr val="bg1"/>
                </a:solidFill>
              </a:rPr>
              <a:t> the only ones missing when Edward </a:t>
            </a:r>
            <a:r>
              <a:rPr lang="en-US" sz="2500" dirty="0">
                <a:solidFill>
                  <a:srgbClr val="FFFF00"/>
                </a:solidFill>
              </a:rPr>
              <a:t>is</a:t>
            </a:r>
            <a:r>
              <a:rPr lang="en-US" sz="2500" dirty="0">
                <a:solidFill>
                  <a:schemeClr val="bg1"/>
                </a:solidFill>
              </a:rPr>
              <a:t> stabbed in the eye. </a:t>
            </a:r>
            <a:r>
              <a:rPr lang="en-US" sz="2500" dirty="0" smtClean="0">
                <a:solidFill>
                  <a:schemeClr val="bg1"/>
                </a:solidFill>
              </a:rPr>
              <a:t>He</a:t>
            </a:r>
            <a:r>
              <a:rPr lang="en-US" sz="2500" dirty="0">
                <a:solidFill>
                  <a:schemeClr val="bg1"/>
                </a:solidFill>
              </a:rPr>
              <a:t>, Drew, and Al </a:t>
            </a:r>
            <a:r>
              <a:rPr lang="en-US" sz="2500" dirty="0">
                <a:solidFill>
                  <a:srgbClr val="FFFF00"/>
                </a:solidFill>
              </a:rPr>
              <a:t>take</a:t>
            </a:r>
            <a:r>
              <a:rPr lang="en-US" sz="2500" dirty="0">
                <a:solidFill>
                  <a:schemeClr val="bg1"/>
                </a:solidFill>
              </a:rPr>
              <a:t> </a:t>
            </a:r>
            <a:r>
              <a:rPr lang="en-US" sz="2500" dirty="0" err="1">
                <a:solidFill>
                  <a:schemeClr val="bg1"/>
                </a:solidFill>
              </a:rPr>
              <a:t>Tris</a:t>
            </a:r>
            <a:r>
              <a:rPr lang="en-US" sz="2500" dirty="0">
                <a:solidFill>
                  <a:schemeClr val="bg1"/>
                </a:solidFill>
              </a:rPr>
              <a:t> and </a:t>
            </a:r>
            <a:r>
              <a:rPr lang="en-US" sz="2500" dirty="0">
                <a:solidFill>
                  <a:srgbClr val="FFFF00"/>
                </a:solidFill>
              </a:rPr>
              <a:t>dangle</a:t>
            </a:r>
            <a:r>
              <a:rPr lang="en-US" sz="2500" dirty="0">
                <a:solidFill>
                  <a:schemeClr val="bg1"/>
                </a:solidFill>
              </a:rPr>
              <a:t> her over the Chasm. </a:t>
            </a:r>
            <a:endParaRPr lang="en-US" sz="2500" dirty="0" smtClean="0">
              <a:solidFill>
                <a:schemeClr val="bg1"/>
              </a:solidFill>
            </a:endParaRPr>
          </a:p>
          <a:p>
            <a:pPr marL="342900" lvl="0" indent="-342900" fontAlgn="base">
              <a:buFont typeface="Arial" panose="020B0604020202020204" pitchFamily="34" charset="0"/>
              <a:buChar char="•"/>
            </a:pPr>
            <a:r>
              <a:rPr lang="en-US" sz="2500" dirty="0" smtClean="0">
                <a:solidFill>
                  <a:schemeClr val="bg1"/>
                </a:solidFill>
              </a:rPr>
              <a:t>After </a:t>
            </a:r>
            <a:r>
              <a:rPr lang="en-US" sz="2500" dirty="0">
                <a:solidFill>
                  <a:schemeClr val="bg1"/>
                </a:solidFill>
              </a:rPr>
              <a:t>Initiation, he </a:t>
            </a:r>
            <a:r>
              <a:rPr lang="en-US" sz="2500" dirty="0">
                <a:solidFill>
                  <a:srgbClr val="FFFF00"/>
                </a:solidFill>
              </a:rPr>
              <a:t>wants</a:t>
            </a:r>
            <a:r>
              <a:rPr lang="en-US" sz="2500" dirty="0">
                <a:solidFill>
                  <a:schemeClr val="bg1"/>
                </a:solidFill>
              </a:rPr>
              <a:t> to be a Dauntless-leader-in-training</a:t>
            </a:r>
            <a:r>
              <a:rPr lang="en-US" sz="2500" dirty="0" smtClean="0">
                <a:solidFill>
                  <a:schemeClr val="bg1"/>
                </a:solidFill>
              </a:rPr>
              <a:t>. </a:t>
            </a:r>
          </a:p>
          <a:p>
            <a:pPr marL="342900" lvl="0" indent="-342900" fontAlgn="base">
              <a:buFont typeface="Arial" panose="020B0604020202020204" pitchFamily="34" charset="0"/>
              <a:buChar char="•"/>
            </a:pPr>
            <a:r>
              <a:rPr lang="en-US" sz="2500" dirty="0" smtClean="0">
                <a:solidFill>
                  <a:schemeClr val="bg1"/>
                </a:solidFill>
              </a:rPr>
              <a:t>Ranked </a:t>
            </a:r>
            <a:r>
              <a:rPr lang="en-US" sz="2500" dirty="0">
                <a:solidFill>
                  <a:schemeClr val="bg1"/>
                </a:solidFill>
              </a:rPr>
              <a:t>5th out of 12 in the final rankings. </a:t>
            </a:r>
            <a:endParaRPr lang="en-US" sz="2500" dirty="0" smtClean="0">
              <a:solidFill>
                <a:schemeClr val="bg1"/>
              </a:solidFill>
            </a:endParaRPr>
          </a:p>
          <a:p>
            <a:pPr marL="342900" lvl="0" indent="-342900" fontAlgn="base">
              <a:buFont typeface="Arial" panose="020B0604020202020204" pitchFamily="34" charset="0"/>
              <a:buChar char="•"/>
            </a:pPr>
            <a:r>
              <a:rPr lang="en-US" sz="2500" dirty="0" smtClean="0">
                <a:solidFill>
                  <a:schemeClr val="bg1"/>
                </a:solidFill>
              </a:rPr>
              <a:t>Removed </a:t>
            </a:r>
            <a:r>
              <a:rPr lang="en-US" sz="2500" dirty="0">
                <a:solidFill>
                  <a:schemeClr val="bg1"/>
                </a:solidFill>
              </a:rPr>
              <a:t>from the war simulation by the Dauntless Leaders. </a:t>
            </a:r>
            <a:endParaRPr lang="en-US" sz="2500" dirty="0" smtClean="0">
              <a:solidFill>
                <a:schemeClr val="bg1"/>
              </a:solidFill>
            </a:endParaRPr>
          </a:p>
          <a:p>
            <a:pPr marL="342900" lvl="0" indent="-342900" fontAlgn="base">
              <a:buFont typeface="Arial" panose="020B0604020202020204" pitchFamily="34" charset="0"/>
              <a:buChar char="•"/>
            </a:pPr>
            <a:r>
              <a:rPr lang="en-US" sz="2500" dirty="0" smtClean="0">
                <a:solidFill>
                  <a:srgbClr val="FFFF00"/>
                </a:solidFill>
              </a:rPr>
              <a:t>Tells</a:t>
            </a:r>
            <a:r>
              <a:rPr lang="en-US" sz="2500" dirty="0">
                <a:solidFill>
                  <a:schemeClr val="bg1"/>
                </a:solidFill>
              </a:rPr>
              <a:t> </a:t>
            </a:r>
            <a:r>
              <a:rPr lang="en-US" sz="2500" dirty="0" err="1">
                <a:solidFill>
                  <a:schemeClr val="bg1"/>
                </a:solidFill>
              </a:rPr>
              <a:t>Tris</a:t>
            </a:r>
            <a:r>
              <a:rPr lang="en-US" sz="2500" dirty="0">
                <a:solidFill>
                  <a:schemeClr val="bg1"/>
                </a:solidFill>
              </a:rPr>
              <a:t> where the control room </a:t>
            </a:r>
            <a:r>
              <a:rPr lang="en-US" sz="2500" dirty="0">
                <a:solidFill>
                  <a:srgbClr val="FFFF00"/>
                </a:solidFill>
              </a:rPr>
              <a:t>is</a:t>
            </a:r>
            <a:r>
              <a:rPr lang="en-US" sz="2500" dirty="0">
                <a:solidFill>
                  <a:schemeClr val="bg1"/>
                </a:solidFill>
              </a:rPr>
              <a:t> only after she </a:t>
            </a:r>
            <a:r>
              <a:rPr lang="en-US" sz="2500" dirty="0">
                <a:solidFill>
                  <a:srgbClr val="FFFF00"/>
                </a:solidFill>
              </a:rPr>
              <a:t>agrees</a:t>
            </a:r>
            <a:r>
              <a:rPr lang="en-US" sz="2500" dirty="0">
                <a:solidFill>
                  <a:schemeClr val="bg1"/>
                </a:solidFill>
              </a:rPr>
              <a:t> to take him with her. </a:t>
            </a:r>
            <a:endParaRPr lang="en-US" sz="2500" dirty="0" smtClean="0">
              <a:solidFill>
                <a:schemeClr val="bg1"/>
              </a:solidFill>
            </a:endParaRPr>
          </a:p>
          <a:p>
            <a:pPr marL="342900" lvl="0" indent="-342900" fontAlgn="base">
              <a:buFont typeface="Arial" panose="020B0604020202020204" pitchFamily="34" charset="0"/>
              <a:buChar char="•"/>
            </a:pPr>
            <a:r>
              <a:rPr lang="en-US" sz="2500" dirty="0" smtClean="0">
                <a:solidFill>
                  <a:srgbClr val="FFFF00"/>
                </a:solidFill>
              </a:rPr>
              <a:t>Leaves</a:t>
            </a:r>
            <a:r>
              <a:rPr lang="en-US" sz="2500" dirty="0">
                <a:solidFill>
                  <a:schemeClr val="bg1"/>
                </a:solidFill>
              </a:rPr>
              <a:t> Dauntless HQ on a Train toward the Amity sector. </a:t>
            </a:r>
            <a:endParaRPr lang="pt-BR" sz="2500" dirty="0">
              <a:solidFill>
                <a:schemeClr val="bg1"/>
              </a:solidFill>
            </a:endParaRPr>
          </a:p>
        </p:txBody>
      </p:sp>
      <p:pic>
        <p:nvPicPr>
          <p:cNvPr id="8" name="Imagem 7"/>
          <p:cNvPicPr/>
          <p:nvPr/>
        </p:nvPicPr>
        <p:blipFill>
          <a:blip r:embed="rId2">
            <a:extLst>
              <a:ext uri="{28A0092B-C50C-407E-A947-70E740481C1C}">
                <a14:useLocalDpi xmlns:a14="http://schemas.microsoft.com/office/drawing/2010/main" val="0"/>
              </a:ext>
            </a:extLst>
          </a:blip>
          <a:stretch>
            <a:fillRect/>
          </a:stretch>
        </p:blipFill>
        <p:spPr>
          <a:xfrm>
            <a:off x="9522272" y="142884"/>
            <a:ext cx="2508250" cy="3738880"/>
          </a:xfrm>
          <a:prstGeom prst="rect">
            <a:avLst/>
          </a:prstGeom>
        </p:spPr>
      </p:pic>
    </p:spTree>
    <p:extLst>
      <p:ext uri="{BB962C8B-B14F-4D97-AF65-F5344CB8AC3E}">
        <p14:creationId xmlns:p14="http://schemas.microsoft.com/office/powerpoint/2010/main" val="342684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876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sp>
        <p:nvSpPr>
          <p:cNvPr id="3" name="Rectangle 4"/>
          <p:cNvSpPr>
            <a:spLocks noChangeArrowheads="1"/>
          </p:cNvSpPr>
          <p:nvPr/>
        </p:nvSpPr>
        <p:spPr bwMode="auto">
          <a:xfrm>
            <a:off x="1195588" y="3143518"/>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sp>
        <p:nvSpPr>
          <p:cNvPr id="7" name="Rectangle 2"/>
          <p:cNvSpPr>
            <a:spLocks noChangeArrowheads="1"/>
          </p:cNvSpPr>
          <p:nvPr/>
        </p:nvSpPr>
        <p:spPr bwMode="auto">
          <a:xfrm>
            <a:off x="1092557" y="164717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sp>
        <p:nvSpPr>
          <p:cNvPr id="10" name="Retângulo 9"/>
          <p:cNvSpPr/>
          <p:nvPr/>
        </p:nvSpPr>
        <p:spPr>
          <a:xfrm>
            <a:off x="824250" y="91470"/>
            <a:ext cx="11037192" cy="1508105"/>
          </a:xfrm>
          <a:prstGeom prst="rect">
            <a:avLst/>
          </a:prstGeom>
        </p:spPr>
        <p:txBody>
          <a:bodyPr wrap="square">
            <a:spAutoFit/>
          </a:bodyPr>
          <a:lstStyle/>
          <a:p>
            <a:pPr algn="just" fontAlgn="base"/>
            <a:r>
              <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Her name is Cristina. She is 16 years old. She’s tall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with dark </a:t>
            </a:r>
            <a:r>
              <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brown skin</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and chin length black hair. She has brown eyes and is pretty and lean. </a:t>
            </a:r>
            <a:r>
              <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She’s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fast and strong. During initiation she got a tattoo of the Dauntless seal</a:t>
            </a:r>
            <a:r>
              <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t>
            </a:r>
            <a:endPar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p:txBody>
      </p:sp>
      <p:sp>
        <p:nvSpPr>
          <p:cNvPr id="2" name="Rectangle 2"/>
          <p:cNvSpPr>
            <a:spLocks noChangeArrowheads="1"/>
          </p:cNvSpPr>
          <p:nvPr/>
        </p:nvSpPr>
        <p:spPr bwMode="auto">
          <a:xfrm>
            <a:off x="1195588" y="356503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pic>
        <p:nvPicPr>
          <p:cNvPr id="12289" name="Imagem 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35674" y="1201796"/>
            <a:ext cx="1967248" cy="2242105"/>
          </a:xfrm>
          <a:prstGeom prst="rect">
            <a:avLst/>
          </a:prstGeom>
          <a:noFill/>
          <a:extLst>
            <a:ext uri="{909E8E84-426E-40DD-AFC4-6F175D3DCCD1}">
              <a14:hiddenFill xmlns:a14="http://schemas.microsoft.com/office/drawing/2010/main">
                <a:solidFill>
                  <a:srgbClr val="FFFFFF"/>
                </a:solidFill>
              </a14:hiddenFill>
            </a:ext>
          </a:extLst>
        </p:spPr>
      </p:pic>
      <p:sp>
        <p:nvSpPr>
          <p:cNvPr id="6" name="Retângulo 5"/>
          <p:cNvSpPr/>
          <p:nvPr/>
        </p:nvSpPr>
        <p:spPr>
          <a:xfrm>
            <a:off x="824250" y="1691008"/>
            <a:ext cx="11367750" cy="5047536"/>
          </a:xfrm>
          <a:prstGeom prst="rect">
            <a:avLst/>
          </a:prstGeom>
        </p:spPr>
        <p:txBody>
          <a:bodyPr wrap="square">
            <a:spAutoFit/>
          </a:bodyPr>
          <a:lstStyle/>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Helps </a:t>
            </a:r>
            <a:r>
              <a:rPr lang="en-US" sz="2300" dirty="0" err="1">
                <a:solidFill>
                  <a:schemeClr val="bg1"/>
                </a:solidFill>
                <a:latin typeface="Comic Sans MS" panose="030F0702030302020204" pitchFamily="66" charset="0"/>
                <a:ea typeface="Times New Roman" panose="02020603050405020304" pitchFamily="18" charset="0"/>
                <a:cs typeface="Arial" panose="020B0604020202020204" pitchFamily="34" charset="0"/>
              </a:rPr>
              <a:t>Tris</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onto the Train for the first time. </a:t>
            </a:r>
            <a:endPar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helps make over </a:t>
            </a:r>
            <a:r>
              <a:rPr lang="en-US" sz="2300" dirty="0" err="1">
                <a:solidFill>
                  <a:schemeClr val="bg1"/>
                </a:solidFill>
                <a:latin typeface="Comic Sans MS" panose="030F0702030302020204" pitchFamily="66" charset="0"/>
                <a:ea typeface="Times New Roman" panose="02020603050405020304" pitchFamily="18" charset="0"/>
                <a:cs typeface="Arial" panose="020B0604020202020204" pitchFamily="34" charset="0"/>
              </a:rPr>
              <a:t>Tris</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err="1">
                <a:solidFill>
                  <a:schemeClr val="bg1"/>
                </a:solidFill>
                <a:latin typeface="Comic Sans MS" panose="030F0702030302020204" pitchFamily="66" charset="0"/>
                <a:ea typeface="Times New Roman" panose="02020603050405020304" pitchFamily="18" charset="0"/>
                <a:cs typeface="Arial" panose="020B0604020202020204" pitchFamily="34" charset="0"/>
              </a:rPr>
              <a:t>Tris’s</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first real friend. </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Because she forfeits her first fight,</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Eric</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makes her hang over </a:t>
            </a:r>
            <a:endPar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the</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Chasm for five minutes. </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Snatches the flag while playing capture the flag even though</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err="1">
                <a:solidFill>
                  <a:schemeClr val="bg1"/>
                </a:solidFill>
                <a:latin typeface="Comic Sans MS" panose="030F0702030302020204" pitchFamily="66" charset="0"/>
                <a:ea typeface="Times New Roman" panose="02020603050405020304" pitchFamily="18" charset="0"/>
                <a:cs typeface="Arial" panose="020B0604020202020204" pitchFamily="34" charset="0"/>
              </a:rPr>
              <a:t>Tris</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gets there first. </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Her mom and sister</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visit her on Visiting Day. </a:t>
            </a:r>
            <a:endPar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Apologizes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to</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err="1">
                <a:solidFill>
                  <a:schemeClr val="bg1"/>
                </a:solidFill>
                <a:latin typeface="Comic Sans MS" panose="030F0702030302020204" pitchFamily="66" charset="0"/>
                <a:ea typeface="Times New Roman" panose="02020603050405020304" pitchFamily="18" charset="0"/>
                <a:cs typeface="Arial" panose="020B0604020202020204" pitchFamily="34" charset="0"/>
              </a:rPr>
              <a:t>Tris</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for taking the flag when they played capture the flag. </a:t>
            </a:r>
            <a:endPar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Wakes</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err="1">
                <a:solidFill>
                  <a:schemeClr val="bg1"/>
                </a:solidFill>
                <a:latin typeface="Comic Sans MS" panose="030F0702030302020204" pitchFamily="66" charset="0"/>
                <a:ea typeface="Times New Roman" panose="02020603050405020304" pitchFamily="18" charset="0"/>
                <a:cs typeface="Arial" panose="020B0604020202020204" pitchFamily="34" charset="0"/>
              </a:rPr>
              <a:t>Tris</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up to tell her about</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Al</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suicide. </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She knew that she could never choose to stay in</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Candor</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because she doesn</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t want to share everything, and she wants to be in control of her own mind. </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After initiation ends, she wants a job like Four’s, training initiates. </a:t>
            </a:r>
            <a:endParaRPr lang="pt-BR" sz="2300" dirty="0">
              <a:solidFill>
                <a:schemeClr val="bg1"/>
              </a:solidFill>
            </a:endParaRPr>
          </a:p>
        </p:txBody>
      </p:sp>
    </p:spTree>
    <p:extLst>
      <p:ext uri="{BB962C8B-B14F-4D97-AF65-F5344CB8AC3E}">
        <p14:creationId xmlns:p14="http://schemas.microsoft.com/office/powerpoint/2010/main" val="37326956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876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sp>
        <p:nvSpPr>
          <p:cNvPr id="3" name="Rectangle 4"/>
          <p:cNvSpPr>
            <a:spLocks noChangeArrowheads="1"/>
          </p:cNvSpPr>
          <p:nvPr/>
        </p:nvSpPr>
        <p:spPr bwMode="auto">
          <a:xfrm>
            <a:off x="1195588" y="3143518"/>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sp>
        <p:nvSpPr>
          <p:cNvPr id="7" name="Rectangle 2"/>
          <p:cNvSpPr>
            <a:spLocks noChangeArrowheads="1"/>
          </p:cNvSpPr>
          <p:nvPr/>
        </p:nvSpPr>
        <p:spPr bwMode="auto">
          <a:xfrm>
            <a:off x="1092557" y="164717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sp>
        <p:nvSpPr>
          <p:cNvPr id="10" name="Retângulo 9"/>
          <p:cNvSpPr/>
          <p:nvPr/>
        </p:nvSpPr>
        <p:spPr>
          <a:xfrm>
            <a:off x="824250" y="91470"/>
            <a:ext cx="11037192" cy="1508105"/>
          </a:xfrm>
          <a:prstGeom prst="rect">
            <a:avLst/>
          </a:prstGeom>
        </p:spPr>
        <p:txBody>
          <a:bodyPr wrap="square">
            <a:spAutoFit/>
          </a:bodyPr>
          <a:lstStyle/>
          <a:p>
            <a:pPr algn="just" fontAlgn="base"/>
            <a:r>
              <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Her name </a:t>
            </a:r>
            <a:r>
              <a:rPr lang="en-US" sz="2300"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is </a:t>
            </a:r>
            <a:r>
              <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Cristina. She </a:t>
            </a:r>
            <a:r>
              <a:rPr lang="en-US" sz="2300"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is </a:t>
            </a:r>
            <a:r>
              <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16 years old. She</a:t>
            </a:r>
            <a:r>
              <a:rPr lang="en-US" sz="2300"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’s</a:t>
            </a:r>
            <a:r>
              <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tall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with dark </a:t>
            </a:r>
            <a:r>
              <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brown skin</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and chin length black hair. She </a:t>
            </a:r>
            <a:r>
              <a:rPr lang="en-US" sz="23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has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brown eyes and </a:t>
            </a:r>
            <a:r>
              <a:rPr lang="en-US" sz="23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is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pretty and lean. </a:t>
            </a:r>
            <a:r>
              <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a:t>
            </a:r>
            <a:r>
              <a:rPr lang="en-US" sz="2300"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’s</a:t>
            </a:r>
            <a:r>
              <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fast and strong. During initiation she got a tattoo of the Dauntless seal</a:t>
            </a:r>
            <a:r>
              <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t>
            </a:r>
            <a:endPar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p:txBody>
      </p:sp>
      <p:sp>
        <p:nvSpPr>
          <p:cNvPr id="2" name="Rectangle 2"/>
          <p:cNvSpPr>
            <a:spLocks noChangeArrowheads="1"/>
          </p:cNvSpPr>
          <p:nvPr/>
        </p:nvSpPr>
        <p:spPr bwMode="auto">
          <a:xfrm>
            <a:off x="1195588" y="356503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pic>
        <p:nvPicPr>
          <p:cNvPr id="12289" name="Imagem 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35674" y="1201796"/>
            <a:ext cx="1967248" cy="2242105"/>
          </a:xfrm>
          <a:prstGeom prst="rect">
            <a:avLst/>
          </a:prstGeom>
          <a:noFill/>
          <a:extLst>
            <a:ext uri="{909E8E84-426E-40DD-AFC4-6F175D3DCCD1}">
              <a14:hiddenFill xmlns:a14="http://schemas.microsoft.com/office/drawing/2010/main">
                <a:solidFill>
                  <a:srgbClr val="FFFFFF"/>
                </a:solidFill>
              </a14:hiddenFill>
            </a:ext>
          </a:extLst>
        </p:spPr>
      </p:pic>
      <p:sp>
        <p:nvSpPr>
          <p:cNvPr id="6" name="Retângulo 5"/>
          <p:cNvSpPr/>
          <p:nvPr/>
        </p:nvSpPr>
        <p:spPr>
          <a:xfrm>
            <a:off x="824250" y="1691008"/>
            <a:ext cx="11367750" cy="5047536"/>
          </a:xfrm>
          <a:prstGeom prst="rect">
            <a:avLst/>
          </a:prstGeom>
        </p:spPr>
        <p:txBody>
          <a:bodyPr wrap="square">
            <a:spAutoFit/>
          </a:bodyPr>
          <a:lstStyle/>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Helps</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sz="2300" dirty="0" err="1">
                <a:solidFill>
                  <a:schemeClr val="bg1"/>
                </a:solidFill>
                <a:latin typeface="Comic Sans MS" panose="030F0702030302020204" pitchFamily="66" charset="0"/>
                <a:ea typeface="Times New Roman" panose="02020603050405020304" pitchFamily="18" charset="0"/>
                <a:cs typeface="Arial" panose="020B0604020202020204" pitchFamily="34" charset="0"/>
              </a:rPr>
              <a:t>Tris</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onto the Train for the first time. </a:t>
            </a:r>
            <a:endPar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3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helps</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make over </a:t>
            </a:r>
            <a:r>
              <a:rPr lang="en-US" sz="2300" dirty="0" err="1">
                <a:solidFill>
                  <a:schemeClr val="bg1"/>
                </a:solidFill>
                <a:latin typeface="Comic Sans MS" panose="030F0702030302020204" pitchFamily="66" charset="0"/>
                <a:ea typeface="Times New Roman" panose="02020603050405020304" pitchFamily="18" charset="0"/>
                <a:cs typeface="Arial" panose="020B0604020202020204" pitchFamily="34" charset="0"/>
              </a:rPr>
              <a:t>Tris</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err="1">
                <a:solidFill>
                  <a:schemeClr val="bg1"/>
                </a:solidFill>
                <a:latin typeface="Comic Sans MS" panose="030F0702030302020204" pitchFamily="66" charset="0"/>
                <a:ea typeface="Times New Roman" panose="02020603050405020304" pitchFamily="18" charset="0"/>
                <a:cs typeface="Arial" panose="020B0604020202020204" pitchFamily="34" charset="0"/>
              </a:rPr>
              <a:t>Tris’s</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first real friend. </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Because she </a:t>
            </a:r>
            <a:r>
              <a:rPr lang="en-US" sz="23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forfeits</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her first fight,</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Eric</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makes</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her hang over </a:t>
            </a:r>
            <a:endPar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the</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Chasm for five minutes. </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Snatches</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the flag while playing capture the flag even though</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err="1">
                <a:solidFill>
                  <a:schemeClr val="bg1"/>
                </a:solidFill>
                <a:latin typeface="Comic Sans MS" panose="030F0702030302020204" pitchFamily="66" charset="0"/>
                <a:ea typeface="Times New Roman" panose="02020603050405020304" pitchFamily="18" charset="0"/>
                <a:cs typeface="Arial" panose="020B0604020202020204" pitchFamily="34" charset="0"/>
              </a:rPr>
              <a:t>Tris</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gets</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there first. </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Her mom and sister</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visit</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her on Visiting Day. </a:t>
            </a:r>
            <a:endPar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Apologizes</a:t>
            </a:r>
            <a:r>
              <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to</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err="1">
                <a:solidFill>
                  <a:schemeClr val="bg1"/>
                </a:solidFill>
                <a:latin typeface="Comic Sans MS" panose="030F0702030302020204" pitchFamily="66" charset="0"/>
                <a:ea typeface="Times New Roman" panose="02020603050405020304" pitchFamily="18" charset="0"/>
                <a:cs typeface="Arial" panose="020B0604020202020204" pitchFamily="34" charset="0"/>
              </a:rPr>
              <a:t>Tris</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for taking the flag when they played capture the flag. </a:t>
            </a:r>
            <a:endParaRPr lang="en-US" sz="23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Wakes</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err="1">
                <a:solidFill>
                  <a:schemeClr val="bg1"/>
                </a:solidFill>
                <a:latin typeface="Comic Sans MS" panose="030F0702030302020204" pitchFamily="66" charset="0"/>
                <a:ea typeface="Times New Roman" panose="02020603050405020304" pitchFamily="18" charset="0"/>
                <a:cs typeface="Arial" panose="020B0604020202020204" pitchFamily="34" charset="0"/>
              </a:rPr>
              <a:t>Tris</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up to tell her about</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Al</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suicide. </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She knew that she could never choose to stay in</a:t>
            </a: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Candor</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because she </a:t>
            </a:r>
            <a:r>
              <a:rPr lang="en-US" sz="23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doesn</a:t>
            </a:r>
            <a:r>
              <a:rPr lang="en-US" sz="2300" dirty="0">
                <a:solidFill>
                  <a:srgbClr val="FFFF00"/>
                </a:solidFill>
                <a:latin typeface="Calibri" panose="020F0502020204030204" pitchFamily="34" charset="0"/>
                <a:ea typeface="Times New Roman" panose="02020603050405020304" pitchFamily="18" charset="0"/>
                <a:cs typeface="Arial" panose="020B0604020202020204" pitchFamily="34" charset="0"/>
              </a:rPr>
              <a:t>’</a:t>
            </a:r>
            <a:r>
              <a:rPr lang="en-US" sz="23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t</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sz="23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want</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to share everything, and she </a:t>
            </a:r>
            <a:r>
              <a:rPr lang="en-US" sz="23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wants</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to be in control of her own mind. </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After initiation </a:t>
            </a:r>
            <a:r>
              <a:rPr lang="en-US" sz="23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ends</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she </a:t>
            </a:r>
            <a:r>
              <a:rPr lang="en-US" sz="23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wants</a:t>
            </a:r>
            <a:r>
              <a:rPr lang="en-US" sz="23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a job like Four’s, training initiates. </a:t>
            </a:r>
            <a:endParaRPr lang="pt-BR" sz="2300" dirty="0">
              <a:solidFill>
                <a:schemeClr val="bg1"/>
              </a:solidFill>
            </a:endParaRPr>
          </a:p>
        </p:txBody>
      </p:sp>
    </p:spTree>
    <p:extLst>
      <p:ext uri="{BB962C8B-B14F-4D97-AF65-F5344CB8AC3E}">
        <p14:creationId xmlns:p14="http://schemas.microsoft.com/office/powerpoint/2010/main" val="15749467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41412" y="103363"/>
            <a:ext cx="5040446" cy="785279"/>
          </a:xfrm>
        </p:spPr>
        <p:txBody>
          <a:bodyPr/>
          <a:lstStyle/>
          <a:p>
            <a:r>
              <a:rPr lang="pt-BR" dirty="0" err="1" smtClean="0">
                <a:solidFill>
                  <a:srgbClr val="FFFF00"/>
                </a:solidFill>
              </a:rPr>
              <a:t>Simple</a:t>
            </a:r>
            <a:r>
              <a:rPr lang="pt-BR" dirty="0" smtClean="0">
                <a:solidFill>
                  <a:srgbClr val="FFFF00"/>
                </a:solidFill>
              </a:rPr>
              <a:t> presente tense</a:t>
            </a:r>
            <a:endParaRPr lang="pt-BR" dirty="0">
              <a:solidFill>
                <a:srgbClr val="FFFF00"/>
              </a:solidFill>
            </a:endParaRPr>
          </a:p>
        </p:txBody>
      </p:sp>
      <p:sp>
        <p:nvSpPr>
          <p:cNvPr id="3" name="Espaço Reservado para Conteúdo 2"/>
          <p:cNvSpPr>
            <a:spLocks noGrp="1"/>
          </p:cNvSpPr>
          <p:nvPr>
            <p:ph idx="1"/>
          </p:nvPr>
        </p:nvSpPr>
        <p:spPr>
          <a:xfrm>
            <a:off x="1141412" y="888643"/>
            <a:ext cx="10900334" cy="5804080"/>
          </a:xfrm>
        </p:spPr>
        <p:txBody>
          <a:bodyPr>
            <a:normAutofit lnSpcReduction="10000"/>
          </a:bodyPr>
          <a:lstStyle/>
          <a:p>
            <a:r>
              <a:rPr lang="pt-BR"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TO BE – </a:t>
            </a:r>
            <a:r>
              <a:rPr lang="pt-BR" dirty="0" err="1">
                <a:solidFill>
                  <a:srgbClr val="FFFF00"/>
                </a:solidFill>
                <a:latin typeface="Comic Sans MS" panose="030F0702030302020204" pitchFamily="66" charset="0"/>
                <a:ea typeface="Times New Roman" panose="02020603050405020304" pitchFamily="18" charset="0"/>
                <a:cs typeface="Arial" panose="020B0604020202020204" pitchFamily="34" charset="0"/>
              </a:rPr>
              <a:t>am</a:t>
            </a:r>
            <a:r>
              <a:rPr lang="pt-BR"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 </a:t>
            </a:r>
            <a:r>
              <a:rPr lang="pt-BR" dirty="0" err="1">
                <a:solidFill>
                  <a:srgbClr val="FFFF00"/>
                </a:solidFill>
                <a:latin typeface="Comic Sans MS" panose="030F0702030302020204" pitchFamily="66" charset="0"/>
                <a:ea typeface="Times New Roman" panose="02020603050405020304" pitchFamily="18" charset="0"/>
                <a:cs typeface="Arial" panose="020B0604020202020204" pitchFamily="34" charset="0"/>
              </a:rPr>
              <a:t>is</a:t>
            </a:r>
            <a:r>
              <a:rPr lang="pt-BR"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 are</a:t>
            </a:r>
          </a:p>
          <a:p>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I</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’m</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Cristiane./ His </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name </a:t>
            </a:r>
            <a:r>
              <a:rPr lang="en-US"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is</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Tobias </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Eaton./ She </a:t>
            </a:r>
            <a:r>
              <a:rPr lang="en-US"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is</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brave</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They </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are</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friends.</a:t>
            </a:r>
          </a:p>
          <a:p>
            <a:pPr marL="0" indent="0">
              <a:buNone/>
            </a:pPr>
            <a:endPar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r>
              <a:rPr lang="en-US" dirty="0" smtClean="0">
                <a:solidFill>
                  <a:schemeClr val="bg1"/>
                </a:solidFill>
                <a:latin typeface="Comic Sans MS" panose="030F0702030302020204" pitchFamily="66" charset="0"/>
                <a:cs typeface="Arial" panose="020B0604020202020204" pitchFamily="34" charset="0"/>
              </a:rPr>
              <a:t>TO HAVE – </a:t>
            </a:r>
            <a:r>
              <a:rPr lang="en-US" dirty="0" smtClean="0">
                <a:solidFill>
                  <a:srgbClr val="FFFF00"/>
                </a:solidFill>
                <a:latin typeface="Comic Sans MS" panose="030F0702030302020204" pitchFamily="66" charset="0"/>
                <a:cs typeface="Arial" panose="020B0604020202020204" pitchFamily="34" charset="0"/>
              </a:rPr>
              <a:t>have/has</a:t>
            </a:r>
          </a:p>
          <a:p>
            <a:r>
              <a:rPr lang="en-US" dirty="0" smtClean="0">
                <a:solidFill>
                  <a:schemeClr val="bg1"/>
                </a:solidFill>
                <a:latin typeface="Comic Sans MS" panose="030F0702030302020204" pitchFamily="66" charset="0"/>
                <a:cs typeface="Arial" panose="020B0604020202020204" pitchFamily="34" charset="0"/>
              </a:rPr>
              <a:t>I </a:t>
            </a:r>
            <a:r>
              <a:rPr lang="en-US" dirty="0" smtClean="0">
                <a:solidFill>
                  <a:srgbClr val="FFFF00"/>
                </a:solidFill>
                <a:latin typeface="Comic Sans MS" panose="030F0702030302020204" pitchFamily="66" charset="0"/>
                <a:cs typeface="Arial" panose="020B0604020202020204" pitchFamily="34" charset="0"/>
              </a:rPr>
              <a:t>have</a:t>
            </a:r>
            <a:r>
              <a:rPr lang="en-US" dirty="0" smtClean="0">
                <a:solidFill>
                  <a:schemeClr val="bg1"/>
                </a:solidFill>
                <a:latin typeface="Comic Sans MS" panose="030F0702030302020204" pitchFamily="66" charset="0"/>
                <a:cs typeface="Arial" panose="020B0604020202020204" pitchFamily="34" charset="0"/>
              </a:rPr>
              <a:t> a dream./</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has</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sharp, but attractive eyes. </a:t>
            </a:r>
          </a:p>
          <a:p>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HAS –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he,she,it</a:t>
            </a:r>
            <a:endPar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endPar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r>
              <a:rPr lang="en-US" b="1" u="sng" dirty="0" smtClean="0">
                <a:solidFill>
                  <a:schemeClr val="bg1"/>
                </a:solidFill>
                <a:latin typeface="Comic Sans MS" panose="030F0702030302020204" pitchFamily="66" charset="0"/>
                <a:cs typeface="Arial" panose="020B0604020202020204" pitchFamily="34" charset="0"/>
              </a:rPr>
              <a:t>OUTROS VERBOS: </a:t>
            </a:r>
          </a:p>
          <a:p>
            <a:r>
              <a:rPr lang="en-US" dirty="0" smtClean="0">
                <a:solidFill>
                  <a:schemeClr val="bg1"/>
                </a:solidFill>
                <a:latin typeface="Comic Sans MS" panose="030F0702030302020204" pitchFamily="66" charset="0"/>
                <a:cs typeface="Arial" panose="020B0604020202020204" pitchFamily="34" charset="0"/>
              </a:rPr>
              <a:t>I </a:t>
            </a:r>
            <a:r>
              <a:rPr lang="en-US" u="sng" dirty="0" smtClean="0">
                <a:solidFill>
                  <a:schemeClr val="bg1"/>
                </a:solidFill>
                <a:latin typeface="Comic Sans MS" panose="030F0702030302020204" pitchFamily="66" charset="0"/>
                <a:cs typeface="Arial" panose="020B0604020202020204" pitchFamily="34" charset="0"/>
              </a:rPr>
              <a:t>teach</a:t>
            </a:r>
            <a:r>
              <a:rPr lang="en-US" dirty="0" smtClean="0">
                <a:solidFill>
                  <a:schemeClr val="bg1"/>
                </a:solidFill>
                <a:latin typeface="Comic Sans MS" panose="030F0702030302020204" pitchFamily="66" charset="0"/>
                <a:cs typeface="Arial" panose="020B0604020202020204" pitchFamily="34" charset="0"/>
              </a:rPr>
              <a:t> English./</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He </a:t>
            </a:r>
            <a:r>
              <a:rPr lang="en-US"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teaches </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the </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initiates.</a:t>
            </a:r>
          </a:p>
          <a:p>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They </a:t>
            </a:r>
            <a:r>
              <a:rPr lang="en-US" u="sng"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choose</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Abnegation</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chooses</a:t>
            </a:r>
            <a:r>
              <a:rPr lang="en-US"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Dauntless.</a:t>
            </a:r>
          </a:p>
          <a:p>
            <a:endParaRPr lang="en-US" dirty="0" smtClean="0">
              <a:solidFill>
                <a:schemeClr val="bg1"/>
              </a:solidFill>
              <a:latin typeface="Comic Sans MS" panose="030F0702030302020204" pitchFamily="66" charset="0"/>
              <a:cs typeface="Arial" panose="020B0604020202020204" pitchFamily="34" charset="0"/>
            </a:endParaRPr>
          </a:p>
          <a:p>
            <a:endParaRPr lang="en-US" dirty="0" smtClean="0">
              <a:solidFill>
                <a:schemeClr val="bg1"/>
              </a:solidFill>
              <a:latin typeface="Comic Sans MS" panose="030F0702030302020204" pitchFamily="66" charset="0"/>
              <a:cs typeface="Arial" panose="020B0604020202020204" pitchFamily="34" charset="0"/>
            </a:endParaRPr>
          </a:p>
          <a:p>
            <a:endParaRPr lang="pt-BR" dirty="0" smtClean="0"/>
          </a:p>
          <a:p>
            <a:endParaRPr lang="pt-BR" dirty="0"/>
          </a:p>
        </p:txBody>
      </p:sp>
    </p:spTree>
    <p:extLst>
      <p:ext uri="{BB962C8B-B14F-4D97-AF65-F5344CB8AC3E}">
        <p14:creationId xmlns:p14="http://schemas.microsoft.com/office/powerpoint/2010/main" val="26096528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41412" y="103363"/>
            <a:ext cx="5040446" cy="785279"/>
          </a:xfrm>
        </p:spPr>
        <p:txBody>
          <a:bodyPr/>
          <a:lstStyle/>
          <a:p>
            <a:r>
              <a:rPr lang="pt-BR" dirty="0" err="1" smtClean="0">
                <a:solidFill>
                  <a:srgbClr val="FFFF00"/>
                </a:solidFill>
              </a:rPr>
              <a:t>Simple</a:t>
            </a:r>
            <a:r>
              <a:rPr lang="pt-BR" dirty="0" smtClean="0">
                <a:solidFill>
                  <a:srgbClr val="FFFF00"/>
                </a:solidFill>
              </a:rPr>
              <a:t> presente tense</a:t>
            </a:r>
            <a:endParaRPr lang="pt-BR" dirty="0">
              <a:solidFill>
                <a:srgbClr val="FFFF00"/>
              </a:solidFill>
            </a:endParaRPr>
          </a:p>
        </p:txBody>
      </p:sp>
      <p:sp>
        <p:nvSpPr>
          <p:cNvPr id="3" name="Espaço Reservado para Conteúdo 2"/>
          <p:cNvSpPr>
            <a:spLocks noGrp="1"/>
          </p:cNvSpPr>
          <p:nvPr>
            <p:ph idx="1"/>
          </p:nvPr>
        </p:nvSpPr>
        <p:spPr>
          <a:xfrm>
            <a:off x="1141412" y="888643"/>
            <a:ext cx="10900334" cy="5804080"/>
          </a:xfrm>
        </p:spPr>
        <p:txBody>
          <a:bodyPr>
            <a:normAutofit/>
          </a:bodyPr>
          <a:lstStyle/>
          <a:p>
            <a:r>
              <a:rPr lang="pt-BR"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É formado pelo verbo na sua forma básica sem o </a:t>
            </a:r>
            <a:r>
              <a:rPr lang="pt-BR"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to</a:t>
            </a:r>
            <a:r>
              <a:rPr lang="pt-BR"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t>
            </a:r>
          </a:p>
          <a:p>
            <a:r>
              <a:rPr lang="pt-BR"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To</a:t>
            </a:r>
            <a:r>
              <a:rPr lang="pt-BR"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pt-BR"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work</a:t>
            </a:r>
            <a:r>
              <a:rPr lang="pt-BR"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 trabalhar (</a:t>
            </a:r>
            <a:r>
              <a:rPr lang="pt-BR"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infinivo</a:t>
            </a:r>
            <a:r>
              <a:rPr lang="pt-BR"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I </a:t>
            </a:r>
            <a:r>
              <a:rPr lang="pt-BR"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work</a:t>
            </a:r>
            <a:r>
              <a:rPr lang="pt-BR"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pt-BR"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They</a:t>
            </a:r>
            <a:r>
              <a:rPr lang="pt-BR"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pt-BR"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work</a:t>
            </a:r>
            <a:r>
              <a:rPr lang="pt-BR"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pt-BR"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You</a:t>
            </a:r>
            <a:r>
              <a:rPr lang="pt-BR"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pt-BR"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work</a:t>
            </a:r>
            <a:r>
              <a:rPr lang="pt-BR"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etc.</a:t>
            </a:r>
          </a:p>
          <a:p>
            <a:r>
              <a:rPr lang="pt-BR"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 3ª pessoa do singular (</a:t>
            </a:r>
            <a:r>
              <a:rPr lang="pt-BR"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he</a:t>
            </a:r>
            <a:r>
              <a:rPr lang="pt-BR"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t>
            </a:r>
            <a:r>
              <a:rPr lang="pt-BR"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a:t>
            </a:r>
            <a:r>
              <a:rPr lang="pt-BR"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/it) recebe modificação na forma afirmativa:</a:t>
            </a:r>
          </a:p>
          <a:p>
            <a:endParaRPr lang="pt-BR"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r>
              <a:rPr lang="pt-BR" dirty="0" smtClean="0">
                <a:solidFill>
                  <a:srgbClr val="FFFF00"/>
                </a:solidFill>
                <a:effectLst>
                  <a:outerShdw blurRad="38100" dist="38100" dir="2700000" algn="tl">
                    <a:srgbClr val="000000">
                      <a:alpha val="43137"/>
                    </a:srgbClr>
                  </a:outerShdw>
                </a:effectLst>
                <a:latin typeface="Comic Sans MS" panose="030F0702030302020204" pitchFamily="66" charset="0"/>
                <a:ea typeface="Times New Roman" panose="02020603050405020304" pitchFamily="18" charset="0"/>
                <a:cs typeface="Arial" panose="020B0604020202020204" pitchFamily="34" charset="0"/>
              </a:rPr>
              <a:t>Acréscimo de S</a:t>
            </a:r>
            <a:r>
              <a:rPr lang="pt-BR"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t>
            </a:r>
          </a:p>
          <a:p>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maioria</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dos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verbos</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apresenta</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este</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acréscimo</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t>
            </a:r>
          </a:p>
          <a:p>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I </a:t>
            </a:r>
            <a:r>
              <a:rPr lang="en-US" u="sng"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get</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caught./ She </a:t>
            </a:r>
            <a:r>
              <a:rPr lang="en-US"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gets</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caught. </a:t>
            </a:r>
          </a:p>
          <a:p>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You </a:t>
            </a:r>
            <a:r>
              <a:rPr lang="en-US" u="sng"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want</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to be a Dauntless-leader./ He </a:t>
            </a:r>
            <a:r>
              <a:rPr lang="en-US"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wants</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to be a </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Dauntless-leader.</a:t>
            </a:r>
            <a:endPar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endParaRPr lang="en-US" dirty="0" smtClean="0">
              <a:solidFill>
                <a:schemeClr val="bg1"/>
              </a:solidFill>
              <a:latin typeface="Comic Sans MS" panose="030F0702030302020204" pitchFamily="66" charset="0"/>
              <a:cs typeface="Arial" panose="020B0604020202020204" pitchFamily="34" charset="0"/>
            </a:endParaRPr>
          </a:p>
          <a:p>
            <a:endParaRPr lang="en-US" dirty="0" smtClean="0">
              <a:solidFill>
                <a:schemeClr val="bg1"/>
              </a:solidFill>
              <a:latin typeface="Comic Sans MS" panose="030F0702030302020204" pitchFamily="66" charset="0"/>
              <a:cs typeface="Arial" panose="020B0604020202020204" pitchFamily="34" charset="0"/>
            </a:endParaRPr>
          </a:p>
          <a:p>
            <a:endParaRPr lang="pt-BR" dirty="0" smtClean="0"/>
          </a:p>
          <a:p>
            <a:endParaRPr lang="pt-BR" dirty="0"/>
          </a:p>
        </p:txBody>
      </p:sp>
    </p:spTree>
    <p:extLst>
      <p:ext uri="{BB962C8B-B14F-4D97-AF65-F5344CB8AC3E}">
        <p14:creationId xmlns:p14="http://schemas.microsoft.com/office/powerpoint/2010/main" val="33606964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41412" y="103363"/>
            <a:ext cx="5040446" cy="785279"/>
          </a:xfrm>
        </p:spPr>
        <p:txBody>
          <a:bodyPr/>
          <a:lstStyle/>
          <a:p>
            <a:r>
              <a:rPr lang="pt-BR" dirty="0" err="1" smtClean="0">
                <a:solidFill>
                  <a:srgbClr val="FFFF00"/>
                </a:solidFill>
              </a:rPr>
              <a:t>Simple</a:t>
            </a:r>
            <a:r>
              <a:rPr lang="pt-BR" dirty="0" smtClean="0">
                <a:solidFill>
                  <a:srgbClr val="FFFF00"/>
                </a:solidFill>
              </a:rPr>
              <a:t> presente tense</a:t>
            </a:r>
            <a:endParaRPr lang="pt-BR" dirty="0">
              <a:solidFill>
                <a:srgbClr val="FFFF00"/>
              </a:solidFill>
            </a:endParaRPr>
          </a:p>
        </p:txBody>
      </p:sp>
      <p:sp>
        <p:nvSpPr>
          <p:cNvPr id="3" name="Espaço Reservado para Conteúdo 2"/>
          <p:cNvSpPr>
            <a:spLocks noGrp="1"/>
          </p:cNvSpPr>
          <p:nvPr>
            <p:ph idx="1"/>
          </p:nvPr>
        </p:nvSpPr>
        <p:spPr>
          <a:xfrm>
            <a:off x="850006" y="888642"/>
            <a:ext cx="11191740" cy="5804081"/>
          </a:xfrm>
        </p:spPr>
        <p:txBody>
          <a:bodyPr>
            <a:normAutofit/>
          </a:bodyPr>
          <a:lstStyle/>
          <a:p>
            <a:r>
              <a:rPr lang="pt-BR" dirty="0" smtClean="0">
                <a:solidFill>
                  <a:srgbClr val="FFFF00"/>
                </a:solidFill>
                <a:effectLst>
                  <a:outerShdw blurRad="38100" dist="38100" dir="2700000" algn="tl">
                    <a:srgbClr val="000000">
                      <a:alpha val="43137"/>
                    </a:srgbClr>
                  </a:outerShdw>
                </a:effectLst>
                <a:latin typeface="Comic Sans MS" panose="030F0702030302020204" pitchFamily="66" charset="0"/>
                <a:ea typeface="Times New Roman" panose="02020603050405020304" pitchFamily="18" charset="0"/>
                <a:cs typeface="Arial" panose="020B0604020202020204" pitchFamily="34" charset="0"/>
              </a:rPr>
              <a:t>Acréscimo de ES</a:t>
            </a:r>
            <a:r>
              <a:rPr lang="pt-BR"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t>
            </a:r>
          </a:p>
          <a:p>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Alguns</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verbos</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sofrem</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esta</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modificação</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São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os</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verbos</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que</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terminam</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em</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S/SH/CH/O/X/Z:</a:t>
            </a:r>
          </a:p>
          <a:p>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I </a:t>
            </a:r>
            <a:r>
              <a:rPr lang="en-US" u="sng"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teach</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English. / </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He </a:t>
            </a:r>
            <a:r>
              <a:rPr lang="en-US"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tea</a:t>
            </a:r>
            <a:r>
              <a:rPr lang="en-US" u="sng"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ch</a:t>
            </a:r>
            <a:r>
              <a:rPr lang="en-US"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es </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the </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initiates.</a:t>
            </a:r>
          </a:p>
          <a:p>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I </a:t>
            </a:r>
            <a:r>
              <a:rPr lang="en-US" u="sng"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go</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to school./ </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He </a:t>
            </a:r>
            <a:r>
              <a:rPr lang="en-US"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g</a:t>
            </a:r>
            <a:r>
              <a:rPr lang="en-US" u="sng"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o</a:t>
            </a:r>
            <a:r>
              <a:rPr lang="en-US"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es</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with </a:t>
            </a:r>
            <a:r>
              <a:rPr lang="en-US" dirty="0" err="1">
                <a:solidFill>
                  <a:schemeClr val="bg1"/>
                </a:solidFill>
                <a:latin typeface="Comic Sans MS" panose="030F0702030302020204" pitchFamily="66" charset="0"/>
                <a:ea typeface="Times New Roman" panose="02020603050405020304" pitchFamily="18" charset="0"/>
                <a:cs typeface="Arial" panose="020B0604020202020204" pitchFamily="34" charset="0"/>
              </a:rPr>
              <a:t>Tris</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to Dauntless </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HQ.</a:t>
            </a:r>
          </a:p>
          <a:p>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You </a:t>
            </a:r>
            <a:r>
              <a:rPr lang="en-US" u="sng"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snatch</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the flag. / She </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snatches</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the </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flag.</a:t>
            </a:r>
          </a:p>
          <a:p>
            <a:r>
              <a:rPr lang="en-US" dirty="0" err="1"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Acréscimo</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 de IES:</a:t>
            </a:r>
          </a:p>
          <a:p>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Os</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verbos</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que</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terminam</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em</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Consoante</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e Y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trocam</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o Y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por</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I e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acrescentam</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ES:</a:t>
            </a:r>
          </a:p>
          <a:p>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I </a:t>
            </a:r>
            <a:r>
              <a:rPr lang="en-US" u="sng"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study</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Portuguese every day./ She </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studies</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Spanish every day.</a:t>
            </a:r>
          </a:p>
          <a:p>
            <a:endPar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endPar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endParaRPr lang="en-US" dirty="0" smtClean="0">
              <a:solidFill>
                <a:schemeClr val="bg1"/>
              </a:solidFill>
              <a:latin typeface="Comic Sans MS" panose="030F0702030302020204" pitchFamily="66" charset="0"/>
              <a:cs typeface="Arial" panose="020B0604020202020204" pitchFamily="34" charset="0"/>
            </a:endParaRPr>
          </a:p>
          <a:p>
            <a:endParaRPr lang="en-US" dirty="0" smtClean="0">
              <a:solidFill>
                <a:schemeClr val="bg1"/>
              </a:solidFill>
              <a:latin typeface="Comic Sans MS" panose="030F0702030302020204" pitchFamily="66" charset="0"/>
              <a:cs typeface="Arial" panose="020B0604020202020204" pitchFamily="34" charset="0"/>
            </a:endParaRPr>
          </a:p>
          <a:p>
            <a:endParaRPr lang="pt-BR" dirty="0" smtClean="0"/>
          </a:p>
          <a:p>
            <a:endParaRPr lang="pt-BR" dirty="0"/>
          </a:p>
        </p:txBody>
      </p:sp>
    </p:spTree>
    <p:extLst>
      <p:ext uri="{BB962C8B-B14F-4D97-AF65-F5344CB8AC3E}">
        <p14:creationId xmlns:p14="http://schemas.microsoft.com/office/powerpoint/2010/main" val="853989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41411" y="103363"/>
            <a:ext cx="9882903" cy="785279"/>
          </a:xfrm>
        </p:spPr>
        <p:txBody>
          <a:bodyPr>
            <a:normAutofit/>
          </a:bodyPr>
          <a:lstStyle/>
          <a:p>
            <a:r>
              <a:rPr lang="pt-BR" dirty="0" err="1" smtClean="0">
                <a:solidFill>
                  <a:srgbClr val="FFFF00"/>
                </a:solidFill>
              </a:rPr>
              <a:t>Simple</a:t>
            </a:r>
            <a:r>
              <a:rPr lang="pt-BR" dirty="0" smtClean="0">
                <a:solidFill>
                  <a:srgbClr val="FFFF00"/>
                </a:solidFill>
              </a:rPr>
              <a:t> presente tense –NEGATIVA</a:t>
            </a:r>
            <a:endParaRPr lang="pt-BR" dirty="0">
              <a:solidFill>
                <a:srgbClr val="FFFF00"/>
              </a:solidFill>
            </a:endParaRPr>
          </a:p>
        </p:txBody>
      </p:sp>
      <p:sp>
        <p:nvSpPr>
          <p:cNvPr id="3" name="Espaço Reservado para Conteúdo 2"/>
          <p:cNvSpPr>
            <a:spLocks noGrp="1"/>
          </p:cNvSpPr>
          <p:nvPr>
            <p:ph idx="1"/>
          </p:nvPr>
        </p:nvSpPr>
        <p:spPr>
          <a:xfrm>
            <a:off x="824248" y="785611"/>
            <a:ext cx="11191740" cy="5804081"/>
          </a:xfrm>
        </p:spPr>
        <p:txBody>
          <a:bodyPr>
            <a:normAutofit lnSpcReduction="10000"/>
          </a:bodyPr>
          <a:lstStyle/>
          <a:p>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Para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fazer</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negativa</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no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presente</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você</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utiliza</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os</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auxiliaries DO e DOES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mais</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NOT:</a:t>
            </a:r>
          </a:p>
          <a:p>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DO é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usado</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para as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pessoas</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I, YOU, WE e THEY. DO + NOT = don’t</a:t>
            </a:r>
          </a:p>
          <a:p>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DOES é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usado</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para as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pessoas</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HE, SHE e IT. DOES + NOT = doesn’t</a:t>
            </a:r>
          </a:p>
          <a:p>
            <a:r>
              <a:rPr lang="en-US" dirty="0" smtClean="0">
                <a:solidFill>
                  <a:schemeClr val="bg1"/>
                </a:solidFill>
                <a:latin typeface="Comic Sans MS" panose="030F0702030302020204" pitchFamily="66" charset="0"/>
                <a:cs typeface="Arial" panose="020B0604020202020204" pitchFamily="34" charset="0"/>
              </a:rPr>
              <a:t>I </a:t>
            </a:r>
            <a:r>
              <a:rPr lang="en-US" dirty="0" smtClean="0">
                <a:solidFill>
                  <a:srgbClr val="FFFF00"/>
                </a:solidFill>
                <a:latin typeface="Comic Sans MS" panose="030F0702030302020204" pitchFamily="66" charset="0"/>
                <a:cs typeface="Arial" panose="020B0604020202020204" pitchFamily="34" charset="0"/>
              </a:rPr>
              <a:t>do not </a:t>
            </a:r>
            <a:r>
              <a:rPr lang="en-US" dirty="0" smtClean="0">
                <a:solidFill>
                  <a:schemeClr val="bg1"/>
                </a:solidFill>
                <a:latin typeface="Comic Sans MS" panose="030F0702030302020204" pitchFamily="66" charset="0"/>
                <a:cs typeface="Arial" panose="020B0604020202020204" pitchFamily="34" charset="0"/>
              </a:rPr>
              <a:t>teach </a:t>
            </a:r>
            <a:r>
              <a:rPr lang="en-US" dirty="0">
                <a:solidFill>
                  <a:schemeClr val="bg1"/>
                </a:solidFill>
                <a:latin typeface="Comic Sans MS" panose="030F0702030302020204" pitchFamily="66" charset="0"/>
                <a:cs typeface="Arial" panose="020B0604020202020204" pitchFamily="34" charset="0"/>
              </a:rPr>
              <a:t>English</a:t>
            </a:r>
            <a:r>
              <a:rPr lang="en-US" dirty="0" smtClean="0">
                <a:solidFill>
                  <a:schemeClr val="bg1"/>
                </a:solidFill>
                <a:latin typeface="Comic Sans MS" panose="030F0702030302020204" pitchFamily="66" charset="0"/>
                <a:cs typeface="Arial" panose="020B0604020202020204" pitchFamily="34" charset="0"/>
              </a:rPr>
              <a:t>.</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p>
          <a:p>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I </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don’t</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go </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to school</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p>
          <a:p>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The fathers </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don’t </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forgive</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 </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your sins. </a:t>
            </a:r>
          </a:p>
          <a:p>
            <a:r>
              <a:rPr lang="en-US" dirty="0" err="1"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Obs</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 o </a:t>
            </a:r>
            <a:r>
              <a:rPr lang="en-US" dirty="0" err="1"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verbos</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perde</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 as </a:t>
            </a:r>
            <a:r>
              <a:rPr lang="en-US" dirty="0" err="1"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modificações</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na</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 forma </a:t>
            </a:r>
            <a:r>
              <a:rPr lang="en-US" dirty="0" err="1"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negativa</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a:t>
            </a:r>
          </a:p>
          <a:p>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He </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doesn’t</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u="sng"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teach</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 </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the initiates</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t>
            </a:r>
          </a:p>
          <a:p>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He </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doesn’t</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g</a:t>
            </a:r>
            <a:r>
              <a:rPr lang="en-US" u="sng"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o</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with </a:t>
            </a:r>
            <a:r>
              <a:rPr lang="en-US" dirty="0" err="1">
                <a:solidFill>
                  <a:schemeClr val="bg1"/>
                </a:solidFill>
                <a:latin typeface="Comic Sans MS" panose="030F0702030302020204" pitchFamily="66" charset="0"/>
                <a:ea typeface="Times New Roman" panose="02020603050405020304" pitchFamily="18" charset="0"/>
                <a:cs typeface="Arial" panose="020B0604020202020204" pitchFamily="34" charset="0"/>
              </a:rPr>
              <a:t>Tris</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to Dauntless HQ</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t>
            </a:r>
          </a:p>
          <a:p>
            <a:pPr lvl="0"/>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doesn</a:t>
            </a:r>
            <a:r>
              <a:rPr lang="en-US" dirty="0">
                <a:solidFill>
                  <a:srgbClr val="FFFF00"/>
                </a:solidFill>
                <a:latin typeface="Calibri" panose="020F0502020204030204" pitchFamily="34" charset="0"/>
                <a:ea typeface="Times New Roman" panose="02020603050405020304" pitchFamily="18" charset="0"/>
                <a:cs typeface="Arial" panose="020B0604020202020204" pitchFamily="34" charset="0"/>
              </a:rPr>
              <a:t>’</a:t>
            </a:r>
            <a:r>
              <a:rPr lang="en-US"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t</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u="sng"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forgive</a:t>
            </a:r>
            <a:r>
              <a:rPr lang="en-US"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Al</a:t>
            </a:r>
            <a:r>
              <a:rPr lang="en-US"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when he apologizes. </a:t>
            </a:r>
          </a:p>
          <a:p>
            <a:pPr marL="0" indent="0">
              <a:buNone/>
            </a:pPr>
            <a:endPar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endPar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endPar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endPar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endPar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endParaRPr lang="en-US" dirty="0" smtClean="0">
              <a:solidFill>
                <a:schemeClr val="bg1"/>
              </a:solidFill>
              <a:latin typeface="Comic Sans MS" panose="030F0702030302020204" pitchFamily="66" charset="0"/>
              <a:cs typeface="Arial" panose="020B0604020202020204" pitchFamily="34" charset="0"/>
            </a:endParaRPr>
          </a:p>
          <a:p>
            <a:endParaRPr lang="en-US" dirty="0" smtClean="0">
              <a:solidFill>
                <a:schemeClr val="bg1"/>
              </a:solidFill>
              <a:latin typeface="Comic Sans MS" panose="030F0702030302020204" pitchFamily="66" charset="0"/>
              <a:cs typeface="Arial" panose="020B0604020202020204" pitchFamily="34" charset="0"/>
            </a:endParaRPr>
          </a:p>
          <a:p>
            <a:endParaRPr lang="pt-BR" dirty="0" smtClean="0"/>
          </a:p>
          <a:p>
            <a:endParaRPr lang="pt-BR" dirty="0"/>
          </a:p>
        </p:txBody>
      </p:sp>
    </p:spTree>
    <p:extLst>
      <p:ext uri="{BB962C8B-B14F-4D97-AF65-F5344CB8AC3E}">
        <p14:creationId xmlns:p14="http://schemas.microsoft.com/office/powerpoint/2010/main" val="4394849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3" name="Imagem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54836" y="1"/>
            <a:ext cx="2237164" cy="238259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a:spLocks noChangeArrowheads="1"/>
          </p:cNvSpPr>
          <p:nvPr/>
        </p:nvSpPr>
        <p:spPr bwMode="auto">
          <a:xfrm>
            <a:off x="152400" y="876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sp>
        <p:nvSpPr>
          <p:cNvPr id="6" name="Rectangle 5"/>
          <p:cNvSpPr>
            <a:spLocks noChangeArrowheads="1"/>
          </p:cNvSpPr>
          <p:nvPr/>
        </p:nvSpPr>
        <p:spPr bwMode="auto">
          <a:xfrm>
            <a:off x="1184855" y="889720"/>
            <a:ext cx="8899304"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0850" algn="l"/>
              </a:tabLst>
              <a:defRPr>
                <a:solidFill>
                  <a:schemeClr val="tx1"/>
                </a:solidFill>
                <a:latin typeface="Arial" panose="020B0604020202020204" pitchFamily="34" charset="0"/>
              </a:defRPr>
            </a:lvl1pPr>
            <a:lvl2pPr eaLnBrk="0" fontAlgn="base" hangingPunct="0">
              <a:spcBef>
                <a:spcPct val="0"/>
              </a:spcBef>
              <a:spcAft>
                <a:spcPct val="0"/>
              </a:spcAft>
              <a:tabLst>
                <a:tab pos="450850" algn="l"/>
              </a:tabLst>
              <a:defRPr>
                <a:solidFill>
                  <a:schemeClr val="tx1"/>
                </a:solidFill>
                <a:latin typeface="Arial" panose="020B0604020202020204" pitchFamily="34" charset="0"/>
              </a:defRPr>
            </a:lvl2pPr>
            <a:lvl3pPr eaLnBrk="0" fontAlgn="base" hangingPunct="0">
              <a:spcBef>
                <a:spcPct val="0"/>
              </a:spcBef>
              <a:spcAft>
                <a:spcPct val="0"/>
              </a:spcAft>
              <a:tabLst>
                <a:tab pos="450850" algn="l"/>
              </a:tabLst>
              <a:defRPr>
                <a:solidFill>
                  <a:schemeClr val="tx1"/>
                </a:solidFill>
                <a:latin typeface="Arial" panose="020B0604020202020204" pitchFamily="34" charset="0"/>
              </a:defRPr>
            </a:lvl3pPr>
            <a:lvl4pPr eaLnBrk="0" fontAlgn="base" hangingPunct="0">
              <a:spcBef>
                <a:spcPct val="0"/>
              </a:spcBef>
              <a:spcAft>
                <a:spcPct val="0"/>
              </a:spcAft>
              <a:tabLst>
                <a:tab pos="450850" algn="l"/>
              </a:tabLst>
              <a:defRPr>
                <a:solidFill>
                  <a:schemeClr val="tx1"/>
                </a:solidFill>
                <a:latin typeface="Arial" panose="020B0604020202020204" pitchFamily="34" charset="0"/>
              </a:defRPr>
            </a:lvl4pPr>
            <a:lvl5pPr eaLnBrk="0" fontAlgn="base" hangingPunct="0">
              <a:spcBef>
                <a:spcPct val="0"/>
              </a:spcBef>
              <a:spcAft>
                <a:spcPct val="0"/>
              </a:spcAft>
              <a:tabLst>
                <a:tab pos="450850" algn="l"/>
              </a:tabLst>
              <a:defRPr>
                <a:solidFill>
                  <a:schemeClr val="tx1"/>
                </a:solidFill>
                <a:latin typeface="Arial" panose="020B0604020202020204" pitchFamily="34" charset="0"/>
              </a:defRPr>
            </a:lvl5pPr>
            <a:lvl6pPr eaLnBrk="0" fontAlgn="base" hangingPunct="0">
              <a:spcBef>
                <a:spcPct val="0"/>
              </a:spcBef>
              <a:spcAft>
                <a:spcPct val="0"/>
              </a:spcAft>
              <a:tabLst>
                <a:tab pos="450850" algn="l"/>
              </a:tabLst>
              <a:defRPr>
                <a:solidFill>
                  <a:schemeClr val="tx1"/>
                </a:solidFill>
                <a:latin typeface="Arial" panose="020B0604020202020204" pitchFamily="34" charset="0"/>
              </a:defRPr>
            </a:lvl6pPr>
            <a:lvl7pPr eaLnBrk="0" fontAlgn="base" hangingPunct="0">
              <a:spcBef>
                <a:spcPct val="0"/>
              </a:spcBef>
              <a:spcAft>
                <a:spcPct val="0"/>
              </a:spcAft>
              <a:tabLst>
                <a:tab pos="450850" algn="l"/>
              </a:tabLst>
              <a:defRPr>
                <a:solidFill>
                  <a:schemeClr val="tx1"/>
                </a:solidFill>
                <a:latin typeface="Arial" panose="020B0604020202020204" pitchFamily="34" charset="0"/>
              </a:defRPr>
            </a:lvl7pPr>
            <a:lvl8pPr eaLnBrk="0" fontAlgn="base" hangingPunct="0">
              <a:spcBef>
                <a:spcPct val="0"/>
              </a:spcBef>
              <a:spcAft>
                <a:spcPct val="0"/>
              </a:spcAft>
              <a:tabLst>
                <a:tab pos="450850" algn="l"/>
              </a:tabLst>
              <a:defRPr>
                <a:solidFill>
                  <a:schemeClr val="tx1"/>
                </a:solidFill>
                <a:latin typeface="Arial" panose="020B0604020202020204" pitchFamily="34" charset="0"/>
              </a:defRPr>
            </a:lvl8pPr>
            <a:lvl9pPr eaLnBrk="0" fontAlgn="base" hangingPunct="0">
              <a:spcBef>
                <a:spcPct val="0"/>
              </a:spcBef>
              <a:spcAft>
                <a:spcPct val="0"/>
              </a:spcAft>
              <a:tabLst>
                <a:tab pos="450850" algn="l"/>
              </a:tabLst>
              <a:defRPr>
                <a:solidFill>
                  <a:schemeClr val="tx1"/>
                </a:solidFill>
                <a:latin typeface="Arial" panose="020B0604020202020204" pitchFamily="34" charset="0"/>
              </a:defRPr>
            </a:lvl9pPr>
          </a:lstStyle>
          <a:p>
            <a:pPr lvl="0" defTabSz="914400">
              <a:tabLst/>
            </a:pP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His name is Tobias Eaton, but people call him Four. He is Marcus</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 son. He is quiet.</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He is 18 years old. </a:t>
            </a:r>
            <a:endParaRPr lang="pt-BR" sz="2400" dirty="0">
              <a:solidFill>
                <a:schemeClr val="bg1"/>
              </a:solidFill>
            </a:endParaRPr>
          </a:p>
          <a:p>
            <a:pPr defTabSz="914400">
              <a:buFontTx/>
              <a:buChar char="•"/>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He choses</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Dauntless</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at his</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Choosing Ceremony. </a:t>
            </a:r>
            <a:endParaRPr lang="pt-BR" sz="2400" dirty="0">
              <a:solidFill>
                <a:schemeClr val="bg1"/>
              </a:solidFill>
            </a:endParaRPr>
          </a:p>
          <a:p>
            <a:pPr defTabSz="914400">
              <a:buFontTx/>
              <a:buChar char="•"/>
            </a:pP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He gives the initiates a tour of</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Dauntless HQ. </a:t>
            </a: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He</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s been asked to become a</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Dauntless</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leader several times, and refuses. </a:t>
            </a:r>
            <a:endParaRPr kumimoji="0" lang="pt-BR" sz="2400" b="0" i="0" u="none" strike="noStrike" cap="none" normalizeH="0" baseline="0" dirty="0" smtClean="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He teaches the initiates how to shoot a gun; he is good. </a:t>
            </a:r>
            <a:endParaRPr kumimoji="0" lang="pt-BR" sz="2400" b="0" i="0" u="none" strike="noStrike" cap="none" normalizeH="0" baseline="0" dirty="0" smtClean="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He gives</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err="1"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Tris</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fighting tips. </a:t>
            </a:r>
            <a:endParaRPr kumimoji="0" lang="pt-BR" sz="2400" b="0" i="0" u="none" strike="noStrike" cap="none" normalizeH="0" baseline="0" dirty="0" smtClean="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He picks the fastest initiates and members for his capture the flag team.</a:t>
            </a:r>
            <a:endParaRPr kumimoji="0" lang="pt-BR" sz="2400" b="0" i="0" u="none" strike="noStrike" cap="none" normalizeH="0" baseline="0" dirty="0" smtClean="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His team wins capture the flag.</a:t>
            </a:r>
            <a:endParaRPr kumimoji="0" lang="pt-BR" sz="2400" b="0" i="0" u="none" strike="noStrike" cap="none" normalizeH="0" baseline="0" dirty="0" smtClean="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He t</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eaches the initiates how to throw knives.</a:t>
            </a:r>
            <a:endParaRPr kumimoji="0" lang="pt-BR" sz="2400" b="0" i="0" u="none" strike="noStrike" cap="none" normalizeH="0" baseline="0" dirty="0" smtClean="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He finds out that</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err="1"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Tris</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is</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Divergent</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and warns her to hide it.</a:t>
            </a:r>
            <a:endParaRPr kumimoji="0" lang="pt-BR" sz="2400" b="0" i="0" u="none" strike="noStrike" cap="none" normalizeH="0" baseline="0" dirty="0" smtClean="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He saves</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err="1"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Tris</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from</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Eric</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by lying about why she left</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Dauntless HQ</a:t>
            </a:r>
            <a:endParaRPr kumimoji="0" lang="en-US" sz="2400" b="0" i="0" u="none" strike="noStrike" cap="none" normalizeH="0" baseline="0" dirty="0" smtClean="0">
              <a:ln>
                <a:noFill/>
              </a:ln>
              <a:solidFill>
                <a:schemeClr val="bg1"/>
              </a:solidFill>
              <a:effectLst/>
            </a:endParaRPr>
          </a:p>
        </p:txBody>
      </p:sp>
    </p:spTree>
    <p:extLst>
      <p:ext uri="{BB962C8B-B14F-4D97-AF65-F5344CB8AC3E}">
        <p14:creationId xmlns:p14="http://schemas.microsoft.com/office/powerpoint/2010/main" val="21063218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41411" y="103363"/>
            <a:ext cx="9882903" cy="785279"/>
          </a:xfrm>
        </p:spPr>
        <p:txBody>
          <a:bodyPr>
            <a:normAutofit/>
          </a:bodyPr>
          <a:lstStyle/>
          <a:p>
            <a:r>
              <a:rPr lang="pt-BR" dirty="0" err="1" smtClean="0">
                <a:solidFill>
                  <a:srgbClr val="FFFF00"/>
                </a:solidFill>
              </a:rPr>
              <a:t>Simple</a:t>
            </a:r>
            <a:r>
              <a:rPr lang="pt-BR" dirty="0" smtClean="0">
                <a:solidFill>
                  <a:srgbClr val="FFFF00"/>
                </a:solidFill>
              </a:rPr>
              <a:t> presente tense – INTERROGATIVA</a:t>
            </a:r>
            <a:endParaRPr lang="pt-BR" dirty="0">
              <a:solidFill>
                <a:srgbClr val="FFFF00"/>
              </a:solidFill>
            </a:endParaRPr>
          </a:p>
        </p:txBody>
      </p:sp>
      <p:sp>
        <p:nvSpPr>
          <p:cNvPr id="3" name="Espaço Reservado para Conteúdo 2"/>
          <p:cNvSpPr>
            <a:spLocks noGrp="1"/>
          </p:cNvSpPr>
          <p:nvPr>
            <p:ph idx="1"/>
          </p:nvPr>
        </p:nvSpPr>
        <p:spPr>
          <a:xfrm>
            <a:off x="437883" y="798490"/>
            <a:ext cx="11578106" cy="5791202"/>
          </a:xfrm>
        </p:spPr>
        <p:txBody>
          <a:bodyPr>
            <a:normAutofit lnSpcReduction="10000"/>
          </a:bodyPr>
          <a:lstStyle/>
          <a:p>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Para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fazer</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interrogativa</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no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presente</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você</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utiliza</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os</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auxiliaries DO e DOES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sempre</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no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início</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das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frases</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e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após</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pronomes</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interrogativos</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a:t>
            </a:r>
          </a:p>
          <a:p>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DO é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usado</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para as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pessoas</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I, YOU, WE e THEY. </a:t>
            </a:r>
          </a:p>
          <a:p>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DOES é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usado</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para as </a:t>
            </a:r>
            <a:r>
              <a:rPr lang="en-US" dirty="0" err="1"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pessoas</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HE, SHE e IT. </a:t>
            </a:r>
          </a:p>
          <a:p>
            <a:r>
              <a:rPr lang="en-US" dirty="0" smtClean="0">
                <a:solidFill>
                  <a:srgbClr val="FFFF00"/>
                </a:solidFill>
                <a:latin typeface="Comic Sans MS" panose="030F0702030302020204" pitchFamily="66" charset="0"/>
                <a:cs typeface="Arial" panose="020B0604020202020204" pitchFamily="34" charset="0"/>
              </a:rPr>
              <a:t>Do</a:t>
            </a:r>
            <a:r>
              <a:rPr lang="en-US" dirty="0" smtClean="0">
                <a:solidFill>
                  <a:schemeClr val="bg1"/>
                </a:solidFill>
                <a:latin typeface="Comic Sans MS" panose="030F0702030302020204" pitchFamily="66" charset="0"/>
                <a:cs typeface="Arial" panose="020B0604020202020204" pitchFamily="34" charset="0"/>
              </a:rPr>
              <a:t> you teach English</a:t>
            </a:r>
            <a:r>
              <a:rPr lang="en-US" dirty="0">
                <a:solidFill>
                  <a:schemeClr val="bg1"/>
                </a:solidFill>
                <a:latin typeface="Comic Sans MS" panose="030F0702030302020204" pitchFamily="66" charset="0"/>
                <a:cs typeface="Arial" panose="020B0604020202020204" pitchFamily="34" charset="0"/>
              </a:rPr>
              <a:t>?</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p>
          <a:p>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Do</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they go to school by bus?</a:t>
            </a:r>
          </a:p>
          <a:p>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Where </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do</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you study? </a:t>
            </a:r>
          </a:p>
          <a:p>
            <a:r>
              <a:rPr lang="en-US" dirty="0" err="1"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Obs</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 o </a:t>
            </a:r>
            <a:r>
              <a:rPr lang="en-US" dirty="0" err="1"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verbos</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perde</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 as </a:t>
            </a:r>
            <a:r>
              <a:rPr lang="en-US" dirty="0" err="1"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modificações</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na</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 forma </a:t>
            </a:r>
            <a:r>
              <a:rPr lang="en-US" dirty="0" err="1"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interrogativa</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a:t>
            </a:r>
          </a:p>
          <a:p>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Does</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he </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teach </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the initiates?</a:t>
            </a:r>
          </a:p>
          <a:p>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Does</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h</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e </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g</a:t>
            </a:r>
            <a:r>
              <a:rPr lang="en-US" u="sng"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o</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with </a:t>
            </a:r>
            <a:r>
              <a:rPr lang="en-US" dirty="0" err="1">
                <a:solidFill>
                  <a:schemeClr val="bg1"/>
                </a:solidFill>
                <a:latin typeface="Comic Sans MS" panose="030F0702030302020204" pitchFamily="66" charset="0"/>
                <a:ea typeface="Times New Roman" panose="02020603050405020304" pitchFamily="18" charset="0"/>
                <a:cs typeface="Arial" panose="020B0604020202020204" pitchFamily="34" charset="0"/>
              </a:rPr>
              <a:t>Tris</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to Dauntless </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HQ?</a:t>
            </a:r>
          </a:p>
          <a:p>
            <a:pPr lvl="0"/>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Where</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does</a:t>
            </a:r>
            <a:r>
              <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he </a:t>
            </a:r>
            <a:r>
              <a:rPr lang="en-US"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beat</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dirty="0" err="1">
                <a:solidFill>
                  <a:schemeClr val="bg1"/>
                </a:solidFill>
                <a:latin typeface="Comic Sans MS" panose="030F0702030302020204" pitchFamily="66" charset="0"/>
                <a:ea typeface="Times New Roman" panose="02020603050405020304" pitchFamily="18" charset="0"/>
                <a:cs typeface="Arial" panose="020B0604020202020204" pitchFamily="34" charset="0"/>
              </a:rPr>
              <a:t>Tris</a:t>
            </a:r>
            <a:r>
              <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a:t>
            </a:r>
            <a:endPar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endPar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endPar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endParaRPr lang="en-US"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endPar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endParaRPr lang="en-US" dirty="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endParaRPr lang="en-US" dirty="0" smtClean="0">
              <a:solidFill>
                <a:schemeClr val="bg1"/>
              </a:solidFill>
              <a:latin typeface="Comic Sans MS" panose="030F0702030302020204" pitchFamily="66" charset="0"/>
              <a:cs typeface="Arial" panose="020B0604020202020204" pitchFamily="34" charset="0"/>
            </a:endParaRPr>
          </a:p>
          <a:p>
            <a:endParaRPr lang="en-US" dirty="0" smtClean="0">
              <a:solidFill>
                <a:schemeClr val="bg1"/>
              </a:solidFill>
              <a:latin typeface="Comic Sans MS" panose="030F0702030302020204" pitchFamily="66" charset="0"/>
              <a:cs typeface="Arial" panose="020B0604020202020204" pitchFamily="34" charset="0"/>
            </a:endParaRPr>
          </a:p>
          <a:p>
            <a:endParaRPr lang="pt-BR" dirty="0" smtClean="0"/>
          </a:p>
          <a:p>
            <a:endParaRPr lang="pt-BR" dirty="0"/>
          </a:p>
        </p:txBody>
      </p:sp>
    </p:spTree>
    <p:extLst>
      <p:ext uri="{BB962C8B-B14F-4D97-AF65-F5344CB8AC3E}">
        <p14:creationId xmlns:p14="http://schemas.microsoft.com/office/powerpoint/2010/main" val="4493178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3" name="Imagem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54836" y="1"/>
            <a:ext cx="2237164" cy="238259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a:spLocks noChangeArrowheads="1"/>
          </p:cNvSpPr>
          <p:nvPr/>
        </p:nvSpPr>
        <p:spPr bwMode="auto">
          <a:xfrm>
            <a:off x="152400" y="876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sp>
        <p:nvSpPr>
          <p:cNvPr id="6" name="Rectangle 5"/>
          <p:cNvSpPr>
            <a:spLocks noChangeArrowheads="1"/>
          </p:cNvSpPr>
          <p:nvPr/>
        </p:nvSpPr>
        <p:spPr bwMode="auto">
          <a:xfrm>
            <a:off x="1184855" y="889720"/>
            <a:ext cx="8899304"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0850" algn="l"/>
              </a:tabLst>
              <a:defRPr>
                <a:solidFill>
                  <a:schemeClr val="tx1"/>
                </a:solidFill>
                <a:latin typeface="Arial" panose="020B0604020202020204" pitchFamily="34" charset="0"/>
              </a:defRPr>
            </a:lvl1pPr>
            <a:lvl2pPr eaLnBrk="0" fontAlgn="base" hangingPunct="0">
              <a:spcBef>
                <a:spcPct val="0"/>
              </a:spcBef>
              <a:spcAft>
                <a:spcPct val="0"/>
              </a:spcAft>
              <a:tabLst>
                <a:tab pos="450850" algn="l"/>
              </a:tabLst>
              <a:defRPr>
                <a:solidFill>
                  <a:schemeClr val="tx1"/>
                </a:solidFill>
                <a:latin typeface="Arial" panose="020B0604020202020204" pitchFamily="34" charset="0"/>
              </a:defRPr>
            </a:lvl2pPr>
            <a:lvl3pPr eaLnBrk="0" fontAlgn="base" hangingPunct="0">
              <a:spcBef>
                <a:spcPct val="0"/>
              </a:spcBef>
              <a:spcAft>
                <a:spcPct val="0"/>
              </a:spcAft>
              <a:tabLst>
                <a:tab pos="450850" algn="l"/>
              </a:tabLst>
              <a:defRPr>
                <a:solidFill>
                  <a:schemeClr val="tx1"/>
                </a:solidFill>
                <a:latin typeface="Arial" panose="020B0604020202020204" pitchFamily="34" charset="0"/>
              </a:defRPr>
            </a:lvl3pPr>
            <a:lvl4pPr eaLnBrk="0" fontAlgn="base" hangingPunct="0">
              <a:spcBef>
                <a:spcPct val="0"/>
              </a:spcBef>
              <a:spcAft>
                <a:spcPct val="0"/>
              </a:spcAft>
              <a:tabLst>
                <a:tab pos="450850" algn="l"/>
              </a:tabLst>
              <a:defRPr>
                <a:solidFill>
                  <a:schemeClr val="tx1"/>
                </a:solidFill>
                <a:latin typeface="Arial" panose="020B0604020202020204" pitchFamily="34" charset="0"/>
              </a:defRPr>
            </a:lvl4pPr>
            <a:lvl5pPr eaLnBrk="0" fontAlgn="base" hangingPunct="0">
              <a:spcBef>
                <a:spcPct val="0"/>
              </a:spcBef>
              <a:spcAft>
                <a:spcPct val="0"/>
              </a:spcAft>
              <a:tabLst>
                <a:tab pos="450850" algn="l"/>
              </a:tabLst>
              <a:defRPr>
                <a:solidFill>
                  <a:schemeClr val="tx1"/>
                </a:solidFill>
                <a:latin typeface="Arial" panose="020B0604020202020204" pitchFamily="34" charset="0"/>
              </a:defRPr>
            </a:lvl5pPr>
            <a:lvl6pPr eaLnBrk="0" fontAlgn="base" hangingPunct="0">
              <a:spcBef>
                <a:spcPct val="0"/>
              </a:spcBef>
              <a:spcAft>
                <a:spcPct val="0"/>
              </a:spcAft>
              <a:tabLst>
                <a:tab pos="450850" algn="l"/>
              </a:tabLst>
              <a:defRPr>
                <a:solidFill>
                  <a:schemeClr val="tx1"/>
                </a:solidFill>
                <a:latin typeface="Arial" panose="020B0604020202020204" pitchFamily="34" charset="0"/>
              </a:defRPr>
            </a:lvl6pPr>
            <a:lvl7pPr eaLnBrk="0" fontAlgn="base" hangingPunct="0">
              <a:spcBef>
                <a:spcPct val="0"/>
              </a:spcBef>
              <a:spcAft>
                <a:spcPct val="0"/>
              </a:spcAft>
              <a:tabLst>
                <a:tab pos="450850" algn="l"/>
              </a:tabLst>
              <a:defRPr>
                <a:solidFill>
                  <a:schemeClr val="tx1"/>
                </a:solidFill>
                <a:latin typeface="Arial" panose="020B0604020202020204" pitchFamily="34" charset="0"/>
              </a:defRPr>
            </a:lvl7pPr>
            <a:lvl8pPr eaLnBrk="0" fontAlgn="base" hangingPunct="0">
              <a:spcBef>
                <a:spcPct val="0"/>
              </a:spcBef>
              <a:spcAft>
                <a:spcPct val="0"/>
              </a:spcAft>
              <a:tabLst>
                <a:tab pos="450850" algn="l"/>
              </a:tabLst>
              <a:defRPr>
                <a:solidFill>
                  <a:schemeClr val="tx1"/>
                </a:solidFill>
                <a:latin typeface="Arial" panose="020B0604020202020204" pitchFamily="34" charset="0"/>
              </a:defRPr>
            </a:lvl8pPr>
            <a:lvl9pPr eaLnBrk="0" fontAlgn="base" hangingPunct="0">
              <a:spcBef>
                <a:spcPct val="0"/>
              </a:spcBef>
              <a:spcAft>
                <a:spcPct val="0"/>
              </a:spcAft>
              <a:tabLst>
                <a:tab pos="450850" algn="l"/>
              </a:tabLst>
              <a:defRPr>
                <a:solidFill>
                  <a:schemeClr val="tx1"/>
                </a:solidFill>
                <a:latin typeface="Arial" panose="020B0604020202020204" pitchFamily="34" charset="0"/>
              </a:defRPr>
            </a:lvl9pPr>
          </a:lstStyle>
          <a:p>
            <a:pPr lvl="0" defTabSz="914400">
              <a:tabLst/>
            </a:pP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His name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is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Tobias Eaton, but people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call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him Four. He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is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Marcus</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 son. He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is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quiet.</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He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is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18 years old. </a:t>
            </a:r>
            <a:endParaRPr lang="pt-BR" sz="2400" dirty="0">
              <a:solidFill>
                <a:schemeClr val="bg1"/>
              </a:solidFill>
            </a:endParaRPr>
          </a:p>
          <a:p>
            <a:pPr defTabSz="914400">
              <a:buFontTx/>
              <a:buChar char="•"/>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He</a:t>
            </a:r>
            <a:r>
              <a:rPr lang="en-US" sz="2400"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 choses</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Dauntless</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at his</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Choosing Ceremony. </a:t>
            </a:r>
            <a:endParaRPr lang="pt-BR" sz="2400" dirty="0">
              <a:solidFill>
                <a:schemeClr val="bg1"/>
              </a:solidFill>
            </a:endParaRPr>
          </a:p>
          <a:p>
            <a:pPr defTabSz="914400">
              <a:buFontTx/>
              <a:buChar char="•"/>
            </a:pP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He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gives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the initiates a tour of</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Dauntless HQ. </a:t>
            </a: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He</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s been asked to become a</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Dauntless</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leader several times, and </a:t>
            </a:r>
            <a:r>
              <a:rPr kumimoji="0" lang="en-US" sz="2400" b="0" i="0" u="none" strike="noStrike" cap="none" normalizeH="0" baseline="0" dirty="0" smtClean="0">
                <a:ln>
                  <a:noFill/>
                </a:ln>
                <a:solidFill>
                  <a:srgbClr val="FFFF00"/>
                </a:solidFill>
                <a:effectLst/>
                <a:latin typeface="Comic Sans MS" panose="030F0702030302020204" pitchFamily="66" charset="0"/>
                <a:ea typeface="Times New Roman" panose="02020603050405020304" pitchFamily="18" charset="0"/>
                <a:cs typeface="Arial" panose="020B0604020202020204" pitchFamily="34" charset="0"/>
              </a:rPr>
              <a:t>refuses</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 </a:t>
            </a:r>
            <a:endParaRPr kumimoji="0" lang="pt-BR" sz="2400" b="0" i="0" u="none" strike="noStrike" cap="none" normalizeH="0" baseline="0" dirty="0" smtClean="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He </a:t>
            </a:r>
            <a:r>
              <a:rPr kumimoji="0" lang="en-US" sz="2400" b="0" i="0" u="none" strike="noStrike" cap="none" normalizeH="0" baseline="0" dirty="0" smtClean="0">
                <a:ln>
                  <a:noFill/>
                </a:ln>
                <a:solidFill>
                  <a:srgbClr val="FFFF00"/>
                </a:solidFill>
                <a:effectLst/>
                <a:latin typeface="Comic Sans MS" panose="030F0702030302020204" pitchFamily="66" charset="0"/>
                <a:ea typeface="Times New Roman" panose="02020603050405020304" pitchFamily="18" charset="0"/>
                <a:cs typeface="Arial" panose="020B0604020202020204" pitchFamily="34" charset="0"/>
              </a:rPr>
              <a:t>teaches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the initiates how to shoot a gun; he </a:t>
            </a:r>
            <a:r>
              <a:rPr kumimoji="0" lang="en-US" sz="2400" b="0" i="0" u="none" strike="noStrike" cap="none" normalizeH="0" baseline="0" dirty="0" smtClean="0">
                <a:ln>
                  <a:noFill/>
                </a:ln>
                <a:solidFill>
                  <a:srgbClr val="FFFF00"/>
                </a:solidFill>
                <a:effectLst/>
                <a:latin typeface="Comic Sans MS" panose="030F0702030302020204" pitchFamily="66" charset="0"/>
                <a:ea typeface="Times New Roman" panose="02020603050405020304" pitchFamily="18" charset="0"/>
                <a:cs typeface="Arial" panose="020B0604020202020204" pitchFamily="34" charset="0"/>
              </a:rPr>
              <a:t>is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good. </a:t>
            </a:r>
            <a:endParaRPr kumimoji="0" lang="pt-BR" sz="2400" b="0" i="0" u="none" strike="noStrike" cap="none" normalizeH="0" baseline="0" dirty="0" smtClean="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He</a:t>
            </a:r>
            <a:r>
              <a:rPr kumimoji="0" lang="en-US" sz="2400" b="0" i="0" u="none" strike="noStrike" cap="none" normalizeH="0" baseline="0" dirty="0" smtClean="0">
                <a:ln>
                  <a:noFill/>
                </a:ln>
                <a:solidFill>
                  <a:srgbClr val="FFFF00"/>
                </a:solidFill>
                <a:effectLst/>
                <a:latin typeface="Comic Sans MS" panose="030F0702030302020204" pitchFamily="66" charset="0"/>
                <a:ea typeface="Times New Roman" panose="02020603050405020304" pitchFamily="18" charset="0"/>
                <a:cs typeface="Arial" panose="020B0604020202020204" pitchFamily="34" charset="0"/>
              </a:rPr>
              <a:t> gives</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err="1"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Tris</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fighting tips. </a:t>
            </a:r>
            <a:endParaRPr kumimoji="0" lang="pt-BR" sz="2400" b="0" i="0" u="none" strike="noStrike" cap="none" normalizeH="0" baseline="0" dirty="0" smtClean="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He</a:t>
            </a:r>
            <a:r>
              <a:rPr kumimoji="0" lang="en-US" sz="2400" b="0" i="0" u="none" strike="noStrike" cap="none" normalizeH="0" baseline="0" dirty="0" smtClean="0">
                <a:ln>
                  <a:noFill/>
                </a:ln>
                <a:solidFill>
                  <a:srgbClr val="FFFF00"/>
                </a:solidFill>
                <a:effectLst/>
                <a:latin typeface="Comic Sans MS" panose="030F0702030302020204" pitchFamily="66" charset="0"/>
                <a:ea typeface="Times New Roman" panose="02020603050405020304" pitchFamily="18" charset="0"/>
                <a:cs typeface="Arial" panose="020B0604020202020204" pitchFamily="34" charset="0"/>
              </a:rPr>
              <a:t> picks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the fastest initiates and members for his capture the flag team.</a:t>
            </a:r>
            <a:endParaRPr kumimoji="0" lang="pt-BR" sz="2400" b="0" i="0" u="none" strike="noStrike" cap="none" normalizeH="0" baseline="0" dirty="0" smtClean="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His team </a:t>
            </a:r>
            <a:r>
              <a:rPr kumimoji="0" lang="en-US" sz="2400" b="0" i="0" u="none" strike="noStrike" cap="none" normalizeH="0" baseline="0" dirty="0" smtClean="0">
                <a:ln>
                  <a:noFill/>
                </a:ln>
                <a:solidFill>
                  <a:srgbClr val="FFFF00"/>
                </a:solidFill>
                <a:effectLst/>
                <a:latin typeface="Comic Sans MS" panose="030F0702030302020204" pitchFamily="66" charset="0"/>
                <a:ea typeface="Times New Roman" panose="02020603050405020304" pitchFamily="18" charset="0"/>
                <a:cs typeface="Arial" panose="020B0604020202020204" pitchFamily="34" charset="0"/>
              </a:rPr>
              <a:t>wins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capture the flag.</a:t>
            </a:r>
            <a:endParaRPr kumimoji="0" lang="pt-BR" sz="2400" b="0" i="0" u="none" strike="noStrike" cap="none" normalizeH="0" baseline="0" dirty="0" smtClean="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He</a:t>
            </a:r>
            <a:r>
              <a:rPr lang="en-US" sz="2400"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 t</a:t>
            </a:r>
            <a:r>
              <a:rPr kumimoji="0" lang="en-US" sz="2400" b="0" i="0" u="none" strike="noStrike" cap="none" normalizeH="0" baseline="0" dirty="0" smtClean="0">
                <a:ln>
                  <a:noFill/>
                </a:ln>
                <a:solidFill>
                  <a:srgbClr val="FFFF00"/>
                </a:solidFill>
                <a:effectLst/>
                <a:latin typeface="Comic Sans MS" panose="030F0702030302020204" pitchFamily="66" charset="0"/>
                <a:ea typeface="Times New Roman" panose="02020603050405020304" pitchFamily="18" charset="0"/>
                <a:cs typeface="Arial" panose="020B0604020202020204" pitchFamily="34" charset="0"/>
              </a:rPr>
              <a:t>eaches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the initiates how to throw knives.</a:t>
            </a:r>
            <a:endParaRPr kumimoji="0" lang="pt-BR" sz="2400" b="0" i="0" u="none" strike="noStrike" cap="none" normalizeH="0" baseline="0" dirty="0" smtClean="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He </a:t>
            </a:r>
            <a:r>
              <a:rPr kumimoji="0" lang="en-US" sz="2400" b="0" i="0" u="none" strike="noStrike" cap="none" normalizeH="0" baseline="0" dirty="0" smtClean="0">
                <a:ln>
                  <a:noFill/>
                </a:ln>
                <a:solidFill>
                  <a:srgbClr val="FFFF00"/>
                </a:solidFill>
                <a:effectLst/>
                <a:latin typeface="Comic Sans MS" panose="030F0702030302020204" pitchFamily="66" charset="0"/>
                <a:ea typeface="Times New Roman" panose="02020603050405020304" pitchFamily="18" charset="0"/>
                <a:cs typeface="Arial" panose="020B0604020202020204" pitchFamily="34" charset="0"/>
              </a:rPr>
              <a:t>finds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out that</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err="1"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Tris</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smtClean="0">
                <a:ln>
                  <a:noFill/>
                </a:ln>
                <a:solidFill>
                  <a:srgbClr val="FFFF00"/>
                </a:solidFill>
                <a:effectLst/>
                <a:latin typeface="Comic Sans MS" panose="030F0702030302020204" pitchFamily="66" charset="0"/>
                <a:ea typeface="Times New Roman" panose="02020603050405020304" pitchFamily="18" charset="0"/>
                <a:cs typeface="Arial" panose="020B0604020202020204" pitchFamily="34" charset="0"/>
              </a:rPr>
              <a:t>is</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Divergent</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and warns her to hide it.</a:t>
            </a:r>
            <a:endParaRPr kumimoji="0" lang="pt-BR" sz="2400" b="0" i="0" u="none" strike="noStrike" cap="none" normalizeH="0" baseline="0" dirty="0" smtClean="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He</a:t>
            </a:r>
            <a:r>
              <a:rPr kumimoji="0" lang="en-US" sz="2400" b="0" i="0" u="none" strike="noStrike" cap="none" normalizeH="0" baseline="0" dirty="0" smtClean="0">
                <a:ln>
                  <a:noFill/>
                </a:ln>
                <a:solidFill>
                  <a:srgbClr val="FFFF00"/>
                </a:solidFill>
                <a:effectLst/>
                <a:latin typeface="Comic Sans MS" panose="030F0702030302020204" pitchFamily="66" charset="0"/>
                <a:ea typeface="Times New Roman" panose="02020603050405020304" pitchFamily="18" charset="0"/>
                <a:cs typeface="Arial" panose="020B0604020202020204" pitchFamily="34" charset="0"/>
              </a:rPr>
              <a:t> saves</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err="1"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Tris</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from</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Eric</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by lying about why she left</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Dauntless HQ</a:t>
            </a:r>
            <a:endParaRPr kumimoji="0" lang="en-US" sz="2400" b="0" i="0" u="none" strike="noStrike" cap="none" normalizeH="0" baseline="0" dirty="0" smtClean="0">
              <a:ln>
                <a:noFill/>
              </a:ln>
              <a:solidFill>
                <a:schemeClr val="bg1"/>
              </a:solidFill>
              <a:effectLst/>
            </a:endParaRPr>
          </a:p>
        </p:txBody>
      </p:sp>
    </p:spTree>
    <p:extLst>
      <p:ext uri="{BB962C8B-B14F-4D97-AF65-F5344CB8AC3E}">
        <p14:creationId xmlns:p14="http://schemas.microsoft.com/office/powerpoint/2010/main" val="13858526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3" name="Imagem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90722" y="1"/>
            <a:ext cx="1601277" cy="1705369"/>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a:spLocks noChangeArrowheads="1"/>
          </p:cNvSpPr>
          <p:nvPr/>
        </p:nvSpPr>
        <p:spPr bwMode="auto">
          <a:xfrm>
            <a:off x="540912" y="522025"/>
            <a:ext cx="5024905" cy="43242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0850" algn="l"/>
              </a:tabLst>
              <a:defRPr>
                <a:solidFill>
                  <a:schemeClr val="tx1"/>
                </a:solidFill>
                <a:latin typeface="Arial" panose="020B0604020202020204" pitchFamily="34" charset="0"/>
              </a:defRPr>
            </a:lvl1pPr>
            <a:lvl2pPr eaLnBrk="0" fontAlgn="base" hangingPunct="0">
              <a:spcBef>
                <a:spcPct val="0"/>
              </a:spcBef>
              <a:spcAft>
                <a:spcPct val="0"/>
              </a:spcAft>
              <a:tabLst>
                <a:tab pos="450850" algn="l"/>
              </a:tabLst>
              <a:defRPr>
                <a:solidFill>
                  <a:schemeClr val="tx1"/>
                </a:solidFill>
                <a:latin typeface="Arial" panose="020B0604020202020204" pitchFamily="34" charset="0"/>
              </a:defRPr>
            </a:lvl2pPr>
            <a:lvl3pPr eaLnBrk="0" fontAlgn="base" hangingPunct="0">
              <a:spcBef>
                <a:spcPct val="0"/>
              </a:spcBef>
              <a:spcAft>
                <a:spcPct val="0"/>
              </a:spcAft>
              <a:tabLst>
                <a:tab pos="450850" algn="l"/>
              </a:tabLst>
              <a:defRPr>
                <a:solidFill>
                  <a:schemeClr val="tx1"/>
                </a:solidFill>
                <a:latin typeface="Arial" panose="020B0604020202020204" pitchFamily="34" charset="0"/>
              </a:defRPr>
            </a:lvl3pPr>
            <a:lvl4pPr eaLnBrk="0" fontAlgn="base" hangingPunct="0">
              <a:spcBef>
                <a:spcPct val="0"/>
              </a:spcBef>
              <a:spcAft>
                <a:spcPct val="0"/>
              </a:spcAft>
              <a:tabLst>
                <a:tab pos="450850" algn="l"/>
              </a:tabLst>
              <a:defRPr>
                <a:solidFill>
                  <a:schemeClr val="tx1"/>
                </a:solidFill>
                <a:latin typeface="Arial" panose="020B0604020202020204" pitchFamily="34" charset="0"/>
              </a:defRPr>
            </a:lvl4pPr>
            <a:lvl5pPr eaLnBrk="0" fontAlgn="base" hangingPunct="0">
              <a:spcBef>
                <a:spcPct val="0"/>
              </a:spcBef>
              <a:spcAft>
                <a:spcPct val="0"/>
              </a:spcAft>
              <a:tabLst>
                <a:tab pos="450850" algn="l"/>
              </a:tabLst>
              <a:defRPr>
                <a:solidFill>
                  <a:schemeClr val="tx1"/>
                </a:solidFill>
                <a:latin typeface="Arial" panose="020B0604020202020204" pitchFamily="34" charset="0"/>
              </a:defRPr>
            </a:lvl5pPr>
            <a:lvl6pPr eaLnBrk="0" fontAlgn="base" hangingPunct="0">
              <a:spcBef>
                <a:spcPct val="0"/>
              </a:spcBef>
              <a:spcAft>
                <a:spcPct val="0"/>
              </a:spcAft>
              <a:tabLst>
                <a:tab pos="450850" algn="l"/>
              </a:tabLst>
              <a:defRPr>
                <a:solidFill>
                  <a:schemeClr val="tx1"/>
                </a:solidFill>
                <a:latin typeface="Arial" panose="020B0604020202020204" pitchFamily="34" charset="0"/>
              </a:defRPr>
            </a:lvl6pPr>
            <a:lvl7pPr eaLnBrk="0" fontAlgn="base" hangingPunct="0">
              <a:spcBef>
                <a:spcPct val="0"/>
              </a:spcBef>
              <a:spcAft>
                <a:spcPct val="0"/>
              </a:spcAft>
              <a:tabLst>
                <a:tab pos="450850" algn="l"/>
              </a:tabLst>
              <a:defRPr>
                <a:solidFill>
                  <a:schemeClr val="tx1"/>
                </a:solidFill>
                <a:latin typeface="Arial" panose="020B0604020202020204" pitchFamily="34" charset="0"/>
              </a:defRPr>
            </a:lvl7pPr>
            <a:lvl8pPr eaLnBrk="0" fontAlgn="base" hangingPunct="0">
              <a:spcBef>
                <a:spcPct val="0"/>
              </a:spcBef>
              <a:spcAft>
                <a:spcPct val="0"/>
              </a:spcAft>
              <a:tabLst>
                <a:tab pos="450850" algn="l"/>
              </a:tabLst>
              <a:defRPr>
                <a:solidFill>
                  <a:schemeClr val="tx1"/>
                </a:solidFill>
                <a:latin typeface="Arial" panose="020B0604020202020204" pitchFamily="34" charset="0"/>
              </a:defRPr>
            </a:lvl8pPr>
            <a:lvl9pPr eaLnBrk="0" fontAlgn="base" hangingPunct="0">
              <a:spcBef>
                <a:spcPct val="0"/>
              </a:spcBef>
              <a:spcAft>
                <a:spcPct val="0"/>
              </a:spcAft>
              <a:tabLst>
                <a:tab pos="450850" algn="l"/>
              </a:tabLst>
              <a:defRPr>
                <a:solidFill>
                  <a:schemeClr val="tx1"/>
                </a:solidFill>
                <a:latin typeface="Arial" panose="020B0604020202020204" pitchFamily="34" charset="0"/>
              </a:defRPr>
            </a:lvl9pPr>
          </a:lstStyle>
          <a:p>
            <a:pPr marL="342900" indent="-342900">
              <a:buFont typeface="Arial" panose="020B0604020202020204" pitchFamily="34" charset="0"/>
              <a:buChar char="•"/>
            </a:pPr>
            <a:r>
              <a:rPr lang="en-US" sz="2500" dirty="0">
                <a:solidFill>
                  <a:schemeClr val="bg1"/>
                </a:solidFill>
              </a:rPr>
              <a:t>What’s his name</a:t>
            </a:r>
            <a:r>
              <a:rPr lang="en-US" sz="2500" dirty="0" smtClean="0">
                <a:solidFill>
                  <a:schemeClr val="bg1"/>
                </a:solidFill>
              </a:rPr>
              <a:t>? </a:t>
            </a:r>
          </a:p>
          <a:p>
            <a:pPr marL="342900" indent="-342900">
              <a:buFont typeface="Arial" panose="020B0604020202020204" pitchFamily="34" charset="0"/>
              <a:buChar char="•"/>
            </a:pPr>
            <a:r>
              <a:rPr lang="en-US" sz="2500"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His </a:t>
            </a:r>
            <a:r>
              <a:rPr lang="en-US" sz="25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name is Tobias Eaton, but people call him Four.</a:t>
            </a:r>
            <a:endParaRPr lang="pt-BR" sz="2500" dirty="0">
              <a:solidFill>
                <a:srgbClr val="FFFF00"/>
              </a:solidFill>
            </a:endParaRPr>
          </a:p>
          <a:p>
            <a:pPr marL="342900" lvl="0" indent="-342900">
              <a:buFont typeface="Arial" panose="020B0604020202020204" pitchFamily="34" charset="0"/>
              <a:buChar char="•"/>
            </a:pPr>
            <a:r>
              <a:rPr lang="en-US" sz="2500" dirty="0">
                <a:solidFill>
                  <a:schemeClr val="bg1"/>
                </a:solidFill>
              </a:rPr>
              <a:t>How old is he</a:t>
            </a:r>
            <a:r>
              <a:rPr lang="en-US" sz="2500" dirty="0" smtClean="0">
                <a:solidFill>
                  <a:schemeClr val="bg1"/>
                </a:solidFill>
              </a:rPr>
              <a:t>? </a:t>
            </a:r>
          </a:p>
          <a:p>
            <a:pPr marL="342900" lvl="0" indent="-342900">
              <a:buFont typeface="Arial" panose="020B0604020202020204" pitchFamily="34" charset="0"/>
              <a:buChar char="•"/>
            </a:pPr>
            <a:r>
              <a:rPr lang="en-US" sz="2500"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He </a:t>
            </a:r>
            <a:r>
              <a:rPr lang="en-US" sz="25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is 18 years old. </a:t>
            </a:r>
            <a:endParaRPr lang="pt-BR" sz="2500" dirty="0">
              <a:solidFill>
                <a:srgbClr val="FFFF00"/>
              </a:solidFill>
            </a:endParaRPr>
          </a:p>
          <a:p>
            <a:pPr marL="342900" indent="-342900">
              <a:buFont typeface="Arial" panose="020B0604020202020204" pitchFamily="34" charset="0"/>
              <a:buChar char="•"/>
            </a:pPr>
            <a:r>
              <a:rPr lang="en-US" sz="2500" dirty="0" smtClean="0">
                <a:solidFill>
                  <a:schemeClr val="bg1"/>
                </a:solidFill>
              </a:rPr>
              <a:t>Where </a:t>
            </a:r>
            <a:r>
              <a:rPr lang="en-US" sz="2500" dirty="0">
                <a:solidFill>
                  <a:schemeClr val="bg1"/>
                </a:solidFill>
              </a:rPr>
              <a:t>is he from</a:t>
            </a:r>
            <a:r>
              <a:rPr lang="en-US" sz="2500" dirty="0" smtClean="0">
                <a:solidFill>
                  <a:schemeClr val="bg1"/>
                </a:solidFill>
              </a:rPr>
              <a:t>? </a:t>
            </a:r>
          </a:p>
          <a:p>
            <a:pPr marL="342900" indent="-342900">
              <a:buFont typeface="Arial" panose="020B0604020202020204" pitchFamily="34" charset="0"/>
              <a:buChar char="•"/>
            </a:pPr>
            <a:r>
              <a:rPr lang="en-US" sz="2500" dirty="0" smtClean="0">
                <a:solidFill>
                  <a:srgbClr val="FFFF00"/>
                </a:solidFill>
              </a:rPr>
              <a:t>He is from </a:t>
            </a:r>
            <a:r>
              <a:rPr lang="en-US" sz="2500"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Dauntless Faction.</a:t>
            </a:r>
            <a:endParaRPr lang="pt-BR" sz="2500" dirty="0">
              <a:solidFill>
                <a:srgbClr val="FFFF00"/>
              </a:solidFill>
            </a:endParaRPr>
          </a:p>
          <a:p>
            <a:pPr marL="342900" indent="-342900">
              <a:buFont typeface="Arial" panose="020B0604020202020204" pitchFamily="34" charset="0"/>
              <a:buChar char="•"/>
            </a:pPr>
            <a:r>
              <a:rPr lang="en-US" sz="2500" dirty="0">
                <a:solidFill>
                  <a:schemeClr val="bg1"/>
                </a:solidFill>
              </a:rPr>
              <a:t>What does he do</a:t>
            </a:r>
            <a:r>
              <a:rPr lang="en-US" sz="2500" dirty="0" smtClean="0">
                <a:solidFill>
                  <a:schemeClr val="bg1"/>
                </a:solidFill>
              </a:rPr>
              <a:t>? </a:t>
            </a:r>
          </a:p>
          <a:p>
            <a:pPr marL="342900" indent="-342900">
              <a:buFont typeface="Arial" panose="020B0604020202020204" pitchFamily="34" charset="0"/>
              <a:buChar char="•"/>
            </a:pPr>
            <a:r>
              <a:rPr lang="en-US" sz="2500" dirty="0" smtClean="0">
                <a:solidFill>
                  <a:srgbClr val="FFFF00"/>
                </a:solidFill>
              </a:rPr>
              <a:t>He is a teacher for the initiates.</a:t>
            </a:r>
            <a:endParaRPr lang="pt-BR" sz="2500" dirty="0">
              <a:solidFill>
                <a:srgbClr val="FFFF00"/>
              </a:solidFill>
            </a:endParaRPr>
          </a:p>
          <a:p>
            <a:pPr marL="342900" indent="-342900">
              <a:buFont typeface="Arial" panose="020B0604020202020204" pitchFamily="34" charset="0"/>
              <a:buChar char="•"/>
            </a:pPr>
            <a:r>
              <a:rPr lang="en-US" sz="2500" dirty="0">
                <a:solidFill>
                  <a:schemeClr val="bg1"/>
                </a:solidFill>
              </a:rPr>
              <a:t>Does he know </a:t>
            </a:r>
            <a:r>
              <a:rPr lang="en-US" sz="2500" dirty="0" err="1">
                <a:solidFill>
                  <a:schemeClr val="bg1"/>
                </a:solidFill>
              </a:rPr>
              <a:t>Tris</a:t>
            </a:r>
            <a:r>
              <a:rPr lang="en-US" sz="2500" dirty="0" smtClean="0">
                <a:solidFill>
                  <a:schemeClr val="bg1"/>
                </a:solidFill>
              </a:rPr>
              <a:t>? </a:t>
            </a:r>
          </a:p>
          <a:p>
            <a:pPr marL="342900" indent="-342900">
              <a:buFont typeface="Arial" panose="020B0604020202020204" pitchFamily="34" charset="0"/>
              <a:buChar char="•"/>
            </a:pPr>
            <a:r>
              <a:rPr lang="en-US" sz="2500" dirty="0" smtClean="0">
                <a:solidFill>
                  <a:srgbClr val="FFFF00"/>
                </a:solidFill>
              </a:rPr>
              <a:t>Yes, he does.</a:t>
            </a:r>
            <a:endParaRPr lang="pt-BR" sz="2500" dirty="0">
              <a:solidFill>
                <a:srgbClr val="FFFF00"/>
              </a:solidFill>
            </a:endParaRPr>
          </a:p>
        </p:txBody>
      </p:sp>
      <p:sp>
        <p:nvSpPr>
          <p:cNvPr id="7" name="Rectangle 5"/>
          <p:cNvSpPr>
            <a:spLocks noChangeArrowheads="1"/>
          </p:cNvSpPr>
          <p:nvPr/>
        </p:nvSpPr>
        <p:spPr bwMode="auto">
          <a:xfrm>
            <a:off x="5565817" y="428335"/>
            <a:ext cx="5146979" cy="5478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0850" algn="l"/>
              </a:tabLst>
              <a:defRPr>
                <a:solidFill>
                  <a:schemeClr val="tx1"/>
                </a:solidFill>
                <a:latin typeface="Arial" panose="020B0604020202020204" pitchFamily="34" charset="0"/>
              </a:defRPr>
            </a:lvl1pPr>
            <a:lvl2pPr eaLnBrk="0" fontAlgn="base" hangingPunct="0">
              <a:spcBef>
                <a:spcPct val="0"/>
              </a:spcBef>
              <a:spcAft>
                <a:spcPct val="0"/>
              </a:spcAft>
              <a:tabLst>
                <a:tab pos="450850" algn="l"/>
              </a:tabLst>
              <a:defRPr>
                <a:solidFill>
                  <a:schemeClr val="tx1"/>
                </a:solidFill>
                <a:latin typeface="Arial" panose="020B0604020202020204" pitchFamily="34" charset="0"/>
              </a:defRPr>
            </a:lvl2pPr>
            <a:lvl3pPr eaLnBrk="0" fontAlgn="base" hangingPunct="0">
              <a:spcBef>
                <a:spcPct val="0"/>
              </a:spcBef>
              <a:spcAft>
                <a:spcPct val="0"/>
              </a:spcAft>
              <a:tabLst>
                <a:tab pos="450850" algn="l"/>
              </a:tabLst>
              <a:defRPr>
                <a:solidFill>
                  <a:schemeClr val="tx1"/>
                </a:solidFill>
                <a:latin typeface="Arial" panose="020B0604020202020204" pitchFamily="34" charset="0"/>
              </a:defRPr>
            </a:lvl3pPr>
            <a:lvl4pPr eaLnBrk="0" fontAlgn="base" hangingPunct="0">
              <a:spcBef>
                <a:spcPct val="0"/>
              </a:spcBef>
              <a:spcAft>
                <a:spcPct val="0"/>
              </a:spcAft>
              <a:tabLst>
                <a:tab pos="450850" algn="l"/>
              </a:tabLst>
              <a:defRPr>
                <a:solidFill>
                  <a:schemeClr val="tx1"/>
                </a:solidFill>
                <a:latin typeface="Arial" panose="020B0604020202020204" pitchFamily="34" charset="0"/>
              </a:defRPr>
            </a:lvl4pPr>
            <a:lvl5pPr eaLnBrk="0" fontAlgn="base" hangingPunct="0">
              <a:spcBef>
                <a:spcPct val="0"/>
              </a:spcBef>
              <a:spcAft>
                <a:spcPct val="0"/>
              </a:spcAft>
              <a:tabLst>
                <a:tab pos="450850" algn="l"/>
              </a:tabLst>
              <a:defRPr>
                <a:solidFill>
                  <a:schemeClr val="tx1"/>
                </a:solidFill>
                <a:latin typeface="Arial" panose="020B0604020202020204" pitchFamily="34" charset="0"/>
              </a:defRPr>
            </a:lvl5pPr>
            <a:lvl6pPr eaLnBrk="0" fontAlgn="base" hangingPunct="0">
              <a:spcBef>
                <a:spcPct val="0"/>
              </a:spcBef>
              <a:spcAft>
                <a:spcPct val="0"/>
              </a:spcAft>
              <a:tabLst>
                <a:tab pos="450850" algn="l"/>
              </a:tabLst>
              <a:defRPr>
                <a:solidFill>
                  <a:schemeClr val="tx1"/>
                </a:solidFill>
                <a:latin typeface="Arial" panose="020B0604020202020204" pitchFamily="34" charset="0"/>
              </a:defRPr>
            </a:lvl6pPr>
            <a:lvl7pPr eaLnBrk="0" fontAlgn="base" hangingPunct="0">
              <a:spcBef>
                <a:spcPct val="0"/>
              </a:spcBef>
              <a:spcAft>
                <a:spcPct val="0"/>
              </a:spcAft>
              <a:tabLst>
                <a:tab pos="450850" algn="l"/>
              </a:tabLst>
              <a:defRPr>
                <a:solidFill>
                  <a:schemeClr val="tx1"/>
                </a:solidFill>
                <a:latin typeface="Arial" panose="020B0604020202020204" pitchFamily="34" charset="0"/>
              </a:defRPr>
            </a:lvl7pPr>
            <a:lvl8pPr eaLnBrk="0" fontAlgn="base" hangingPunct="0">
              <a:spcBef>
                <a:spcPct val="0"/>
              </a:spcBef>
              <a:spcAft>
                <a:spcPct val="0"/>
              </a:spcAft>
              <a:tabLst>
                <a:tab pos="450850" algn="l"/>
              </a:tabLst>
              <a:defRPr>
                <a:solidFill>
                  <a:schemeClr val="tx1"/>
                </a:solidFill>
                <a:latin typeface="Arial" panose="020B0604020202020204" pitchFamily="34" charset="0"/>
              </a:defRPr>
            </a:lvl8pPr>
            <a:lvl9pPr eaLnBrk="0" fontAlgn="base" hangingPunct="0">
              <a:spcBef>
                <a:spcPct val="0"/>
              </a:spcBef>
              <a:spcAft>
                <a:spcPct val="0"/>
              </a:spcAft>
              <a:tabLst>
                <a:tab pos="450850" algn="l"/>
              </a:tabLst>
              <a:defRPr>
                <a:solidFill>
                  <a:schemeClr val="tx1"/>
                </a:solidFill>
                <a:latin typeface="Arial" panose="020B0604020202020204" pitchFamily="34" charset="0"/>
              </a:defRPr>
            </a:lvl9pPr>
          </a:lstStyle>
          <a:p>
            <a:pPr marL="342900" indent="-342900">
              <a:buFont typeface="Arial" panose="020B0604020202020204" pitchFamily="34" charset="0"/>
              <a:buChar char="•"/>
            </a:pPr>
            <a:r>
              <a:rPr lang="en-US" sz="2500" dirty="0" smtClean="0">
                <a:solidFill>
                  <a:schemeClr val="bg1"/>
                </a:solidFill>
              </a:rPr>
              <a:t>Does </a:t>
            </a:r>
            <a:r>
              <a:rPr lang="en-US" sz="2500" dirty="0">
                <a:solidFill>
                  <a:schemeClr val="bg1"/>
                </a:solidFill>
              </a:rPr>
              <a:t>he fight for her</a:t>
            </a:r>
            <a:r>
              <a:rPr lang="en-US" sz="2500" dirty="0" smtClean="0">
                <a:solidFill>
                  <a:schemeClr val="bg1"/>
                </a:solidFill>
              </a:rPr>
              <a:t>? </a:t>
            </a:r>
          </a:p>
          <a:p>
            <a:pPr marL="342900" indent="-342900">
              <a:buFont typeface="Arial" panose="020B0604020202020204" pitchFamily="34" charset="0"/>
              <a:buChar char="•"/>
            </a:pPr>
            <a:r>
              <a:rPr lang="en-US" sz="2500" dirty="0" smtClean="0">
                <a:solidFill>
                  <a:srgbClr val="FFFF00"/>
                </a:solidFill>
              </a:rPr>
              <a:t>Yes, he does.</a:t>
            </a:r>
            <a:endParaRPr lang="pt-BR" sz="2500" dirty="0">
              <a:solidFill>
                <a:srgbClr val="FFFF00"/>
              </a:solidFill>
            </a:endParaRPr>
          </a:p>
          <a:p>
            <a:pPr marL="342900" indent="-342900">
              <a:buFont typeface="Arial" panose="020B0604020202020204" pitchFamily="34" charset="0"/>
              <a:buChar char="•"/>
            </a:pPr>
            <a:r>
              <a:rPr lang="en-US" sz="2500" dirty="0">
                <a:solidFill>
                  <a:schemeClr val="bg1"/>
                </a:solidFill>
              </a:rPr>
              <a:t>Does his team capture the flag</a:t>
            </a:r>
            <a:r>
              <a:rPr lang="en-US" sz="2500" dirty="0" smtClean="0">
                <a:solidFill>
                  <a:schemeClr val="bg1"/>
                </a:solidFill>
              </a:rPr>
              <a:t>? </a:t>
            </a:r>
          </a:p>
          <a:p>
            <a:pPr marL="342900" indent="-342900">
              <a:buFont typeface="Arial" panose="020B0604020202020204" pitchFamily="34" charset="0"/>
              <a:buChar char="•"/>
            </a:pPr>
            <a:r>
              <a:rPr lang="en-US" sz="2500" dirty="0" smtClean="0">
                <a:solidFill>
                  <a:srgbClr val="FFFF00"/>
                </a:solidFill>
              </a:rPr>
              <a:t>Yes, it does.</a:t>
            </a:r>
            <a:endParaRPr lang="pt-BR" sz="2500" dirty="0">
              <a:solidFill>
                <a:srgbClr val="FFFF00"/>
              </a:solidFill>
            </a:endParaRPr>
          </a:p>
          <a:p>
            <a:pPr marL="342900" indent="-342900">
              <a:buFont typeface="Arial" panose="020B0604020202020204" pitchFamily="34" charset="0"/>
              <a:buChar char="•"/>
            </a:pPr>
            <a:r>
              <a:rPr lang="en-US" sz="2500" dirty="0">
                <a:solidFill>
                  <a:schemeClr val="bg1"/>
                </a:solidFill>
              </a:rPr>
              <a:t>Does he warn </a:t>
            </a:r>
            <a:r>
              <a:rPr lang="en-US" sz="2500" dirty="0" err="1">
                <a:solidFill>
                  <a:schemeClr val="bg1"/>
                </a:solidFill>
              </a:rPr>
              <a:t>Tris</a:t>
            </a:r>
            <a:r>
              <a:rPr lang="en-US" sz="2500" dirty="0">
                <a:solidFill>
                  <a:schemeClr val="bg1"/>
                </a:solidFill>
              </a:rPr>
              <a:t> to hide</a:t>
            </a:r>
            <a:r>
              <a:rPr lang="en-US" sz="2500" dirty="0" smtClean="0">
                <a:solidFill>
                  <a:schemeClr val="bg1"/>
                </a:solidFill>
              </a:rPr>
              <a:t>? </a:t>
            </a:r>
          </a:p>
          <a:p>
            <a:pPr marL="342900" indent="-342900">
              <a:buFont typeface="Arial" panose="020B0604020202020204" pitchFamily="34" charset="0"/>
              <a:buChar char="•"/>
            </a:pPr>
            <a:r>
              <a:rPr lang="en-US" sz="2500" dirty="0" smtClean="0">
                <a:solidFill>
                  <a:srgbClr val="FFFF00"/>
                </a:solidFill>
              </a:rPr>
              <a:t>Yes, he does.</a:t>
            </a:r>
            <a:endParaRPr lang="pt-BR" sz="2500" dirty="0">
              <a:solidFill>
                <a:srgbClr val="FFFF00"/>
              </a:solidFill>
            </a:endParaRPr>
          </a:p>
          <a:p>
            <a:pPr marL="342900" indent="-342900">
              <a:buFont typeface="Arial" panose="020B0604020202020204" pitchFamily="34" charset="0"/>
              <a:buChar char="•"/>
            </a:pPr>
            <a:r>
              <a:rPr lang="en-US" sz="2500" dirty="0">
                <a:solidFill>
                  <a:schemeClr val="bg1"/>
                </a:solidFill>
              </a:rPr>
              <a:t>Does he know </a:t>
            </a:r>
            <a:r>
              <a:rPr lang="en-US" sz="2500" dirty="0" err="1">
                <a:solidFill>
                  <a:schemeClr val="bg1"/>
                </a:solidFill>
              </a:rPr>
              <a:t>Tris</a:t>
            </a:r>
            <a:r>
              <a:rPr lang="en-US" sz="2500" dirty="0">
                <a:solidFill>
                  <a:schemeClr val="bg1"/>
                </a:solidFill>
              </a:rPr>
              <a:t> is </a:t>
            </a:r>
            <a:r>
              <a:rPr lang="en-US" sz="2500" dirty="0" smtClean="0">
                <a:solidFill>
                  <a:schemeClr val="bg1"/>
                </a:solidFill>
              </a:rPr>
              <a:t>divergent?</a:t>
            </a:r>
          </a:p>
          <a:p>
            <a:pPr marL="342900" indent="-342900">
              <a:buFont typeface="Arial" panose="020B0604020202020204" pitchFamily="34" charset="0"/>
              <a:buChar char="•"/>
            </a:pPr>
            <a:r>
              <a:rPr lang="en-US" sz="2500" dirty="0" smtClean="0">
                <a:solidFill>
                  <a:srgbClr val="FFFF00"/>
                </a:solidFill>
              </a:rPr>
              <a:t>Yes, he does.</a:t>
            </a:r>
            <a:endParaRPr lang="pt-BR" sz="2500" dirty="0">
              <a:solidFill>
                <a:srgbClr val="FFFF00"/>
              </a:solidFill>
            </a:endParaRPr>
          </a:p>
          <a:p>
            <a:pPr marL="342900" indent="-342900">
              <a:buFont typeface="Arial" panose="020B0604020202020204" pitchFamily="34" charset="0"/>
              <a:buChar char="•"/>
            </a:pPr>
            <a:r>
              <a:rPr lang="en-US" sz="2500" dirty="0">
                <a:solidFill>
                  <a:schemeClr val="bg1"/>
                </a:solidFill>
              </a:rPr>
              <a:t>Does he save </a:t>
            </a:r>
            <a:r>
              <a:rPr lang="en-US" sz="2500" dirty="0" err="1">
                <a:solidFill>
                  <a:schemeClr val="bg1"/>
                </a:solidFill>
              </a:rPr>
              <a:t>Tris</a:t>
            </a:r>
            <a:r>
              <a:rPr lang="en-US" sz="2500" dirty="0">
                <a:solidFill>
                  <a:schemeClr val="bg1"/>
                </a:solidFill>
              </a:rPr>
              <a:t> from Eric</a:t>
            </a:r>
            <a:r>
              <a:rPr lang="en-US" sz="2500" dirty="0" smtClean="0">
                <a:solidFill>
                  <a:schemeClr val="bg1"/>
                </a:solidFill>
              </a:rPr>
              <a:t>? </a:t>
            </a:r>
          </a:p>
          <a:p>
            <a:pPr marL="342900" indent="-342900">
              <a:buFont typeface="Arial" panose="020B0604020202020204" pitchFamily="34" charset="0"/>
              <a:buChar char="•"/>
            </a:pPr>
            <a:r>
              <a:rPr lang="en-US" sz="2500" dirty="0" smtClean="0">
                <a:solidFill>
                  <a:srgbClr val="FFFF00"/>
                </a:solidFill>
              </a:rPr>
              <a:t>Yes, he does.</a:t>
            </a:r>
            <a:endParaRPr lang="pt-BR" sz="2500" dirty="0">
              <a:solidFill>
                <a:srgbClr val="FFFF00"/>
              </a:solidFill>
            </a:endParaRPr>
          </a:p>
          <a:p>
            <a:pPr marL="342900" indent="-342900">
              <a:buFont typeface="Arial" panose="020B0604020202020204" pitchFamily="34" charset="0"/>
              <a:buChar char="•"/>
            </a:pPr>
            <a:r>
              <a:rPr lang="en-US" sz="2500" dirty="0">
                <a:solidFill>
                  <a:schemeClr val="bg1"/>
                </a:solidFill>
              </a:rPr>
              <a:t>Do they begin a relationship</a:t>
            </a:r>
            <a:r>
              <a:rPr lang="en-US" sz="2500" dirty="0" smtClean="0">
                <a:solidFill>
                  <a:schemeClr val="bg1"/>
                </a:solidFill>
              </a:rPr>
              <a:t>? </a:t>
            </a:r>
          </a:p>
          <a:p>
            <a:pPr marL="342900" indent="-342900">
              <a:buFont typeface="Arial" panose="020B0604020202020204" pitchFamily="34" charset="0"/>
              <a:buChar char="•"/>
            </a:pPr>
            <a:r>
              <a:rPr lang="en-US" sz="2500" dirty="0">
                <a:solidFill>
                  <a:srgbClr val="FFFF00"/>
                </a:solidFill>
              </a:rPr>
              <a:t>Y</a:t>
            </a:r>
            <a:r>
              <a:rPr lang="en-US" sz="2500" dirty="0" smtClean="0">
                <a:solidFill>
                  <a:srgbClr val="FFFF00"/>
                </a:solidFill>
              </a:rPr>
              <a:t>es, they do.</a:t>
            </a:r>
            <a:endParaRPr lang="pt-BR" sz="2500" dirty="0">
              <a:solidFill>
                <a:srgbClr val="FFFF00"/>
              </a:solidFill>
            </a:endParaRPr>
          </a:p>
          <a:p>
            <a:pPr marL="342900" indent="-342900">
              <a:buFont typeface="Arial" panose="020B0604020202020204" pitchFamily="34" charset="0"/>
              <a:buChar char="•"/>
            </a:pPr>
            <a:r>
              <a:rPr lang="en-US" sz="2500" dirty="0">
                <a:solidFill>
                  <a:schemeClr val="bg1"/>
                </a:solidFill>
              </a:rPr>
              <a:t>Do you like this movie? </a:t>
            </a:r>
            <a:endParaRPr lang="en-US" sz="2500" dirty="0" smtClean="0">
              <a:solidFill>
                <a:schemeClr val="bg1"/>
              </a:solidFill>
            </a:endParaRPr>
          </a:p>
          <a:p>
            <a:pPr marL="342900" indent="-342900">
              <a:buFont typeface="Arial" panose="020B0604020202020204" pitchFamily="34" charset="0"/>
              <a:buChar char="•"/>
            </a:pPr>
            <a:r>
              <a:rPr lang="en-US" sz="2500" dirty="0" smtClean="0">
                <a:solidFill>
                  <a:srgbClr val="FFFF00"/>
                </a:solidFill>
              </a:rPr>
              <a:t>Yes, we do/ No, we don’t.</a:t>
            </a:r>
            <a:endParaRPr lang="pt-BR" sz="2500" dirty="0">
              <a:solidFill>
                <a:srgbClr val="FFFF00"/>
              </a:solidFill>
            </a:endParaRPr>
          </a:p>
        </p:txBody>
      </p:sp>
    </p:spTree>
    <p:extLst>
      <p:ext uri="{BB962C8B-B14F-4D97-AF65-F5344CB8AC3E}">
        <p14:creationId xmlns:p14="http://schemas.microsoft.com/office/powerpoint/2010/main" val="3853667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6">
                                            <p:txEl>
                                              <p:pRg st="8" end="8"/>
                                            </p:txEl>
                                          </p:spTgt>
                                        </p:tgtEl>
                                        <p:attrNameLst>
                                          <p:attrName>style.visibility</p:attrName>
                                        </p:attrNameLst>
                                      </p:cBhvr>
                                      <p:to>
                                        <p:strVal val="visible"/>
                                      </p:to>
                                    </p:set>
                                    <p:anim calcmode="lin" valueType="num">
                                      <p:cBhvr additive="base">
                                        <p:cTn id="55"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6">
                                            <p:txEl>
                                              <p:pRg st="9" end="9"/>
                                            </p:txEl>
                                          </p:spTgt>
                                        </p:tgtEl>
                                        <p:attrNameLst>
                                          <p:attrName>style.visibility</p:attrName>
                                        </p:attrNameLst>
                                      </p:cBhvr>
                                      <p:to>
                                        <p:strVal val="visible"/>
                                      </p:to>
                                    </p:set>
                                    <p:anim calcmode="lin" valueType="num">
                                      <p:cBhvr additive="base">
                                        <p:cTn id="61"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7"/>
                                        </p:tgtEl>
                                        <p:attrNameLst>
                                          <p:attrName>style.visibility</p:attrName>
                                        </p:attrNameLst>
                                      </p:cBhvr>
                                      <p:to>
                                        <p:strVal val="visible"/>
                                      </p:to>
                                    </p:set>
                                    <p:anim calcmode="lin" valueType="num">
                                      <p:cBhvr additive="base">
                                        <p:cTn id="67" dur="500" fill="hold"/>
                                        <p:tgtEl>
                                          <p:spTgt spid="7"/>
                                        </p:tgtEl>
                                        <p:attrNameLst>
                                          <p:attrName>ppt_x</p:attrName>
                                        </p:attrNameLst>
                                      </p:cBhvr>
                                      <p:tavLst>
                                        <p:tav tm="0">
                                          <p:val>
                                            <p:strVal val="#ppt_x"/>
                                          </p:val>
                                        </p:tav>
                                        <p:tav tm="100000">
                                          <p:val>
                                            <p:strVal val="#ppt_x"/>
                                          </p:val>
                                        </p:tav>
                                      </p:tavLst>
                                    </p:anim>
                                    <p:anim calcmode="lin" valueType="num">
                                      <p:cBhvr additive="base">
                                        <p:cTn id="6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7">
                                            <p:txEl>
                                              <p:pRg st="1" end="1"/>
                                            </p:txEl>
                                          </p:spTgt>
                                        </p:tgtEl>
                                        <p:attrNameLst>
                                          <p:attrName>style.visibility</p:attrName>
                                        </p:attrNameLst>
                                      </p:cBhvr>
                                      <p:to>
                                        <p:strVal val="visible"/>
                                      </p:to>
                                    </p:set>
                                    <p:anim calcmode="lin" valueType="num">
                                      <p:cBhvr additive="base">
                                        <p:cTn id="7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7">
                                            <p:txEl>
                                              <p:pRg st="2" end="2"/>
                                            </p:txEl>
                                          </p:spTgt>
                                        </p:tgtEl>
                                        <p:attrNameLst>
                                          <p:attrName>style.visibility</p:attrName>
                                        </p:attrNameLst>
                                      </p:cBhvr>
                                      <p:to>
                                        <p:strVal val="visible"/>
                                      </p:to>
                                    </p:set>
                                    <p:anim calcmode="lin" valueType="num">
                                      <p:cBhvr additive="base">
                                        <p:cTn id="7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7">
                                            <p:txEl>
                                              <p:pRg st="3" end="3"/>
                                            </p:txEl>
                                          </p:spTgt>
                                        </p:tgtEl>
                                        <p:attrNameLst>
                                          <p:attrName>style.visibility</p:attrName>
                                        </p:attrNameLst>
                                      </p:cBhvr>
                                      <p:to>
                                        <p:strVal val="visible"/>
                                      </p:to>
                                    </p:set>
                                    <p:anim calcmode="lin" valueType="num">
                                      <p:cBhvr additive="base">
                                        <p:cTn id="8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7">
                                            <p:txEl>
                                              <p:pRg st="4" end="4"/>
                                            </p:txEl>
                                          </p:spTgt>
                                        </p:tgtEl>
                                        <p:attrNameLst>
                                          <p:attrName>style.visibility</p:attrName>
                                        </p:attrNameLst>
                                      </p:cBhvr>
                                      <p:to>
                                        <p:strVal val="visible"/>
                                      </p:to>
                                    </p:set>
                                    <p:anim calcmode="lin" valueType="num">
                                      <p:cBhvr additive="base">
                                        <p:cTn id="9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nodeType="clickEffect">
                                  <p:stCondLst>
                                    <p:cond delay="0"/>
                                  </p:stCondLst>
                                  <p:childTnLst>
                                    <p:set>
                                      <p:cBhvr>
                                        <p:cTn id="96" dur="1" fill="hold">
                                          <p:stCondLst>
                                            <p:cond delay="0"/>
                                          </p:stCondLst>
                                        </p:cTn>
                                        <p:tgtEl>
                                          <p:spTgt spid="7">
                                            <p:txEl>
                                              <p:pRg st="5" end="5"/>
                                            </p:txEl>
                                          </p:spTgt>
                                        </p:tgtEl>
                                        <p:attrNameLst>
                                          <p:attrName>style.visibility</p:attrName>
                                        </p:attrNameLst>
                                      </p:cBhvr>
                                      <p:to>
                                        <p:strVal val="visible"/>
                                      </p:to>
                                    </p:set>
                                    <p:anim calcmode="lin" valueType="num">
                                      <p:cBhvr additive="base">
                                        <p:cTn id="9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nodeType="clickEffect">
                                  <p:stCondLst>
                                    <p:cond delay="0"/>
                                  </p:stCondLst>
                                  <p:childTnLst>
                                    <p:set>
                                      <p:cBhvr>
                                        <p:cTn id="102" dur="1" fill="hold">
                                          <p:stCondLst>
                                            <p:cond delay="0"/>
                                          </p:stCondLst>
                                        </p:cTn>
                                        <p:tgtEl>
                                          <p:spTgt spid="7">
                                            <p:txEl>
                                              <p:pRg st="6" end="6"/>
                                            </p:txEl>
                                          </p:spTgt>
                                        </p:tgtEl>
                                        <p:attrNameLst>
                                          <p:attrName>style.visibility</p:attrName>
                                        </p:attrNameLst>
                                      </p:cBhvr>
                                      <p:to>
                                        <p:strVal val="visible"/>
                                      </p:to>
                                    </p:set>
                                    <p:anim calcmode="lin" valueType="num">
                                      <p:cBhvr additive="base">
                                        <p:cTn id="103"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104"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nodeType="clickEffect">
                                  <p:stCondLst>
                                    <p:cond delay="0"/>
                                  </p:stCondLst>
                                  <p:childTnLst>
                                    <p:set>
                                      <p:cBhvr>
                                        <p:cTn id="108" dur="1" fill="hold">
                                          <p:stCondLst>
                                            <p:cond delay="0"/>
                                          </p:stCondLst>
                                        </p:cTn>
                                        <p:tgtEl>
                                          <p:spTgt spid="7">
                                            <p:txEl>
                                              <p:pRg st="7" end="7"/>
                                            </p:txEl>
                                          </p:spTgt>
                                        </p:tgtEl>
                                        <p:attrNameLst>
                                          <p:attrName>style.visibility</p:attrName>
                                        </p:attrNameLst>
                                      </p:cBhvr>
                                      <p:to>
                                        <p:strVal val="visible"/>
                                      </p:to>
                                    </p:set>
                                    <p:anim calcmode="lin" valueType="num">
                                      <p:cBhvr additive="base">
                                        <p:cTn id="109"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110"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nodeType="clickEffect">
                                  <p:stCondLst>
                                    <p:cond delay="0"/>
                                  </p:stCondLst>
                                  <p:childTnLst>
                                    <p:set>
                                      <p:cBhvr>
                                        <p:cTn id="114" dur="1" fill="hold">
                                          <p:stCondLst>
                                            <p:cond delay="0"/>
                                          </p:stCondLst>
                                        </p:cTn>
                                        <p:tgtEl>
                                          <p:spTgt spid="7">
                                            <p:txEl>
                                              <p:pRg st="8" end="8"/>
                                            </p:txEl>
                                          </p:spTgt>
                                        </p:tgtEl>
                                        <p:attrNameLst>
                                          <p:attrName>style.visibility</p:attrName>
                                        </p:attrNameLst>
                                      </p:cBhvr>
                                      <p:to>
                                        <p:strVal val="visible"/>
                                      </p:to>
                                    </p:set>
                                    <p:anim calcmode="lin" valueType="num">
                                      <p:cBhvr additive="base">
                                        <p:cTn id="115"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116" dur="500" fill="hold"/>
                                        <p:tgtEl>
                                          <p:spTgt spid="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nodeType="clickEffect">
                                  <p:stCondLst>
                                    <p:cond delay="0"/>
                                  </p:stCondLst>
                                  <p:childTnLst>
                                    <p:set>
                                      <p:cBhvr>
                                        <p:cTn id="120" dur="1" fill="hold">
                                          <p:stCondLst>
                                            <p:cond delay="0"/>
                                          </p:stCondLst>
                                        </p:cTn>
                                        <p:tgtEl>
                                          <p:spTgt spid="7">
                                            <p:txEl>
                                              <p:pRg st="9" end="9"/>
                                            </p:txEl>
                                          </p:spTgt>
                                        </p:tgtEl>
                                        <p:attrNameLst>
                                          <p:attrName>style.visibility</p:attrName>
                                        </p:attrNameLst>
                                      </p:cBhvr>
                                      <p:to>
                                        <p:strVal val="visible"/>
                                      </p:to>
                                    </p:set>
                                    <p:anim calcmode="lin" valueType="num">
                                      <p:cBhvr additive="base">
                                        <p:cTn id="121" dur="500" fill="hold"/>
                                        <p:tgtEl>
                                          <p:spTgt spid="7">
                                            <p:txEl>
                                              <p:pRg st="9" end="9"/>
                                            </p:txEl>
                                          </p:spTgt>
                                        </p:tgtEl>
                                        <p:attrNameLst>
                                          <p:attrName>ppt_x</p:attrName>
                                        </p:attrNameLst>
                                      </p:cBhvr>
                                      <p:tavLst>
                                        <p:tav tm="0">
                                          <p:val>
                                            <p:strVal val="#ppt_x"/>
                                          </p:val>
                                        </p:tav>
                                        <p:tav tm="100000">
                                          <p:val>
                                            <p:strVal val="#ppt_x"/>
                                          </p:val>
                                        </p:tav>
                                      </p:tavLst>
                                    </p:anim>
                                    <p:anim calcmode="lin" valueType="num">
                                      <p:cBhvr additive="base">
                                        <p:cTn id="122" dur="500" fill="hold"/>
                                        <p:tgtEl>
                                          <p:spTgt spid="7">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nodeType="clickEffect">
                                  <p:stCondLst>
                                    <p:cond delay="0"/>
                                  </p:stCondLst>
                                  <p:childTnLst>
                                    <p:set>
                                      <p:cBhvr>
                                        <p:cTn id="126" dur="1" fill="hold">
                                          <p:stCondLst>
                                            <p:cond delay="0"/>
                                          </p:stCondLst>
                                        </p:cTn>
                                        <p:tgtEl>
                                          <p:spTgt spid="7">
                                            <p:txEl>
                                              <p:pRg st="10" end="10"/>
                                            </p:txEl>
                                          </p:spTgt>
                                        </p:tgtEl>
                                        <p:attrNameLst>
                                          <p:attrName>style.visibility</p:attrName>
                                        </p:attrNameLst>
                                      </p:cBhvr>
                                      <p:to>
                                        <p:strVal val="visible"/>
                                      </p:to>
                                    </p:set>
                                    <p:anim calcmode="lin" valueType="num">
                                      <p:cBhvr additive="base">
                                        <p:cTn id="127" dur="500" fill="hold"/>
                                        <p:tgtEl>
                                          <p:spTgt spid="7">
                                            <p:txEl>
                                              <p:pRg st="10" end="10"/>
                                            </p:txEl>
                                          </p:spTgt>
                                        </p:tgtEl>
                                        <p:attrNameLst>
                                          <p:attrName>ppt_x</p:attrName>
                                        </p:attrNameLst>
                                      </p:cBhvr>
                                      <p:tavLst>
                                        <p:tav tm="0">
                                          <p:val>
                                            <p:strVal val="#ppt_x"/>
                                          </p:val>
                                        </p:tav>
                                        <p:tav tm="100000">
                                          <p:val>
                                            <p:strVal val="#ppt_x"/>
                                          </p:val>
                                        </p:tav>
                                      </p:tavLst>
                                    </p:anim>
                                    <p:anim calcmode="lin" valueType="num">
                                      <p:cBhvr additive="base">
                                        <p:cTn id="128" dur="500" fill="hold"/>
                                        <p:tgtEl>
                                          <p:spTgt spid="7">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nodeType="clickEffect">
                                  <p:stCondLst>
                                    <p:cond delay="0"/>
                                  </p:stCondLst>
                                  <p:childTnLst>
                                    <p:set>
                                      <p:cBhvr>
                                        <p:cTn id="132" dur="1" fill="hold">
                                          <p:stCondLst>
                                            <p:cond delay="0"/>
                                          </p:stCondLst>
                                        </p:cTn>
                                        <p:tgtEl>
                                          <p:spTgt spid="7">
                                            <p:txEl>
                                              <p:pRg st="11" end="11"/>
                                            </p:txEl>
                                          </p:spTgt>
                                        </p:tgtEl>
                                        <p:attrNameLst>
                                          <p:attrName>style.visibility</p:attrName>
                                        </p:attrNameLst>
                                      </p:cBhvr>
                                      <p:to>
                                        <p:strVal val="visible"/>
                                      </p:to>
                                    </p:set>
                                    <p:anim calcmode="lin" valueType="num">
                                      <p:cBhvr additive="base">
                                        <p:cTn id="133" dur="500" fill="hold"/>
                                        <p:tgtEl>
                                          <p:spTgt spid="7">
                                            <p:txEl>
                                              <p:pRg st="11" end="11"/>
                                            </p:txEl>
                                          </p:spTgt>
                                        </p:tgtEl>
                                        <p:attrNameLst>
                                          <p:attrName>ppt_x</p:attrName>
                                        </p:attrNameLst>
                                      </p:cBhvr>
                                      <p:tavLst>
                                        <p:tav tm="0">
                                          <p:val>
                                            <p:strVal val="#ppt_x"/>
                                          </p:val>
                                        </p:tav>
                                        <p:tav tm="100000">
                                          <p:val>
                                            <p:strVal val="#ppt_x"/>
                                          </p:val>
                                        </p:tav>
                                      </p:tavLst>
                                    </p:anim>
                                    <p:anim calcmode="lin" valueType="num">
                                      <p:cBhvr additive="base">
                                        <p:cTn id="134" dur="500" fill="hold"/>
                                        <p:tgtEl>
                                          <p:spTgt spid="7">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nodeType="clickEffect">
                                  <p:stCondLst>
                                    <p:cond delay="0"/>
                                  </p:stCondLst>
                                  <p:childTnLst>
                                    <p:set>
                                      <p:cBhvr>
                                        <p:cTn id="138" dur="1" fill="hold">
                                          <p:stCondLst>
                                            <p:cond delay="0"/>
                                          </p:stCondLst>
                                        </p:cTn>
                                        <p:tgtEl>
                                          <p:spTgt spid="7">
                                            <p:txEl>
                                              <p:pRg st="12" end="12"/>
                                            </p:txEl>
                                          </p:spTgt>
                                        </p:tgtEl>
                                        <p:attrNameLst>
                                          <p:attrName>style.visibility</p:attrName>
                                        </p:attrNameLst>
                                      </p:cBhvr>
                                      <p:to>
                                        <p:strVal val="visible"/>
                                      </p:to>
                                    </p:set>
                                    <p:anim calcmode="lin" valueType="num">
                                      <p:cBhvr additive="base">
                                        <p:cTn id="139" dur="500" fill="hold"/>
                                        <p:tgtEl>
                                          <p:spTgt spid="7">
                                            <p:txEl>
                                              <p:pRg st="12" end="12"/>
                                            </p:txEl>
                                          </p:spTgt>
                                        </p:tgtEl>
                                        <p:attrNameLst>
                                          <p:attrName>ppt_x</p:attrName>
                                        </p:attrNameLst>
                                      </p:cBhvr>
                                      <p:tavLst>
                                        <p:tav tm="0">
                                          <p:val>
                                            <p:strVal val="#ppt_x"/>
                                          </p:val>
                                        </p:tav>
                                        <p:tav tm="100000">
                                          <p:val>
                                            <p:strVal val="#ppt_x"/>
                                          </p:val>
                                        </p:tav>
                                      </p:tavLst>
                                    </p:anim>
                                    <p:anim calcmode="lin" valueType="num">
                                      <p:cBhvr additive="base">
                                        <p:cTn id="140" dur="500" fill="hold"/>
                                        <p:tgtEl>
                                          <p:spTgt spid="7">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4" fill="hold" nodeType="clickEffect">
                                  <p:stCondLst>
                                    <p:cond delay="0"/>
                                  </p:stCondLst>
                                  <p:childTnLst>
                                    <p:set>
                                      <p:cBhvr>
                                        <p:cTn id="144" dur="1" fill="hold">
                                          <p:stCondLst>
                                            <p:cond delay="0"/>
                                          </p:stCondLst>
                                        </p:cTn>
                                        <p:tgtEl>
                                          <p:spTgt spid="7">
                                            <p:txEl>
                                              <p:pRg st="13" end="13"/>
                                            </p:txEl>
                                          </p:spTgt>
                                        </p:tgtEl>
                                        <p:attrNameLst>
                                          <p:attrName>style.visibility</p:attrName>
                                        </p:attrNameLst>
                                      </p:cBhvr>
                                      <p:to>
                                        <p:strVal val="visible"/>
                                      </p:to>
                                    </p:set>
                                    <p:anim calcmode="lin" valueType="num">
                                      <p:cBhvr additive="base">
                                        <p:cTn id="145" dur="500" fill="hold"/>
                                        <p:tgtEl>
                                          <p:spTgt spid="7">
                                            <p:txEl>
                                              <p:pRg st="13" end="13"/>
                                            </p:txEl>
                                          </p:spTgt>
                                        </p:tgtEl>
                                        <p:attrNameLst>
                                          <p:attrName>ppt_x</p:attrName>
                                        </p:attrNameLst>
                                      </p:cBhvr>
                                      <p:tavLst>
                                        <p:tav tm="0">
                                          <p:val>
                                            <p:strVal val="#ppt_x"/>
                                          </p:val>
                                        </p:tav>
                                        <p:tav tm="100000">
                                          <p:val>
                                            <p:strVal val="#ppt_x"/>
                                          </p:val>
                                        </p:tav>
                                      </p:tavLst>
                                    </p:anim>
                                    <p:anim calcmode="lin" valueType="num">
                                      <p:cBhvr additive="base">
                                        <p:cTn id="146" dur="500" fill="hold"/>
                                        <p:tgtEl>
                                          <p:spTgt spid="7">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876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pic>
        <p:nvPicPr>
          <p:cNvPr id="4097" name="Espaço Reservado para Conteúdo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65116" y="0"/>
            <a:ext cx="2119079" cy="227956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3"/>
          <p:cNvSpPr>
            <a:spLocks noChangeArrowheads="1"/>
          </p:cNvSpPr>
          <p:nvPr/>
        </p:nvSpPr>
        <p:spPr bwMode="auto">
          <a:xfrm>
            <a:off x="874643" y="157031"/>
            <a:ext cx="9145120" cy="637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Her name is Beatrice Prior, but people call her </a:t>
            </a:r>
            <a:r>
              <a:rPr kumimoji="0" lang="en-US" sz="2400" b="0" i="0" u="none" strike="noStrike" cap="none" normalizeH="0" baseline="0" dirty="0" err="1"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Tris</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 She is Nathalie and Andrew</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s daughter. She is brave.</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 She is 16 years old. </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The results of her Aptitude test were inconclusive- showing equal aptitude for</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Abnegation,</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Dauntless, and</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Erudite. </a:t>
            </a:r>
            <a:endPar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chooses</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Dauntless</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at the</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Choosing Ceremony. </a:t>
            </a:r>
            <a:endPar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a:t>
            </a:r>
            <a:r>
              <a:rPr lang="en-US" sz="2400" dirty="0" smtClean="0">
                <a:solidFill>
                  <a:schemeClr val="bg1"/>
                </a:solidFill>
                <a:latin typeface="Calibri" panose="020F0502020204030204" pitchFamily="34" charset="0"/>
                <a:ea typeface="Times New Roman" panose="02020603050405020304" pitchFamily="18" charset="0"/>
                <a:cs typeface="Arial" panose="020B0604020202020204" pitchFamily="34" charset="0"/>
              </a:rPr>
              <a:t>’</a:t>
            </a: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on</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Four</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Capture the Flag Team. </a:t>
            </a:r>
            <a:endPar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Finds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out where</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Eric</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 Team is hiding their flag by climbing the</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Ferris Wheel</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with</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Four. </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Four</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saves her when</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Peter,</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Drew,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and</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Al</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take her and hang her over the</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Chasm. </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doesn</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t forgive</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Al</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when he apologizes. </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gets caught in the</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Erudite Sector and has to speak with</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Jeanine</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Her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mom</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saves her from drowning. Her mom</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dies saving </a:t>
            </a: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her.</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Her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dad</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dies saving </a:t>
            </a: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her.</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refuses to kill</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Four</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and saves him. </a:t>
            </a:r>
            <a:endParaRPr kumimoji="0" lang="pt-BR" sz="2400" b="0" i="0" u="none" strike="noStrike" cap="none" normalizeH="0" baseline="0" dirty="0" smtClean="0">
              <a:ln>
                <a:noFill/>
              </a:ln>
              <a:solidFill>
                <a:schemeClr val="tx1"/>
              </a:solidFill>
              <a:effectLst/>
              <a:latin typeface="Arial" panose="020B0604020202020204" pitchFamily="34" charset="0"/>
            </a:endParaRPr>
          </a:p>
        </p:txBody>
      </p:sp>
      <p:sp>
        <p:nvSpPr>
          <p:cNvPr id="3" name="Rectangle 4"/>
          <p:cNvSpPr>
            <a:spLocks noChangeArrowheads="1"/>
          </p:cNvSpPr>
          <p:nvPr/>
        </p:nvSpPr>
        <p:spPr bwMode="auto">
          <a:xfrm>
            <a:off x="1195588" y="3143518"/>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777063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876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pic>
        <p:nvPicPr>
          <p:cNvPr id="4097" name="Espaço Reservado para Conteúdo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65116" y="0"/>
            <a:ext cx="2119079" cy="227956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3"/>
          <p:cNvSpPr>
            <a:spLocks noChangeArrowheads="1"/>
          </p:cNvSpPr>
          <p:nvPr/>
        </p:nvSpPr>
        <p:spPr bwMode="auto">
          <a:xfrm>
            <a:off x="874643" y="157031"/>
            <a:ext cx="9145120" cy="637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Her name </a:t>
            </a:r>
            <a:r>
              <a:rPr kumimoji="0" lang="en-US" sz="2400" b="0" i="0" u="none" strike="noStrike" cap="none" normalizeH="0" baseline="0" dirty="0" smtClean="0">
                <a:ln>
                  <a:noFill/>
                </a:ln>
                <a:solidFill>
                  <a:srgbClr val="FFFF00"/>
                </a:solidFill>
                <a:effectLst/>
                <a:latin typeface="Comic Sans MS" panose="030F0702030302020204" pitchFamily="66" charset="0"/>
                <a:ea typeface="Times New Roman" panose="02020603050405020304" pitchFamily="18" charset="0"/>
                <a:cs typeface="Arial" panose="020B0604020202020204" pitchFamily="34" charset="0"/>
              </a:rPr>
              <a:t>is</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 Beatrice Prior, but people </a:t>
            </a:r>
            <a:r>
              <a:rPr kumimoji="0" lang="en-US" sz="2400" b="0" i="0" u="none" strike="noStrike" cap="none" normalizeH="0" baseline="0" dirty="0" smtClean="0">
                <a:ln>
                  <a:noFill/>
                </a:ln>
                <a:solidFill>
                  <a:srgbClr val="FFFF00"/>
                </a:solidFill>
                <a:effectLst/>
                <a:latin typeface="Comic Sans MS" panose="030F0702030302020204" pitchFamily="66" charset="0"/>
                <a:ea typeface="Times New Roman" panose="02020603050405020304" pitchFamily="18" charset="0"/>
                <a:cs typeface="Arial" panose="020B0604020202020204" pitchFamily="34" charset="0"/>
              </a:rPr>
              <a:t>call</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 her </a:t>
            </a:r>
            <a:r>
              <a:rPr kumimoji="0" lang="en-US" sz="2400" b="0" i="0" u="none" strike="noStrike" cap="none" normalizeH="0" baseline="0" dirty="0" err="1"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Tris</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 She </a:t>
            </a:r>
            <a:r>
              <a:rPr kumimoji="0" lang="en-US" sz="2400" b="0" i="0" u="none" strike="noStrike" cap="none" normalizeH="0" baseline="0" dirty="0" smtClean="0">
                <a:ln>
                  <a:noFill/>
                </a:ln>
                <a:solidFill>
                  <a:srgbClr val="FFFF00"/>
                </a:solidFill>
                <a:effectLst/>
                <a:latin typeface="Comic Sans MS" panose="030F0702030302020204" pitchFamily="66" charset="0"/>
                <a:ea typeface="Times New Roman" panose="02020603050405020304" pitchFamily="18" charset="0"/>
                <a:cs typeface="Arial" panose="020B0604020202020204" pitchFamily="34" charset="0"/>
              </a:rPr>
              <a:t>is</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 Nathalie and Andrew</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s daughter. She </a:t>
            </a:r>
            <a:r>
              <a:rPr kumimoji="0" lang="en-US" sz="2400" b="0" i="0" u="none" strike="noStrike" cap="none" normalizeH="0" baseline="0" dirty="0" smtClean="0">
                <a:ln>
                  <a:noFill/>
                </a:ln>
                <a:solidFill>
                  <a:srgbClr val="FFFF00"/>
                </a:solidFill>
                <a:effectLst/>
                <a:latin typeface="Comic Sans MS" panose="030F0702030302020204" pitchFamily="66" charset="0"/>
                <a:ea typeface="Times New Roman" panose="02020603050405020304" pitchFamily="18" charset="0"/>
                <a:cs typeface="Arial" panose="020B0604020202020204" pitchFamily="34" charset="0"/>
              </a:rPr>
              <a:t>is</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 brave.</a:t>
            </a:r>
            <a:r>
              <a:rPr kumimoji="0" lang="en-US" sz="2400" b="0" i="0" u="none" strike="noStrike" cap="none" normalizeH="0" baseline="0" dirty="0" smtClean="0">
                <a:ln>
                  <a:noFill/>
                </a:ln>
                <a:solidFill>
                  <a:schemeClr val="bg1"/>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 She </a:t>
            </a:r>
            <a:r>
              <a:rPr kumimoji="0" lang="en-US" sz="2400" b="0" i="0" u="none" strike="noStrike" cap="none" normalizeH="0" baseline="0" dirty="0" smtClean="0">
                <a:ln>
                  <a:noFill/>
                </a:ln>
                <a:solidFill>
                  <a:srgbClr val="FFFF00"/>
                </a:solidFill>
                <a:effectLst/>
                <a:latin typeface="Comic Sans MS" panose="030F0702030302020204" pitchFamily="66" charset="0"/>
                <a:ea typeface="Times New Roman" panose="02020603050405020304" pitchFamily="18" charset="0"/>
                <a:cs typeface="Arial" panose="020B0604020202020204" pitchFamily="34" charset="0"/>
              </a:rPr>
              <a:t>is</a:t>
            </a:r>
            <a:r>
              <a:rPr kumimoji="0" lang="en-US" sz="2400" b="0" i="0" u="none" strike="noStrike" cap="none" normalizeH="0" baseline="0" dirty="0" smtClean="0">
                <a:ln>
                  <a:noFill/>
                </a:ln>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 16 years old. </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The results of her Aptitude test were inconclusive- showing equal aptitude for</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Abnegation,</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Dauntless, and</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Erudite. </a:t>
            </a:r>
            <a:endPar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chooses</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Dauntless</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at the</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Choosing Ceremony. </a:t>
            </a:r>
            <a:endPar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a:t>
            </a:r>
            <a:r>
              <a:rPr lang="en-US" sz="2400" dirty="0" smtClean="0">
                <a:solidFill>
                  <a:srgbClr val="FFFF00"/>
                </a:solidFill>
                <a:latin typeface="Calibri" panose="020F0502020204030204" pitchFamily="34" charset="0"/>
                <a:ea typeface="Times New Roman" panose="02020603050405020304" pitchFamily="18" charset="0"/>
                <a:cs typeface="Arial" panose="020B0604020202020204" pitchFamily="34" charset="0"/>
              </a:rPr>
              <a:t>’</a:t>
            </a:r>
            <a:r>
              <a:rPr lang="en-US" sz="2400"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s</a:t>
            </a: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on</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Four</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Capture the Flag Team. </a:t>
            </a:r>
            <a:endPar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endParaRP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Finds</a:t>
            </a: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out where</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Eric</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s Team is hiding their flag by climbing the</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Ferris Wheel</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with</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Four. </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Four</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saves</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her when</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Peter,</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Drew,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and</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Al</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take</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her and hang her over the</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Chasm. </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doesn</a:t>
            </a:r>
            <a:r>
              <a:rPr lang="en-US" sz="2400" dirty="0">
                <a:solidFill>
                  <a:srgbClr val="FFFF00"/>
                </a:solidFill>
                <a:latin typeface="Calibri" panose="020F0502020204030204" pitchFamily="34" charset="0"/>
                <a:ea typeface="Times New Roman" panose="02020603050405020304" pitchFamily="18" charset="0"/>
                <a:cs typeface="Arial" panose="020B0604020202020204" pitchFamily="34" charset="0"/>
              </a:rPr>
              <a:t>’</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t</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forgive</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Al</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when he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apologizes</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gets</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caught in the</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Erudite Sector and has to speak with</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a:t>
            </a: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Jeanine</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Her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mom</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saves</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her from drowning. Her mom</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dies</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saving </a:t>
            </a: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her.</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Her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dad</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dies</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saving </a:t>
            </a: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her.</a:t>
            </a:r>
          </a:p>
          <a:p>
            <a:pPr marL="342900" lvl="0" indent="-342900" defTabSz="914400" eaLnBrk="0" fontAlgn="base" hangingPunct="0">
              <a:spcBef>
                <a:spcPct val="0"/>
              </a:spcBef>
              <a:spcAft>
                <a:spcPct val="0"/>
              </a:spcAft>
              <a:buFont typeface="Arial" panose="020B0604020202020204" pitchFamily="34" charset="0"/>
              <a:buChar char="•"/>
              <a:tabLst>
                <a:tab pos="457200" algn="l"/>
              </a:tabLst>
            </a:pPr>
            <a:r>
              <a:rPr lang="en-US" sz="2400" dirty="0" smtClean="0">
                <a:solidFill>
                  <a:schemeClr val="bg1"/>
                </a:solidFill>
                <a:latin typeface="Comic Sans MS" panose="030F0702030302020204" pitchFamily="66" charset="0"/>
                <a:ea typeface="Times New Roman" panose="02020603050405020304" pitchFamily="18" charset="0"/>
                <a:cs typeface="Arial" panose="020B0604020202020204" pitchFamily="34" charset="0"/>
              </a:rPr>
              <a:t>She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refuses</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to kill</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Four</a:t>
            </a:r>
            <a:r>
              <a:rPr lang="en-US" sz="24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and </a:t>
            </a:r>
            <a:r>
              <a:rPr lang="en-US" sz="24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saves</a:t>
            </a:r>
            <a:r>
              <a:rPr lang="en-US" sz="2400" dirty="0">
                <a:solidFill>
                  <a:schemeClr val="bg1"/>
                </a:solidFill>
                <a:latin typeface="Comic Sans MS" panose="030F0702030302020204" pitchFamily="66" charset="0"/>
                <a:ea typeface="Times New Roman" panose="02020603050405020304" pitchFamily="18" charset="0"/>
                <a:cs typeface="Arial" panose="020B0604020202020204" pitchFamily="34" charset="0"/>
              </a:rPr>
              <a:t> him. </a:t>
            </a:r>
            <a:endParaRPr kumimoji="0" lang="pt-BR" sz="2400" b="0" i="0" u="none" strike="noStrike" cap="none" normalizeH="0" baseline="0" dirty="0" smtClean="0">
              <a:ln>
                <a:noFill/>
              </a:ln>
              <a:solidFill>
                <a:schemeClr val="tx1"/>
              </a:solidFill>
              <a:effectLst/>
              <a:latin typeface="Arial" panose="020B0604020202020204" pitchFamily="34" charset="0"/>
            </a:endParaRPr>
          </a:p>
        </p:txBody>
      </p:sp>
      <p:sp>
        <p:nvSpPr>
          <p:cNvPr id="3" name="Rectangle 4"/>
          <p:cNvSpPr>
            <a:spLocks noChangeArrowheads="1"/>
          </p:cNvSpPr>
          <p:nvPr/>
        </p:nvSpPr>
        <p:spPr bwMode="auto">
          <a:xfrm>
            <a:off x="1195588" y="3143518"/>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089615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ChangeArrowheads="1"/>
          </p:cNvSpPr>
          <p:nvPr/>
        </p:nvSpPr>
        <p:spPr bwMode="auto">
          <a:xfrm>
            <a:off x="953036" y="601772"/>
            <a:ext cx="5024905" cy="5478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0850" algn="l"/>
              </a:tabLst>
              <a:defRPr>
                <a:solidFill>
                  <a:schemeClr val="tx1"/>
                </a:solidFill>
                <a:latin typeface="Arial" panose="020B0604020202020204" pitchFamily="34" charset="0"/>
              </a:defRPr>
            </a:lvl1pPr>
            <a:lvl2pPr eaLnBrk="0" fontAlgn="base" hangingPunct="0">
              <a:spcBef>
                <a:spcPct val="0"/>
              </a:spcBef>
              <a:spcAft>
                <a:spcPct val="0"/>
              </a:spcAft>
              <a:tabLst>
                <a:tab pos="450850" algn="l"/>
              </a:tabLst>
              <a:defRPr>
                <a:solidFill>
                  <a:schemeClr val="tx1"/>
                </a:solidFill>
                <a:latin typeface="Arial" panose="020B0604020202020204" pitchFamily="34" charset="0"/>
              </a:defRPr>
            </a:lvl2pPr>
            <a:lvl3pPr eaLnBrk="0" fontAlgn="base" hangingPunct="0">
              <a:spcBef>
                <a:spcPct val="0"/>
              </a:spcBef>
              <a:spcAft>
                <a:spcPct val="0"/>
              </a:spcAft>
              <a:tabLst>
                <a:tab pos="450850" algn="l"/>
              </a:tabLst>
              <a:defRPr>
                <a:solidFill>
                  <a:schemeClr val="tx1"/>
                </a:solidFill>
                <a:latin typeface="Arial" panose="020B0604020202020204" pitchFamily="34" charset="0"/>
              </a:defRPr>
            </a:lvl3pPr>
            <a:lvl4pPr eaLnBrk="0" fontAlgn="base" hangingPunct="0">
              <a:spcBef>
                <a:spcPct val="0"/>
              </a:spcBef>
              <a:spcAft>
                <a:spcPct val="0"/>
              </a:spcAft>
              <a:tabLst>
                <a:tab pos="450850" algn="l"/>
              </a:tabLst>
              <a:defRPr>
                <a:solidFill>
                  <a:schemeClr val="tx1"/>
                </a:solidFill>
                <a:latin typeface="Arial" panose="020B0604020202020204" pitchFamily="34" charset="0"/>
              </a:defRPr>
            </a:lvl4pPr>
            <a:lvl5pPr eaLnBrk="0" fontAlgn="base" hangingPunct="0">
              <a:spcBef>
                <a:spcPct val="0"/>
              </a:spcBef>
              <a:spcAft>
                <a:spcPct val="0"/>
              </a:spcAft>
              <a:tabLst>
                <a:tab pos="450850" algn="l"/>
              </a:tabLst>
              <a:defRPr>
                <a:solidFill>
                  <a:schemeClr val="tx1"/>
                </a:solidFill>
                <a:latin typeface="Arial" panose="020B0604020202020204" pitchFamily="34" charset="0"/>
              </a:defRPr>
            </a:lvl5pPr>
            <a:lvl6pPr eaLnBrk="0" fontAlgn="base" hangingPunct="0">
              <a:spcBef>
                <a:spcPct val="0"/>
              </a:spcBef>
              <a:spcAft>
                <a:spcPct val="0"/>
              </a:spcAft>
              <a:tabLst>
                <a:tab pos="450850" algn="l"/>
              </a:tabLst>
              <a:defRPr>
                <a:solidFill>
                  <a:schemeClr val="tx1"/>
                </a:solidFill>
                <a:latin typeface="Arial" panose="020B0604020202020204" pitchFamily="34" charset="0"/>
              </a:defRPr>
            </a:lvl6pPr>
            <a:lvl7pPr eaLnBrk="0" fontAlgn="base" hangingPunct="0">
              <a:spcBef>
                <a:spcPct val="0"/>
              </a:spcBef>
              <a:spcAft>
                <a:spcPct val="0"/>
              </a:spcAft>
              <a:tabLst>
                <a:tab pos="450850" algn="l"/>
              </a:tabLst>
              <a:defRPr>
                <a:solidFill>
                  <a:schemeClr val="tx1"/>
                </a:solidFill>
                <a:latin typeface="Arial" panose="020B0604020202020204" pitchFamily="34" charset="0"/>
              </a:defRPr>
            </a:lvl7pPr>
            <a:lvl8pPr eaLnBrk="0" fontAlgn="base" hangingPunct="0">
              <a:spcBef>
                <a:spcPct val="0"/>
              </a:spcBef>
              <a:spcAft>
                <a:spcPct val="0"/>
              </a:spcAft>
              <a:tabLst>
                <a:tab pos="450850" algn="l"/>
              </a:tabLst>
              <a:defRPr>
                <a:solidFill>
                  <a:schemeClr val="tx1"/>
                </a:solidFill>
                <a:latin typeface="Arial" panose="020B0604020202020204" pitchFamily="34" charset="0"/>
              </a:defRPr>
            </a:lvl8pPr>
            <a:lvl9pPr eaLnBrk="0" fontAlgn="base" hangingPunct="0">
              <a:spcBef>
                <a:spcPct val="0"/>
              </a:spcBef>
              <a:spcAft>
                <a:spcPct val="0"/>
              </a:spcAft>
              <a:tabLst>
                <a:tab pos="450850" algn="l"/>
              </a:tabLst>
              <a:defRPr>
                <a:solidFill>
                  <a:schemeClr val="tx1"/>
                </a:solidFill>
                <a:latin typeface="Arial" panose="020B0604020202020204" pitchFamily="34" charset="0"/>
              </a:defRPr>
            </a:lvl9pPr>
          </a:lstStyle>
          <a:p>
            <a:pPr marL="342900" indent="-342900">
              <a:buFont typeface="Arial" panose="020B0604020202020204" pitchFamily="34" charset="0"/>
              <a:buChar char="•"/>
            </a:pPr>
            <a:r>
              <a:rPr lang="en-US" sz="2500" dirty="0">
                <a:solidFill>
                  <a:schemeClr val="bg1"/>
                </a:solidFill>
              </a:rPr>
              <a:t>What’s her name</a:t>
            </a:r>
            <a:r>
              <a:rPr lang="en-US" sz="2500" dirty="0" smtClean="0">
                <a:solidFill>
                  <a:schemeClr val="bg1"/>
                </a:solidFill>
              </a:rPr>
              <a:t>?</a:t>
            </a:r>
          </a:p>
          <a:p>
            <a:pPr marL="342900" indent="-342900">
              <a:buFont typeface="Arial" panose="020B0604020202020204" pitchFamily="34" charset="0"/>
              <a:buChar char="•"/>
            </a:pPr>
            <a:r>
              <a:rPr lang="en-US" sz="25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Her name is Beatrice </a:t>
            </a:r>
            <a:r>
              <a:rPr lang="en-US" sz="2500"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Prior, but people call her </a:t>
            </a:r>
            <a:r>
              <a:rPr lang="en-US" sz="2500" dirty="0" err="1"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Tris</a:t>
            </a:r>
            <a:r>
              <a:rPr lang="en-US" sz="2500"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a:t>
            </a:r>
            <a:endParaRPr lang="pt-BR" sz="2500" dirty="0">
              <a:solidFill>
                <a:srgbClr val="FFFF00"/>
              </a:solidFill>
            </a:endParaRPr>
          </a:p>
          <a:p>
            <a:pPr marL="342900" indent="-342900">
              <a:buFont typeface="Arial" panose="020B0604020202020204" pitchFamily="34" charset="0"/>
              <a:buChar char="•"/>
            </a:pPr>
            <a:r>
              <a:rPr lang="en-US" sz="2500" dirty="0">
                <a:solidFill>
                  <a:schemeClr val="bg1"/>
                </a:solidFill>
              </a:rPr>
              <a:t>How old is she</a:t>
            </a:r>
            <a:r>
              <a:rPr lang="en-US" sz="2500" dirty="0" smtClean="0">
                <a:solidFill>
                  <a:schemeClr val="bg1"/>
                </a:solidFill>
              </a:rPr>
              <a:t>?</a:t>
            </a:r>
          </a:p>
          <a:p>
            <a:pPr marL="342900" indent="-342900">
              <a:buFont typeface="Arial" panose="020B0604020202020204" pitchFamily="34" charset="0"/>
              <a:buChar char="•"/>
            </a:pPr>
            <a:r>
              <a:rPr lang="en-US" sz="25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She is 16 years old.</a:t>
            </a:r>
            <a:endParaRPr lang="pt-BR" sz="2500" dirty="0">
              <a:solidFill>
                <a:srgbClr val="FFFF00"/>
              </a:solidFill>
            </a:endParaRPr>
          </a:p>
          <a:p>
            <a:pPr marL="342900" indent="-342900">
              <a:buFont typeface="Arial" panose="020B0604020202020204" pitchFamily="34" charset="0"/>
              <a:buChar char="•"/>
            </a:pPr>
            <a:r>
              <a:rPr lang="en-US" sz="2500" dirty="0">
                <a:solidFill>
                  <a:schemeClr val="bg1"/>
                </a:solidFill>
              </a:rPr>
              <a:t>Where is she from</a:t>
            </a:r>
            <a:r>
              <a:rPr lang="en-US" sz="2500" dirty="0" smtClean="0">
                <a:solidFill>
                  <a:schemeClr val="bg1"/>
                </a:solidFill>
              </a:rPr>
              <a:t>?</a:t>
            </a:r>
          </a:p>
          <a:p>
            <a:pPr marL="342900" indent="-342900">
              <a:buFont typeface="Arial" panose="020B0604020202020204" pitchFamily="34" charset="0"/>
              <a:buChar char="•"/>
            </a:pPr>
            <a:r>
              <a:rPr lang="en-US" sz="2500" dirty="0" smtClean="0">
                <a:solidFill>
                  <a:srgbClr val="FFFF00"/>
                </a:solidFill>
              </a:rPr>
              <a:t>She is from </a:t>
            </a:r>
            <a:r>
              <a:rPr lang="en-US" sz="2500" dirty="0" smtClean="0">
                <a:solidFill>
                  <a:srgbClr val="FFFF00"/>
                </a:solidFill>
                <a:latin typeface="Comic Sans MS" panose="030F0702030302020204" pitchFamily="66" charset="0"/>
                <a:ea typeface="Times New Roman" panose="02020603050405020304" pitchFamily="18" charset="0"/>
                <a:cs typeface="Arial" panose="020B0604020202020204" pitchFamily="34" charset="0"/>
              </a:rPr>
              <a:t>Dauntless Faction.</a:t>
            </a:r>
            <a:endParaRPr lang="pt-BR" sz="2500" dirty="0">
              <a:solidFill>
                <a:srgbClr val="FFFF00"/>
              </a:solidFill>
            </a:endParaRPr>
          </a:p>
          <a:p>
            <a:pPr marL="342900" indent="-342900">
              <a:buFont typeface="Arial" panose="020B0604020202020204" pitchFamily="34" charset="0"/>
              <a:buChar char="•"/>
            </a:pPr>
            <a:r>
              <a:rPr lang="en-US" sz="2500" dirty="0">
                <a:solidFill>
                  <a:schemeClr val="bg1"/>
                </a:solidFill>
              </a:rPr>
              <a:t>What does she do</a:t>
            </a:r>
            <a:r>
              <a:rPr lang="en-US" sz="2500" dirty="0" smtClean="0">
                <a:solidFill>
                  <a:schemeClr val="bg1"/>
                </a:solidFill>
              </a:rPr>
              <a:t>? </a:t>
            </a:r>
          </a:p>
          <a:p>
            <a:pPr marL="342900" indent="-342900">
              <a:buFont typeface="Arial" panose="020B0604020202020204" pitchFamily="34" charset="0"/>
              <a:buChar char="•"/>
            </a:pPr>
            <a:r>
              <a:rPr lang="en-US" sz="2500" dirty="0" smtClean="0">
                <a:solidFill>
                  <a:srgbClr val="FFFF00"/>
                </a:solidFill>
              </a:rPr>
              <a:t>She is a soldier and revolutionary.</a:t>
            </a:r>
          </a:p>
          <a:p>
            <a:pPr marL="342900" indent="-342900">
              <a:buFont typeface="Arial" panose="020B0604020202020204" pitchFamily="34" charset="0"/>
              <a:buChar char="•"/>
            </a:pPr>
            <a:r>
              <a:rPr lang="en-US" sz="2500" dirty="0" smtClean="0">
                <a:solidFill>
                  <a:schemeClr val="bg1"/>
                </a:solidFill>
              </a:rPr>
              <a:t>Does </a:t>
            </a:r>
            <a:r>
              <a:rPr lang="en-US" sz="2500" dirty="0">
                <a:solidFill>
                  <a:schemeClr val="bg1"/>
                </a:solidFill>
              </a:rPr>
              <a:t>she know </a:t>
            </a:r>
            <a:r>
              <a:rPr lang="en-US" sz="2500" dirty="0" smtClean="0">
                <a:solidFill>
                  <a:schemeClr val="bg1"/>
                </a:solidFill>
              </a:rPr>
              <a:t>Tobias?</a:t>
            </a:r>
          </a:p>
          <a:p>
            <a:pPr marL="342900" indent="-342900">
              <a:buFont typeface="Arial" panose="020B0604020202020204" pitchFamily="34" charset="0"/>
              <a:buChar char="•"/>
            </a:pPr>
            <a:r>
              <a:rPr lang="en-US" sz="2500" dirty="0" smtClean="0">
                <a:solidFill>
                  <a:srgbClr val="FFFF00"/>
                </a:solidFill>
              </a:rPr>
              <a:t>Yes, she does.</a:t>
            </a:r>
          </a:p>
          <a:p>
            <a:pPr marL="342900" indent="-342900">
              <a:buFont typeface="Arial" panose="020B0604020202020204" pitchFamily="34" charset="0"/>
              <a:buChar char="•"/>
            </a:pPr>
            <a:r>
              <a:rPr lang="en-US" sz="2500" dirty="0" smtClean="0">
                <a:solidFill>
                  <a:schemeClr val="bg1"/>
                </a:solidFill>
              </a:rPr>
              <a:t>Does </a:t>
            </a:r>
            <a:r>
              <a:rPr lang="en-US" sz="2500" dirty="0">
                <a:solidFill>
                  <a:schemeClr val="bg1"/>
                </a:solidFill>
              </a:rPr>
              <a:t>she know how to </a:t>
            </a:r>
            <a:r>
              <a:rPr lang="en-US" sz="2500" dirty="0" smtClean="0">
                <a:solidFill>
                  <a:schemeClr val="bg1"/>
                </a:solidFill>
              </a:rPr>
              <a:t>shoot?</a:t>
            </a:r>
          </a:p>
          <a:p>
            <a:pPr marL="342900" indent="-342900">
              <a:buFont typeface="Arial" panose="020B0604020202020204" pitchFamily="34" charset="0"/>
              <a:buChar char="•"/>
            </a:pPr>
            <a:r>
              <a:rPr lang="en-US" sz="2500" dirty="0" smtClean="0">
                <a:solidFill>
                  <a:srgbClr val="FFFF00"/>
                </a:solidFill>
              </a:rPr>
              <a:t>Yes, she does.</a:t>
            </a:r>
            <a:endParaRPr lang="pt-BR" sz="2500" dirty="0">
              <a:solidFill>
                <a:srgbClr val="FFFF00"/>
              </a:solidFill>
            </a:endParaRPr>
          </a:p>
        </p:txBody>
      </p:sp>
      <p:sp>
        <p:nvSpPr>
          <p:cNvPr id="7" name="Rectangle 5"/>
          <p:cNvSpPr>
            <a:spLocks noChangeArrowheads="1"/>
          </p:cNvSpPr>
          <p:nvPr/>
        </p:nvSpPr>
        <p:spPr bwMode="auto">
          <a:xfrm>
            <a:off x="5759000" y="463272"/>
            <a:ext cx="6025169" cy="57554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0850" algn="l"/>
              </a:tabLst>
              <a:defRPr>
                <a:solidFill>
                  <a:schemeClr val="tx1"/>
                </a:solidFill>
                <a:latin typeface="Arial" panose="020B0604020202020204" pitchFamily="34" charset="0"/>
              </a:defRPr>
            </a:lvl1pPr>
            <a:lvl2pPr eaLnBrk="0" fontAlgn="base" hangingPunct="0">
              <a:spcBef>
                <a:spcPct val="0"/>
              </a:spcBef>
              <a:spcAft>
                <a:spcPct val="0"/>
              </a:spcAft>
              <a:tabLst>
                <a:tab pos="450850" algn="l"/>
              </a:tabLst>
              <a:defRPr>
                <a:solidFill>
                  <a:schemeClr val="tx1"/>
                </a:solidFill>
                <a:latin typeface="Arial" panose="020B0604020202020204" pitchFamily="34" charset="0"/>
              </a:defRPr>
            </a:lvl2pPr>
            <a:lvl3pPr eaLnBrk="0" fontAlgn="base" hangingPunct="0">
              <a:spcBef>
                <a:spcPct val="0"/>
              </a:spcBef>
              <a:spcAft>
                <a:spcPct val="0"/>
              </a:spcAft>
              <a:tabLst>
                <a:tab pos="450850" algn="l"/>
              </a:tabLst>
              <a:defRPr>
                <a:solidFill>
                  <a:schemeClr val="tx1"/>
                </a:solidFill>
                <a:latin typeface="Arial" panose="020B0604020202020204" pitchFamily="34" charset="0"/>
              </a:defRPr>
            </a:lvl3pPr>
            <a:lvl4pPr eaLnBrk="0" fontAlgn="base" hangingPunct="0">
              <a:spcBef>
                <a:spcPct val="0"/>
              </a:spcBef>
              <a:spcAft>
                <a:spcPct val="0"/>
              </a:spcAft>
              <a:tabLst>
                <a:tab pos="450850" algn="l"/>
              </a:tabLst>
              <a:defRPr>
                <a:solidFill>
                  <a:schemeClr val="tx1"/>
                </a:solidFill>
                <a:latin typeface="Arial" panose="020B0604020202020204" pitchFamily="34" charset="0"/>
              </a:defRPr>
            </a:lvl4pPr>
            <a:lvl5pPr eaLnBrk="0" fontAlgn="base" hangingPunct="0">
              <a:spcBef>
                <a:spcPct val="0"/>
              </a:spcBef>
              <a:spcAft>
                <a:spcPct val="0"/>
              </a:spcAft>
              <a:tabLst>
                <a:tab pos="450850" algn="l"/>
              </a:tabLst>
              <a:defRPr>
                <a:solidFill>
                  <a:schemeClr val="tx1"/>
                </a:solidFill>
                <a:latin typeface="Arial" panose="020B0604020202020204" pitchFamily="34" charset="0"/>
              </a:defRPr>
            </a:lvl5pPr>
            <a:lvl6pPr eaLnBrk="0" fontAlgn="base" hangingPunct="0">
              <a:spcBef>
                <a:spcPct val="0"/>
              </a:spcBef>
              <a:spcAft>
                <a:spcPct val="0"/>
              </a:spcAft>
              <a:tabLst>
                <a:tab pos="450850" algn="l"/>
              </a:tabLst>
              <a:defRPr>
                <a:solidFill>
                  <a:schemeClr val="tx1"/>
                </a:solidFill>
                <a:latin typeface="Arial" panose="020B0604020202020204" pitchFamily="34" charset="0"/>
              </a:defRPr>
            </a:lvl6pPr>
            <a:lvl7pPr eaLnBrk="0" fontAlgn="base" hangingPunct="0">
              <a:spcBef>
                <a:spcPct val="0"/>
              </a:spcBef>
              <a:spcAft>
                <a:spcPct val="0"/>
              </a:spcAft>
              <a:tabLst>
                <a:tab pos="450850" algn="l"/>
              </a:tabLst>
              <a:defRPr>
                <a:solidFill>
                  <a:schemeClr val="tx1"/>
                </a:solidFill>
                <a:latin typeface="Arial" panose="020B0604020202020204" pitchFamily="34" charset="0"/>
              </a:defRPr>
            </a:lvl7pPr>
            <a:lvl8pPr eaLnBrk="0" fontAlgn="base" hangingPunct="0">
              <a:spcBef>
                <a:spcPct val="0"/>
              </a:spcBef>
              <a:spcAft>
                <a:spcPct val="0"/>
              </a:spcAft>
              <a:tabLst>
                <a:tab pos="450850" algn="l"/>
              </a:tabLst>
              <a:defRPr>
                <a:solidFill>
                  <a:schemeClr val="tx1"/>
                </a:solidFill>
                <a:latin typeface="Arial" panose="020B0604020202020204" pitchFamily="34" charset="0"/>
              </a:defRPr>
            </a:lvl8pPr>
            <a:lvl9pPr eaLnBrk="0" fontAlgn="base" hangingPunct="0">
              <a:spcBef>
                <a:spcPct val="0"/>
              </a:spcBef>
              <a:spcAft>
                <a:spcPct val="0"/>
              </a:spcAft>
              <a:tabLst>
                <a:tab pos="450850" algn="l"/>
              </a:tabLst>
              <a:defRPr>
                <a:solidFill>
                  <a:schemeClr val="tx1"/>
                </a:solidFill>
                <a:latin typeface="Arial" panose="020B0604020202020204" pitchFamily="34" charset="0"/>
              </a:defRPr>
            </a:lvl9pPr>
          </a:lstStyle>
          <a:p>
            <a:pPr marL="342900" indent="-342900">
              <a:buFont typeface="Arial" panose="020B0604020202020204" pitchFamily="34" charset="0"/>
              <a:buChar char="•"/>
            </a:pPr>
            <a:r>
              <a:rPr lang="en-US" sz="2300" dirty="0">
                <a:solidFill>
                  <a:schemeClr val="bg1"/>
                </a:solidFill>
              </a:rPr>
              <a:t>How does she captures the flag</a:t>
            </a:r>
            <a:r>
              <a:rPr lang="en-US" sz="2300" dirty="0" smtClean="0">
                <a:solidFill>
                  <a:schemeClr val="bg1"/>
                </a:solidFill>
              </a:rPr>
              <a:t>?</a:t>
            </a:r>
          </a:p>
          <a:p>
            <a:pPr marL="342900" indent="-342900">
              <a:buFont typeface="Arial" panose="020B0604020202020204" pitchFamily="34" charset="0"/>
              <a:buChar char="•"/>
            </a:pPr>
            <a:r>
              <a:rPr lang="en-US" sz="23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Finds out where</a:t>
            </a:r>
            <a:r>
              <a:rPr lang="en-US" sz="2300" dirty="0">
                <a:solidFill>
                  <a:srgbClr val="FFFF00"/>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Eric</a:t>
            </a:r>
            <a:r>
              <a:rPr lang="en-US" sz="2300" dirty="0">
                <a:solidFill>
                  <a:srgbClr val="FFFF00"/>
                </a:solidFill>
                <a:latin typeface="Calibri" panose="020F0502020204030204" pitchFamily="34" charset="0"/>
                <a:ea typeface="Times New Roman" panose="02020603050405020304" pitchFamily="18" charset="0"/>
                <a:cs typeface="Arial" panose="020B0604020202020204" pitchFamily="34" charset="0"/>
              </a:rPr>
              <a:t>‘</a:t>
            </a:r>
            <a:r>
              <a:rPr lang="en-US" sz="23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s Team is hiding their flag by climbing the</a:t>
            </a:r>
            <a:r>
              <a:rPr lang="en-US" sz="2300" dirty="0">
                <a:solidFill>
                  <a:srgbClr val="FFFF00"/>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Ferris Wheel</a:t>
            </a:r>
            <a:r>
              <a:rPr lang="en-US" sz="2300" dirty="0">
                <a:solidFill>
                  <a:srgbClr val="FFFF00"/>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with</a:t>
            </a:r>
            <a:r>
              <a:rPr lang="en-US" sz="2300" dirty="0">
                <a:solidFill>
                  <a:srgbClr val="FFFF00"/>
                </a:solidFill>
                <a:latin typeface="Calibri" panose="020F0502020204030204" pitchFamily="34" charset="0"/>
                <a:ea typeface="Times New Roman" panose="02020603050405020304" pitchFamily="18" charset="0"/>
                <a:cs typeface="Arial" panose="020B0604020202020204" pitchFamily="34" charset="0"/>
              </a:rPr>
              <a:t> </a:t>
            </a:r>
            <a:r>
              <a:rPr lang="en-US" sz="2300" dirty="0">
                <a:solidFill>
                  <a:srgbClr val="FFFF00"/>
                </a:solidFill>
                <a:latin typeface="Comic Sans MS" panose="030F0702030302020204" pitchFamily="66" charset="0"/>
                <a:ea typeface="Times New Roman" panose="02020603050405020304" pitchFamily="18" charset="0"/>
                <a:cs typeface="Arial" panose="020B0604020202020204" pitchFamily="34" charset="0"/>
              </a:rPr>
              <a:t>Four.</a:t>
            </a:r>
            <a:endParaRPr lang="pt-BR" sz="2300" dirty="0">
              <a:solidFill>
                <a:srgbClr val="FFFF00"/>
              </a:solidFill>
            </a:endParaRPr>
          </a:p>
          <a:p>
            <a:pPr marL="342900" indent="-342900">
              <a:buFont typeface="Arial" panose="020B0604020202020204" pitchFamily="34" charset="0"/>
              <a:buChar char="•"/>
            </a:pPr>
            <a:r>
              <a:rPr lang="en-US" sz="2300" dirty="0" smtClean="0">
                <a:solidFill>
                  <a:schemeClr val="bg1"/>
                </a:solidFill>
              </a:rPr>
              <a:t>Where </a:t>
            </a:r>
            <a:r>
              <a:rPr lang="en-US" sz="2300" dirty="0">
                <a:solidFill>
                  <a:schemeClr val="bg1"/>
                </a:solidFill>
              </a:rPr>
              <a:t>does she choose to </a:t>
            </a:r>
            <a:r>
              <a:rPr lang="en-US" sz="2300" dirty="0" smtClean="0">
                <a:solidFill>
                  <a:schemeClr val="bg1"/>
                </a:solidFill>
              </a:rPr>
              <a:t>be at the ceremony?</a:t>
            </a:r>
          </a:p>
          <a:p>
            <a:pPr marL="342900" indent="-342900">
              <a:buFont typeface="Arial" panose="020B0604020202020204" pitchFamily="34" charset="0"/>
              <a:buChar char="•"/>
            </a:pPr>
            <a:r>
              <a:rPr lang="en-US" sz="2300" dirty="0" smtClean="0">
                <a:solidFill>
                  <a:srgbClr val="FFFF00"/>
                </a:solidFill>
              </a:rPr>
              <a:t>She chooses Dauntless.</a:t>
            </a:r>
            <a:endParaRPr lang="pt-BR" sz="2300" dirty="0">
              <a:solidFill>
                <a:srgbClr val="FFFF00"/>
              </a:solidFill>
            </a:endParaRPr>
          </a:p>
          <a:p>
            <a:pPr marL="342900" indent="-342900">
              <a:buFont typeface="Arial" panose="020B0604020202020204" pitchFamily="34" charset="0"/>
              <a:buChar char="•"/>
            </a:pPr>
            <a:r>
              <a:rPr lang="en-US" sz="2300" dirty="0">
                <a:solidFill>
                  <a:schemeClr val="bg1"/>
                </a:solidFill>
              </a:rPr>
              <a:t>Does she forgive Al</a:t>
            </a:r>
            <a:r>
              <a:rPr lang="en-US" sz="2300" dirty="0" smtClean="0">
                <a:solidFill>
                  <a:schemeClr val="bg1"/>
                </a:solidFill>
              </a:rPr>
              <a:t>?</a:t>
            </a:r>
          </a:p>
          <a:p>
            <a:pPr marL="342900" indent="-342900">
              <a:buFont typeface="Arial" panose="020B0604020202020204" pitchFamily="34" charset="0"/>
              <a:buChar char="•"/>
            </a:pPr>
            <a:r>
              <a:rPr lang="en-US" sz="2300" dirty="0" smtClean="0">
                <a:solidFill>
                  <a:srgbClr val="FFFF00"/>
                </a:solidFill>
              </a:rPr>
              <a:t>No, she doesn’t.</a:t>
            </a:r>
            <a:endParaRPr lang="pt-BR" sz="2300" dirty="0">
              <a:solidFill>
                <a:srgbClr val="FFFF00"/>
              </a:solidFill>
            </a:endParaRPr>
          </a:p>
          <a:p>
            <a:pPr marL="342900" indent="-342900">
              <a:buFont typeface="Arial" panose="020B0604020202020204" pitchFamily="34" charset="0"/>
              <a:buChar char="•"/>
            </a:pPr>
            <a:r>
              <a:rPr lang="en-US" sz="2300" dirty="0">
                <a:solidFill>
                  <a:schemeClr val="bg1"/>
                </a:solidFill>
              </a:rPr>
              <a:t>Does she get caught</a:t>
            </a:r>
            <a:r>
              <a:rPr lang="en-US" sz="2300" dirty="0" smtClean="0">
                <a:solidFill>
                  <a:schemeClr val="bg1"/>
                </a:solidFill>
              </a:rPr>
              <a:t>?</a:t>
            </a:r>
          </a:p>
          <a:p>
            <a:pPr marL="342900" indent="-342900">
              <a:buFont typeface="Arial" panose="020B0604020202020204" pitchFamily="34" charset="0"/>
              <a:buChar char="•"/>
            </a:pPr>
            <a:r>
              <a:rPr lang="en-US" sz="2300" dirty="0" smtClean="0">
                <a:solidFill>
                  <a:srgbClr val="FFFF00"/>
                </a:solidFill>
              </a:rPr>
              <a:t>Yes, she does.</a:t>
            </a:r>
            <a:endParaRPr lang="pt-BR" sz="2300" dirty="0">
              <a:solidFill>
                <a:srgbClr val="FFFF00"/>
              </a:solidFill>
            </a:endParaRPr>
          </a:p>
          <a:p>
            <a:pPr marL="342900" indent="-342900">
              <a:buFont typeface="Arial" panose="020B0604020202020204" pitchFamily="34" charset="0"/>
              <a:buChar char="•"/>
            </a:pPr>
            <a:r>
              <a:rPr lang="en-US" sz="2300" dirty="0">
                <a:solidFill>
                  <a:schemeClr val="bg1"/>
                </a:solidFill>
              </a:rPr>
              <a:t>Does her mother visit her</a:t>
            </a:r>
            <a:r>
              <a:rPr lang="en-US" sz="2300" dirty="0" smtClean="0">
                <a:solidFill>
                  <a:schemeClr val="bg1"/>
                </a:solidFill>
              </a:rPr>
              <a:t>?</a:t>
            </a:r>
          </a:p>
          <a:p>
            <a:pPr marL="342900" indent="-342900">
              <a:buFont typeface="Arial" panose="020B0604020202020204" pitchFamily="34" charset="0"/>
              <a:buChar char="•"/>
            </a:pPr>
            <a:r>
              <a:rPr lang="en-US" sz="2300" dirty="0" smtClean="0">
                <a:solidFill>
                  <a:srgbClr val="FFFF00"/>
                </a:solidFill>
              </a:rPr>
              <a:t>Yes, she does</a:t>
            </a:r>
            <a:endParaRPr lang="pt-BR" sz="2300" dirty="0">
              <a:solidFill>
                <a:srgbClr val="FFFF00"/>
              </a:solidFill>
            </a:endParaRPr>
          </a:p>
          <a:p>
            <a:pPr marL="342900" indent="-342900">
              <a:buFont typeface="Arial" panose="020B0604020202020204" pitchFamily="34" charset="0"/>
              <a:buChar char="•"/>
            </a:pPr>
            <a:r>
              <a:rPr lang="en-US" sz="2300" dirty="0">
                <a:solidFill>
                  <a:schemeClr val="bg1"/>
                </a:solidFill>
              </a:rPr>
              <a:t>Does she kill Four</a:t>
            </a:r>
            <a:r>
              <a:rPr lang="en-US" sz="2300" dirty="0" smtClean="0">
                <a:solidFill>
                  <a:schemeClr val="bg1"/>
                </a:solidFill>
              </a:rPr>
              <a:t>?</a:t>
            </a:r>
          </a:p>
          <a:p>
            <a:pPr marL="342900" indent="-342900">
              <a:buFont typeface="Arial" panose="020B0604020202020204" pitchFamily="34" charset="0"/>
              <a:buChar char="•"/>
            </a:pPr>
            <a:r>
              <a:rPr lang="en-US" sz="2300" dirty="0" smtClean="0">
                <a:solidFill>
                  <a:srgbClr val="FFFF00"/>
                </a:solidFill>
              </a:rPr>
              <a:t>No, she doesn’t. She refuses and saves him.</a:t>
            </a:r>
            <a:endParaRPr lang="pt-BR" sz="2300" dirty="0">
              <a:solidFill>
                <a:srgbClr val="FFFF00"/>
              </a:solidFill>
            </a:endParaRPr>
          </a:p>
        </p:txBody>
      </p:sp>
      <p:pic>
        <p:nvPicPr>
          <p:cNvPr id="5" name="Espaço Reservado para Conteúdo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3701" y="2434107"/>
            <a:ext cx="2267463" cy="24391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7494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 calcmode="lin" valueType="num">
                                      <p:cBhvr additive="base">
                                        <p:cTn id="19"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anim calcmode="lin" valueType="num">
                                      <p:cBhvr additive="base">
                                        <p:cTn id="2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anim calcmode="lin" valueType="num">
                                      <p:cBhvr additive="base">
                                        <p:cTn id="31"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4" end="4"/>
                                            </p:txEl>
                                          </p:spTgt>
                                        </p:tgtEl>
                                        <p:attrNameLst>
                                          <p:attrName>style.visibility</p:attrName>
                                        </p:attrNameLst>
                                      </p:cBhvr>
                                      <p:to>
                                        <p:strVal val="visible"/>
                                      </p:to>
                                    </p:set>
                                    <p:anim calcmode="lin" valueType="num">
                                      <p:cBhvr additive="base">
                                        <p:cTn id="37"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5" end="5"/>
                                            </p:txEl>
                                          </p:spTgt>
                                        </p:tgtEl>
                                        <p:attrNameLst>
                                          <p:attrName>style.visibility</p:attrName>
                                        </p:attrNameLst>
                                      </p:cBhvr>
                                      <p:to>
                                        <p:strVal val="visible"/>
                                      </p:to>
                                    </p:set>
                                    <p:anim calcmode="lin" valueType="num">
                                      <p:cBhvr additive="base">
                                        <p:cTn id="43"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
                                            <p:txEl>
                                              <p:pRg st="6" end="6"/>
                                            </p:txEl>
                                          </p:spTgt>
                                        </p:tgtEl>
                                        <p:attrNameLst>
                                          <p:attrName>style.visibility</p:attrName>
                                        </p:attrNameLst>
                                      </p:cBhvr>
                                      <p:to>
                                        <p:strVal val="visible"/>
                                      </p:to>
                                    </p:set>
                                    <p:anim calcmode="lin" valueType="num">
                                      <p:cBhvr additive="base">
                                        <p:cTn id="49"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6">
                                            <p:txEl>
                                              <p:pRg st="7" end="7"/>
                                            </p:txEl>
                                          </p:spTgt>
                                        </p:tgtEl>
                                        <p:attrNameLst>
                                          <p:attrName>style.visibility</p:attrName>
                                        </p:attrNameLst>
                                      </p:cBhvr>
                                      <p:to>
                                        <p:strVal val="visible"/>
                                      </p:to>
                                    </p:set>
                                    <p:anim calcmode="lin" valueType="num">
                                      <p:cBhvr additive="base">
                                        <p:cTn id="5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6">
                                            <p:txEl>
                                              <p:pRg st="8" end="8"/>
                                            </p:txEl>
                                          </p:spTgt>
                                        </p:tgtEl>
                                        <p:attrNameLst>
                                          <p:attrName>style.visibility</p:attrName>
                                        </p:attrNameLst>
                                      </p:cBhvr>
                                      <p:to>
                                        <p:strVal val="visible"/>
                                      </p:to>
                                    </p:set>
                                    <p:anim calcmode="lin" valueType="num">
                                      <p:cBhvr additive="base">
                                        <p:cTn id="61"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6">
                                            <p:txEl>
                                              <p:pRg st="9" end="9"/>
                                            </p:txEl>
                                          </p:spTgt>
                                        </p:tgtEl>
                                        <p:attrNameLst>
                                          <p:attrName>style.visibility</p:attrName>
                                        </p:attrNameLst>
                                      </p:cBhvr>
                                      <p:to>
                                        <p:strVal val="visible"/>
                                      </p:to>
                                    </p:set>
                                    <p:anim calcmode="lin" valueType="num">
                                      <p:cBhvr additive="base">
                                        <p:cTn id="67"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6">
                                            <p:txEl>
                                              <p:pRg st="10" end="10"/>
                                            </p:txEl>
                                          </p:spTgt>
                                        </p:tgtEl>
                                        <p:attrNameLst>
                                          <p:attrName>style.visibility</p:attrName>
                                        </p:attrNameLst>
                                      </p:cBhvr>
                                      <p:to>
                                        <p:strVal val="visible"/>
                                      </p:to>
                                    </p:set>
                                    <p:anim calcmode="lin" valueType="num">
                                      <p:cBhvr additive="base">
                                        <p:cTn id="73" dur="500" fill="hold"/>
                                        <p:tgtEl>
                                          <p:spTgt spid="6">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6">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6">
                                            <p:txEl>
                                              <p:pRg st="11" end="11"/>
                                            </p:txEl>
                                          </p:spTgt>
                                        </p:tgtEl>
                                        <p:attrNameLst>
                                          <p:attrName>style.visibility</p:attrName>
                                        </p:attrNameLst>
                                      </p:cBhvr>
                                      <p:to>
                                        <p:strVal val="visible"/>
                                      </p:to>
                                    </p:set>
                                    <p:anim calcmode="lin" valueType="num">
                                      <p:cBhvr additive="base">
                                        <p:cTn id="79" dur="500" fill="hold"/>
                                        <p:tgtEl>
                                          <p:spTgt spid="6">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6">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7">
                                            <p:txEl>
                                              <p:pRg st="1" end="1"/>
                                            </p:txEl>
                                          </p:spTgt>
                                        </p:tgtEl>
                                        <p:attrNameLst>
                                          <p:attrName>style.visibility</p:attrName>
                                        </p:attrNameLst>
                                      </p:cBhvr>
                                      <p:to>
                                        <p:strVal val="visible"/>
                                      </p:to>
                                    </p:set>
                                    <p:anim calcmode="lin" valueType="num">
                                      <p:cBhvr additive="base">
                                        <p:cTn id="85"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7">
                                            <p:txEl>
                                              <p:pRg st="2" end="2"/>
                                            </p:txEl>
                                          </p:spTgt>
                                        </p:tgtEl>
                                        <p:attrNameLst>
                                          <p:attrName>style.visibility</p:attrName>
                                        </p:attrNameLst>
                                      </p:cBhvr>
                                      <p:to>
                                        <p:strVal val="visible"/>
                                      </p:to>
                                    </p:set>
                                    <p:anim calcmode="lin" valueType="num">
                                      <p:cBhvr additive="base">
                                        <p:cTn id="91"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nodeType="clickEffect">
                                  <p:stCondLst>
                                    <p:cond delay="0"/>
                                  </p:stCondLst>
                                  <p:childTnLst>
                                    <p:set>
                                      <p:cBhvr>
                                        <p:cTn id="96" dur="1" fill="hold">
                                          <p:stCondLst>
                                            <p:cond delay="0"/>
                                          </p:stCondLst>
                                        </p:cTn>
                                        <p:tgtEl>
                                          <p:spTgt spid="7">
                                            <p:txEl>
                                              <p:pRg st="3" end="3"/>
                                            </p:txEl>
                                          </p:spTgt>
                                        </p:tgtEl>
                                        <p:attrNameLst>
                                          <p:attrName>style.visibility</p:attrName>
                                        </p:attrNameLst>
                                      </p:cBhvr>
                                      <p:to>
                                        <p:strVal val="visible"/>
                                      </p:to>
                                    </p:set>
                                    <p:anim calcmode="lin" valueType="num">
                                      <p:cBhvr additive="base">
                                        <p:cTn id="97"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nodeType="clickEffect">
                                  <p:stCondLst>
                                    <p:cond delay="0"/>
                                  </p:stCondLst>
                                  <p:childTnLst>
                                    <p:set>
                                      <p:cBhvr>
                                        <p:cTn id="102" dur="1" fill="hold">
                                          <p:stCondLst>
                                            <p:cond delay="0"/>
                                          </p:stCondLst>
                                        </p:cTn>
                                        <p:tgtEl>
                                          <p:spTgt spid="7">
                                            <p:txEl>
                                              <p:pRg st="4" end="4"/>
                                            </p:txEl>
                                          </p:spTgt>
                                        </p:tgtEl>
                                        <p:attrNameLst>
                                          <p:attrName>style.visibility</p:attrName>
                                        </p:attrNameLst>
                                      </p:cBhvr>
                                      <p:to>
                                        <p:strVal val="visible"/>
                                      </p:to>
                                    </p:set>
                                    <p:anim calcmode="lin" valueType="num">
                                      <p:cBhvr additive="base">
                                        <p:cTn id="103"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104"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nodeType="clickEffect">
                                  <p:stCondLst>
                                    <p:cond delay="0"/>
                                  </p:stCondLst>
                                  <p:childTnLst>
                                    <p:set>
                                      <p:cBhvr>
                                        <p:cTn id="108" dur="1" fill="hold">
                                          <p:stCondLst>
                                            <p:cond delay="0"/>
                                          </p:stCondLst>
                                        </p:cTn>
                                        <p:tgtEl>
                                          <p:spTgt spid="7">
                                            <p:txEl>
                                              <p:pRg st="5" end="5"/>
                                            </p:txEl>
                                          </p:spTgt>
                                        </p:tgtEl>
                                        <p:attrNameLst>
                                          <p:attrName>style.visibility</p:attrName>
                                        </p:attrNameLst>
                                      </p:cBhvr>
                                      <p:to>
                                        <p:strVal val="visible"/>
                                      </p:to>
                                    </p:set>
                                    <p:anim calcmode="lin" valueType="num">
                                      <p:cBhvr additive="base">
                                        <p:cTn id="109"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110"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nodeType="clickEffect">
                                  <p:stCondLst>
                                    <p:cond delay="0"/>
                                  </p:stCondLst>
                                  <p:childTnLst>
                                    <p:set>
                                      <p:cBhvr>
                                        <p:cTn id="114" dur="1" fill="hold">
                                          <p:stCondLst>
                                            <p:cond delay="0"/>
                                          </p:stCondLst>
                                        </p:cTn>
                                        <p:tgtEl>
                                          <p:spTgt spid="7">
                                            <p:txEl>
                                              <p:pRg st="6" end="6"/>
                                            </p:txEl>
                                          </p:spTgt>
                                        </p:tgtEl>
                                        <p:attrNameLst>
                                          <p:attrName>style.visibility</p:attrName>
                                        </p:attrNameLst>
                                      </p:cBhvr>
                                      <p:to>
                                        <p:strVal val="visible"/>
                                      </p:to>
                                    </p:set>
                                    <p:anim calcmode="lin" valueType="num">
                                      <p:cBhvr additive="base">
                                        <p:cTn id="115"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116"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nodeType="clickEffect">
                                  <p:stCondLst>
                                    <p:cond delay="0"/>
                                  </p:stCondLst>
                                  <p:childTnLst>
                                    <p:set>
                                      <p:cBhvr>
                                        <p:cTn id="120" dur="1" fill="hold">
                                          <p:stCondLst>
                                            <p:cond delay="0"/>
                                          </p:stCondLst>
                                        </p:cTn>
                                        <p:tgtEl>
                                          <p:spTgt spid="7">
                                            <p:txEl>
                                              <p:pRg st="7" end="7"/>
                                            </p:txEl>
                                          </p:spTgt>
                                        </p:tgtEl>
                                        <p:attrNameLst>
                                          <p:attrName>style.visibility</p:attrName>
                                        </p:attrNameLst>
                                      </p:cBhvr>
                                      <p:to>
                                        <p:strVal val="visible"/>
                                      </p:to>
                                    </p:set>
                                    <p:anim calcmode="lin" valueType="num">
                                      <p:cBhvr additive="base">
                                        <p:cTn id="121"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122"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nodeType="clickEffect">
                                  <p:stCondLst>
                                    <p:cond delay="0"/>
                                  </p:stCondLst>
                                  <p:childTnLst>
                                    <p:set>
                                      <p:cBhvr>
                                        <p:cTn id="126" dur="1" fill="hold">
                                          <p:stCondLst>
                                            <p:cond delay="0"/>
                                          </p:stCondLst>
                                        </p:cTn>
                                        <p:tgtEl>
                                          <p:spTgt spid="7">
                                            <p:txEl>
                                              <p:pRg st="8" end="8"/>
                                            </p:txEl>
                                          </p:spTgt>
                                        </p:tgtEl>
                                        <p:attrNameLst>
                                          <p:attrName>style.visibility</p:attrName>
                                        </p:attrNameLst>
                                      </p:cBhvr>
                                      <p:to>
                                        <p:strVal val="visible"/>
                                      </p:to>
                                    </p:set>
                                    <p:anim calcmode="lin" valueType="num">
                                      <p:cBhvr additive="base">
                                        <p:cTn id="127"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128" dur="500" fill="hold"/>
                                        <p:tgtEl>
                                          <p:spTgt spid="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nodeType="clickEffect">
                                  <p:stCondLst>
                                    <p:cond delay="0"/>
                                  </p:stCondLst>
                                  <p:childTnLst>
                                    <p:set>
                                      <p:cBhvr>
                                        <p:cTn id="132" dur="1" fill="hold">
                                          <p:stCondLst>
                                            <p:cond delay="0"/>
                                          </p:stCondLst>
                                        </p:cTn>
                                        <p:tgtEl>
                                          <p:spTgt spid="7">
                                            <p:txEl>
                                              <p:pRg st="9" end="9"/>
                                            </p:txEl>
                                          </p:spTgt>
                                        </p:tgtEl>
                                        <p:attrNameLst>
                                          <p:attrName>style.visibility</p:attrName>
                                        </p:attrNameLst>
                                      </p:cBhvr>
                                      <p:to>
                                        <p:strVal val="visible"/>
                                      </p:to>
                                    </p:set>
                                    <p:anim calcmode="lin" valueType="num">
                                      <p:cBhvr additive="base">
                                        <p:cTn id="133" dur="500" fill="hold"/>
                                        <p:tgtEl>
                                          <p:spTgt spid="7">
                                            <p:txEl>
                                              <p:pRg st="9" end="9"/>
                                            </p:txEl>
                                          </p:spTgt>
                                        </p:tgtEl>
                                        <p:attrNameLst>
                                          <p:attrName>ppt_x</p:attrName>
                                        </p:attrNameLst>
                                      </p:cBhvr>
                                      <p:tavLst>
                                        <p:tav tm="0">
                                          <p:val>
                                            <p:strVal val="#ppt_x"/>
                                          </p:val>
                                        </p:tav>
                                        <p:tav tm="100000">
                                          <p:val>
                                            <p:strVal val="#ppt_x"/>
                                          </p:val>
                                        </p:tav>
                                      </p:tavLst>
                                    </p:anim>
                                    <p:anim calcmode="lin" valueType="num">
                                      <p:cBhvr additive="base">
                                        <p:cTn id="134" dur="500" fill="hold"/>
                                        <p:tgtEl>
                                          <p:spTgt spid="7">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nodeType="clickEffect">
                                  <p:stCondLst>
                                    <p:cond delay="0"/>
                                  </p:stCondLst>
                                  <p:childTnLst>
                                    <p:set>
                                      <p:cBhvr>
                                        <p:cTn id="138" dur="1" fill="hold">
                                          <p:stCondLst>
                                            <p:cond delay="0"/>
                                          </p:stCondLst>
                                        </p:cTn>
                                        <p:tgtEl>
                                          <p:spTgt spid="7">
                                            <p:txEl>
                                              <p:pRg st="10" end="10"/>
                                            </p:txEl>
                                          </p:spTgt>
                                        </p:tgtEl>
                                        <p:attrNameLst>
                                          <p:attrName>style.visibility</p:attrName>
                                        </p:attrNameLst>
                                      </p:cBhvr>
                                      <p:to>
                                        <p:strVal val="visible"/>
                                      </p:to>
                                    </p:set>
                                    <p:anim calcmode="lin" valueType="num">
                                      <p:cBhvr additive="base">
                                        <p:cTn id="139" dur="500" fill="hold"/>
                                        <p:tgtEl>
                                          <p:spTgt spid="7">
                                            <p:txEl>
                                              <p:pRg st="10" end="10"/>
                                            </p:txEl>
                                          </p:spTgt>
                                        </p:tgtEl>
                                        <p:attrNameLst>
                                          <p:attrName>ppt_x</p:attrName>
                                        </p:attrNameLst>
                                      </p:cBhvr>
                                      <p:tavLst>
                                        <p:tav tm="0">
                                          <p:val>
                                            <p:strVal val="#ppt_x"/>
                                          </p:val>
                                        </p:tav>
                                        <p:tav tm="100000">
                                          <p:val>
                                            <p:strVal val="#ppt_x"/>
                                          </p:val>
                                        </p:tav>
                                      </p:tavLst>
                                    </p:anim>
                                    <p:anim calcmode="lin" valueType="num">
                                      <p:cBhvr additive="base">
                                        <p:cTn id="140" dur="500" fill="hold"/>
                                        <p:tgtEl>
                                          <p:spTgt spid="7">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4" fill="hold" nodeType="clickEffect">
                                  <p:stCondLst>
                                    <p:cond delay="0"/>
                                  </p:stCondLst>
                                  <p:childTnLst>
                                    <p:set>
                                      <p:cBhvr>
                                        <p:cTn id="144" dur="1" fill="hold">
                                          <p:stCondLst>
                                            <p:cond delay="0"/>
                                          </p:stCondLst>
                                        </p:cTn>
                                        <p:tgtEl>
                                          <p:spTgt spid="7">
                                            <p:txEl>
                                              <p:pRg st="11" end="11"/>
                                            </p:txEl>
                                          </p:spTgt>
                                        </p:tgtEl>
                                        <p:attrNameLst>
                                          <p:attrName>style.visibility</p:attrName>
                                        </p:attrNameLst>
                                      </p:cBhvr>
                                      <p:to>
                                        <p:strVal val="visible"/>
                                      </p:to>
                                    </p:set>
                                    <p:anim calcmode="lin" valueType="num">
                                      <p:cBhvr additive="base">
                                        <p:cTn id="145" dur="500" fill="hold"/>
                                        <p:tgtEl>
                                          <p:spTgt spid="7">
                                            <p:txEl>
                                              <p:pRg st="11" end="11"/>
                                            </p:txEl>
                                          </p:spTgt>
                                        </p:tgtEl>
                                        <p:attrNameLst>
                                          <p:attrName>ppt_x</p:attrName>
                                        </p:attrNameLst>
                                      </p:cBhvr>
                                      <p:tavLst>
                                        <p:tav tm="0">
                                          <p:val>
                                            <p:strVal val="#ppt_x"/>
                                          </p:val>
                                        </p:tav>
                                        <p:tav tm="100000">
                                          <p:val>
                                            <p:strVal val="#ppt_x"/>
                                          </p:val>
                                        </p:tav>
                                      </p:tavLst>
                                    </p:anim>
                                    <p:anim calcmode="lin" valueType="num">
                                      <p:cBhvr additive="base">
                                        <p:cTn id="146" dur="500" fill="hold"/>
                                        <p:tgtEl>
                                          <p:spTgt spid="7">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876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sp>
        <p:nvSpPr>
          <p:cNvPr id="2" name="Rectangle 3"/>
          <p:cNvSpPr>
            <a:spLocks noChangeArrowheads="1"/>
          </p:cNvSpPr>
          <p:nvPr/>
        </p:nvSpPr>
        <p:spPr bwMode="auto">
          <a:xfrm>
            <a:off x="745853" y="561736"/>
            <a:ext cx="9635136" cy="20159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defTabSz="914400" eaLnBrk="0" fontAlgn="base" hangingPunct="0">
              <a:spcBef>
                <a:spcPct val="0"/>
              </a:spcBef>
              <a:spcAft>
                <a:spcPct val="0"/>
              </a:spcAft>
            </a:pPr>
            <a:r>
              <a:rPr lang="en-US" sz="2500" dirty="0">
                <a:solidFill>
                  <a:schemeClr val="bg1"/>
                </a:solidFill>
              </a:rPr>
              <a:t>His name is Caleb Prior. He is Nathalie and Andrew’s son. He is older than </a:t>
            </a:r>
            <a:r>
              <a:rPr lang="en-US" sz="2500" dirty="0" err="1">
                <a:solidFill>
                  <a:schemeClr val="bg1"/>
                </a:solidFill>
              </a:rPr>
              <a:t>Tris</a:t>
            </a:r>
            <a:r>
              <a:rPr lang="en-US" sz="2500" dirty="0">
                <a:solidFill>
                  <a:schemeClr val="bg1"/>
                </a:solidFill>
              </a:rPr>
              <a:t> by 9 months, and doesn’t really look like her. He is good looking and good at being selfless. After his Aptitude test he is pale and his palms are sweating, his fingers shake. He appears calm during the choosing </a:t>
            </a:r>
            <a:r>
              <a:rPr lang="en-US" sz="2500" dirty="0" smtClean="0">
                <a:solidFill>
                  <a:schemeClr val="bg1"/>
                </a:solidFill>
              </a:rPr>
              <a:t>ceremony.</a:t>
            </a:r>
          </a:p>
        </p:txBody>
      </p:sp>
      <p:sp>
        <p:nvSpPr>
          <p:cNvPr id="3" name="Rectangle 4"/>
          <p:cNvSpPr>
            <a:spLocks noChangeArrowheads="1"/>
          </p:cNvSpPr>
          <p:nvPr/>
        </p:nvSpPr>
        <p:spPr bwMode="auto">
          <a:xfrm>
            <a:off x="1195588" y="3143518"/>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pic>
        <p:nvPicPr>
          <p:cNvPr id="6" name="Imagem 5"/>
          <p:cNvPicPr/>
          <p:nvPr/>
        </p:nvPicPr>
        <p:blipFill>
          <a:blip r:embed="rId2">
            <a:extLst>
              <a:ext uri="{28A0092B-C50C-407E-A947-70E740481C1C}">
                <a14:useLocalDpi xmlns:a14="http://schemas.microsoft.com/office/drawing/2010/main" val="0"/>
              </a:ext>
            </a:extLst>
          </a:blip>
          <a:stretch>
            <a:fillRect/>
          </a:stretch>
        </p:blipFill>
        <p:spPr>
          <a:xfrm>
            <a:off x="10225825" y="-1"/>
            <a:ext cx="1966175" cy="2343955"/>
          </a:xfrm>
          <a:prstGeom prst="rect">
            <a:avLst/>
          </a:prstGeom>
        </p:spPr>
      </p:pic>
      <p:sp>
        <p:nvSpPr>
          <p:cNvPr id="4" name="Retângulo 3"/>
          <p:cNvSpPr/>
          <p:nvPr/>
        </p:nvSpPr>
        <p:spPr>
          <a:xfrm>
            <a:off x="745853" y="2524839"/>
            <a:ext cx="11273307" cy="3554819"/>
          </a:xfrm>
          <a:prstGeom prst="rect">
            <a:avLst/>
          </a:prstGeom>
        </p:spPr>
        <p:txBody>
          <a:bodyPr wrap="square">
            <a:spAutoFit/>
          </a:bodyPr>
          <a:lstStyle/>
          <a:p>
            <a:pPr lvl="0" fontAlgn="base"/>
            <a:r>
              <a:rPr lang="en-US" sz="2500" dirty="0">
                <a:solidFill>
                  <a:schemeClr val="bg1"/>
                </a:solidFill>
              </a:rPr>
              <a:t>Tells </a:t>
            </a:r>
            <a:r>
              <a:rPr lang="en-US" sz="2500" dirty="0" err="1">
                <a:solidFill>
                  <a:schemeClr val="bg1"/>
                </a:solidFill>
              </a:rPr>
              <a:t>Tris</a:t>
            </a:r>
            <a:r>
              <a:rPr lang="en-US" sz="2500" dirty="0">
                <a:solidFill>
                  <a:schemeClr val="bg1"/>
                </a:solidFill>
              </a:rPr>
              <a:t> that even though they should think of their families before choosing a Faction, they must also think of themselves. It’s the first time she’s ever heard him be selfish. </a:t>
            </a:r>
          </a:p>
          <a:p>
            <a:pPr lvl="0" fontAlgn="base"/>
            <a:r>
              <a:rPr lang="en-US" sz="2500" dirty="0">
                <a:solidFill>
                  <a:schemeClr val="bg1"/>
                </a:solidFill>
              </a:rPr>
              <a:t>Holds </a:t>
            </a:r>
            <a:r>
              <a:rPr lang="en-US" sz="2500" dirty="0" err="1">
                <a:solidFill>
                  <a:schemeClr val="bg1"/>
                </a:solidFill>
              </a:rPr>
              <a:t>Tris’s</a:t>
            </a:r>
            <a:r>
              <a:rPr lang="en-US" sz="2500" dirty="0">
                <a:solidFill>
                  <a:schemeClr val="bg1"/>
                </a:solidFill>
              </a:rPr>
              <a:t> hand during the Choosing Ceremony until it’s his turn to choose. </a:t>
            </a:r>
          </a:p>
          <a:p>
            <a:pPr lvl="0" fontAlgn="base"/>
            <a:r>
              <a:rPr lang="en-US" sz="2500" dirty="0">
                <a:solidFill>
                  <a:schemeClr val="bg1"/>
                </a:solidFill>
              </a:rPr>
              <a:t>He’s in </a:t>
            </a:r>
            <a:r>
              <a:rPr lang="en-US" sz="2500" dirty="0" err="1">
                <a:solidFill>
                  <a:schemeClr val="bg1"/>
                </a:solidFill>
              </a:rPr>
              <a:t>Tris’s</a:t>
            </a:r>
            <a:r>
              <a:rPr lang="en-US" sz="2500" dirty="0">
                <a:solidFill>
                  <a:schemeClr val="bg1"/>
                </a:solidFill>
              </a:rPr>
              <a:t> Fear Landscape </a:t>
            </a:r>
          </a:p>
          <a:p>
            <a:pPr lvl="0" fontAlgn="base"/>
            <a:r>
              <a:rPr lang="en-US" sz="2500" dirty="0">
                <a:solidFill>
                  <a:schemeClr val="bg1"/>
                </a:solidFill>
              </a:rPr>
              <a:t>After researching the simulation serum, he leaves Erudite Initiation. </a:t>
            </a:r>
          </a:p>
          <a:p>
            <a:pPr lvl="0" fontAlgn="base"/>
            <a:r>
              <a:rPr lang="en-US" sz="2500" dirty="0">
                <a:solidFill>
                  <a:schemeClr val="bg1"/>
                </a:solidFill>
              </a:rPr>
              <a:t>Proves his book smartness by removing the bullet from </a:t>
            </a:r>
            <a:r>
              <a:rPr lang="en-US" sz="2500" dirty="0" err="1">
                <a:solidFill>
                  <a:schemeClr val="bg1"/>
                </a:solidFill>
              </a:rPr>
              <a:t>Tris’s</a:t>
            </a:r>
            <a:r>
              <a:rPr lang="en-US" sz="2500" dirty="0">
                <a:solidFill>
                  <a:schemeClr val="bg1"/>
                </a:solidFill>
              </a:rPr>
              <a:t> shoulder and stitching it up. </a:t>
            </a:r>
          </a:p>
          <a:p>
            <a:pPr lvl="0" fontAlgn="base"/>
            <a:r>
              <a:rPr lang="en-US" sz="2500" dirty="0">
                <a:solidFill>
                  <a:schemeClr val="bg1"/>
                </a:solidFill>
              </a:rPr>
              <a:t>Goes with </a:t>
            </a:r>
            <a:r>
              <a:rPr lang="en-US" sz="2500" dirty="0" err="1">
                <a:solidFill>
                  <a:schemeClr val="bg1"/>
                </a:solidFill>
              </a:rPr>
              <a:t>Tris</a:t>
            </a:r>
            <a:r>
              <a:rPr lang="en-US" sz="2500" dirty="0">
                <a:solidFill>
                  <a:schemeClr val="bg1"/>
                </a:solidFill>
              </a:rPr>
              <a:t> to Dauntless HQ because he knows the most about the Erudite plan</a:t>
            </a:r>
            <a:r>
              <a:rPr lang="pt-BR" sz="2500" dirty="0">
                <a:solidFill>
                  <a:schemeClr val="bg1"/>
                </a:solidFill>
              </a:rPr>
              <a:t>.</a:t>
            </a:r>
          </a:p>
          <a:p>
            <a:pPr lvl="0" fontAlgn="base"/>
            <a:r>
              <a:rPr lang="en-US" sz="2500" dirty="0" err="1">
                <a:solidFill>
                  <a:schemeClr val="bg1"/>
                </a:solidFill>
              </a:rPr>
              <a:t>Tris</a:t>
            </a:r>
            <a:r>
              <a:rPr lang="en-US" sz="2500" dirty="0">
                <a:solidFill>
                  <a:schemeClr val="bg1"/>
                </a:solidFill>
              </a:rPr>
              <a:t> saves him by making him stay with Peter</a:t>
            </a:r>
            <a:r>
              <a:rPr lang="pt-BR" sz="2500" dirty="0">
                <a:solidFill>
                  <a:schemeClr val="bg1"/>
                </a:solidFill>
              </a:rPr>
              <a:t>.</a:t>
            </a:r>
          </a:p>
          <a:p>
            <a:r>
              <a:rPr lang="en-US" sz="2500" dirty="0">
                <a:solidFill>
                  <a:schemeClr val="bg1"/>
                </a:solidFill>
              </a:rPr>
              <a:t>Heads to the Amity Sector with </a:t>
            </a:r>
            <a:r>
              <a:rPr lang="en-US" sz="2500" dirty="0" err="1">
                <a:solidFill>
                  <a:schemeClr val="bg1"/>
                </a:solidFill>
              </a:rPr>
              <a:t>Tris</a:t>
            </a:r>
            <a:r>
              <a:rPr lang="en-US" sz="2500" dirty="0">
                <a:solidFill>
                  <a:schemeClr val="bg1"/>
                </a:solidFill>
              </a:rPr>
              <a:t>, Four, Peter, and Marcus. </a:t>
            </a:r>
            <a:endParaRPr lang="pt-BR" sz="2500" dirty="0">
              <a:solidFill>
                <a:schemeClr val="bg1"/>
              </a:solidFill>
              <a:latin typeface="Arial" panose="020B0604020202020204" pitchFamily="34" charset="0"/>
            </a:endParaRPr>
          </a:p>
        </p:txBody>
      </p:sp>
    </p:spTree>
    <p:extLst>
      <p:ext uri="{BB962C8B-B14F-4D97-AF65-F5344CB8AC3E}">
        <p14:creationId xmlns:p14="http://schemas.microsoft.com/office/powerpoint/2010/main" val="161700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876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sp>
        <p:nvSpPr>
          <p:cNvPr id="2" name="Rectangle 3"/>
          <p:cNvSpPr>
            <a:spLocks noChangeArrowheads="1"/>
          </p:cNvSpPr>
          <p:nvPr/>
        </p:nvSpPr>
        <p:spPr bwMode="auto">
          <a:xfrm>
            <a:off x="745853" y="561736"/>
            <a:ext cx="9635136" cy="20159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defTabSz="914400" eaLnBrk="0" fontAlgn="base" hangingPunct="0">
              <a:spcBef>
                <a:spcPct val="0"/>
              </a:spcBef>
              <a:spcAft>
                <a:spcPct val="0"/>
              </a:spcAft>
            </a:pPr>
            <a:r>
              <a:rPr lang="en-US" sz="2500" dirty="0">
                <a:solidFill>
                  <a:schemeClr val="bg1"/>
                </a:solidFill>
              </a:rPr>
              <a:t>His name </a:t>
            </a:r>
            <a:r>
              <a:rPr lang="en-US" sz="2500" dirty="0">
                <a:solidFill>
                  <a:srgbClr val="FFFF00"/>
                </a:solidFill>
              </a:rPr>
              <a:t>is</a:t>
            </a:r>
            <a:r>
              <a:rPr lang="en-US" sz="2500" dirty="0">
                <a:solidFill>
                  <a:schemeClr val="bg1"/>
                </a:solidFill>
              </a:rPr>
              <a:t> Caleb Prior. He </a:t>
            </a:r>
            <a:r>
              <a:rPr lang="en-US" sz="2500" dirty="0">
                <a:solidFill>
                  <a:srgbClr val="FFFF00"/>
                </a:solidFill>
              </a:rPr>
              <a:t>is</a:t>
            </a:r>
            <a:r>
              <a:rPr lang="en-US" sz="2500" dirty="0">
                <a:solidFill>
                  <a:schemeClr val="bg1"/>
                </a:solidFill>
              </a:rPr>
              <a:t> Nathalie and Andrew’s son. He </a:t>
            </a:r>
            <a:r>
              <a:rPr lang="en-US" sz="2500" dirty="0">
                <a:solidFill>
                  <a:srgbClr val="FFFF00"/>
                </a:solidFill>
              </a:rPr>
              <a:t>is</a:t>
            </a:r>
            <a:r>
              <a:rPr lang="en-US" sz="2500" dirty="0">
                <a:solidFill>
                  <a:schemeClr val="bg1"/>
                </a:solidFill>
              </a:rPr>
              <a:t> older than </a:t>
            </a:r>
            <a:r>
              <a:rPr lang="en-US" sz="2500" dirty="0" err="1">
                <a:solidFill>
                  <a:schemeClr val="bg1"/>
                </a:solidFill>
              </a:rPr>
              <a:t>Tris</a:t>
            </a:r>
            <a:r>
              <a:rPr lang="en-US" sz="2500" dirty="0">
                <a:solidFill>
                  <a:schemeClr val="bg1"/>
                </a:solidFill>
              </a:rPr>
              <a:t> by 9 months, and </a:t>
            </a:r>
            <a:r>
              <a:rPr lang="en-US" sz="2500" dirty="0">
                <a:solidFill>
                  <a:srgbClr val="FFFF00"/>
                </a:solidFill>
              </a:rPr>
              <a:t>doesn’t</a:t>
            </a:r>
            <a:r>
              <a:rPr lang="en-US" sz="2500" dirty="0">
                <a:solidFill>
                  <a:schemeClr val="bg1"/>
                </a:solidFill>
              </a:rPr>
              <a:t> really </a:t>
            </a:r>
            <a:r>
              <a:rPr lang="en-US" sz="2500" dirty="0">
                <a:solidFill>
                  <a:srgbClr val="FFFF00"/>
                </a:solidFill>
              </a:rPr>
              <a:t>look</a:t>
            </a:r>
            <a:r>
              <a:rPr lang="en-US" sz="2500" dirty="0">
                <a:solidFill>
                  <a:schemeClr val="bg1"/>
                </a:solidFill>
              </a:rPr>
              <a:t> like her. He </a:t>
            </a:r>
            <a:r>
              <a:rPr lang="en-US" sz="2500" dirty="0">
                <a:solidFill>
                  <a:srgbClr val="FFFF00"/>
                </a:solidFill>
              </a:rPr>
              <a:t>is</a:t>
            </a:r>
            <a:r>
              <a:rPr lang="en-US" sz="2500" dirty="0">
                <a:solidFill>
                  <a:schemeClr val="bg1"/>
                </a:solidFill>
              </a:rPr>
              <a:t> good looking and good at being selfless. After his Aptitude test he </a:t>
            </a:r>
            <a:r>
              <a:rPr lang="en-US" sz="2500" dirty="0">
                <a:solidFill>
                  <a:srgbClr val="FFFF00"/>
                </a:solidFill>
              </a:rPr>
              <a:t>is</a:t>
            </a:r>
            <a:r>
              <a:rPr lang="en-US" sz="2500" dirty="0">
                <a:solidFill>
                  <a:schemeClr val="bg1"/>
                </a:solidFill>
              </a:rPr>
              <a:t> pale and his palms are sweating, his fingers </a:t>
            </a:r>
            <a:r>
              <a:rPr lang="en-US" sz="2500" dirty="0">
                <a:solidFill>
                  <a:srgbClr val="FFFF00"/>
                </a:solidFill>
              </a:rPr>
              <a:t>shake</a:t>
            </a:r>
            <a:r>
              <a:rPr lang="en-US" sz="2500" dirty="0">
                <a:solidFill>
                  <a:schemeClr val="bg1"/>
                </a:solidFill>
              </a:rPr>
              <a:t>. He </a:t>
            </a:r>
            <a:r>
              <a:rPr lang="en-US" sz="2500" dirty="0">
                <a:solidFill>
                  <a:srgbClr val="FFFF00"/>
                </a:solidFill>
              </a:rPr>
              <a:t>appears</a:t>
            </a:r>
            <a:r>
              <a:rPr lang="en-US" sz="2500" dirty="0">
                <a:solidFill>
                  <a:schemeClr val="bg1"/>
                </a:solidFill>
              </a:rPr>
              <a:t> calm during the choosing </a:t>
            </a:r>
            <a:r>
              <a:rPr lang="en-US" sz="2500" dirty="0" smtClean="0">
                <a:solidFill>
                  <a:schemeClr val="bg1"/>
                </a:solidFill>
              </a:rPr>
              <a:t>ceremony.</a:t>
            </a:r>
          </a:p>
        </p:txBody>
      </p:sp>
      <p:sp>
        <p:nvSpPr>
          <p:cNvPr id="3" name="Rectangle 4"/>
          <p:cNvSpPr>
            <a:spLocks noChangeArrowheads="1"/>
          </p:cNvSpPr>
          <p:nvPr/>
        </p:nvSpPr>
        <p:spPr bwMode="auto">
          <a:xfrm>
            <a:off x="1195588" y="3143518"/>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anose="020B0604020202020204" pitchFamily="34" charset="0"/>
            </a:endParaRPr>
          </a:p>
        </p:txBody>
      </p:sp>
      <p:pic>
        <p:nvPicPr>
          <p:cNvPr id="6" name="Imagem 5"/>
          <p:cNvPicPr/>
          <p:nvPr/>
        </p:nvPicPr>
        <p:blipFill>
          <a:blip r:embed="rId2">
            <a:extLst>
              <a:ext uri="{28A0092B-C50C-407E-A947-70E740481C1C}">
                <a14:useLocalDpi xmlns:a14="http://schemas.microsoft.com/office/drawing/2010/main" val="0"/>
              </a:ext>
            </a:extLst>
          </a:blip>
          <a:stretch>
            <a:fillRect/>
          </a:stretch>
        </p:blipFill>
        <p:spPr>
          <a:xfrm>
            <a:off x="10225825" y="-1"/>
            <a:ext cx="1966175" cy="2343955"/>
          </a:xfrm>
          <a:prstGeom prst="rect">
            <a:avLst/>
          </a:prstGeom>
        </p:spPr>
      </p:pic>
      <p:sp>
        <p:nvSpPr>
          <p:cNvPr id="4" name="Retângulo 3"/>
          <p:cNvSpPr/>
          <p:nvPr/>
        </p:nvSpPr>
        <p:spPr>
          <a:xfrm>
            <a:off x="450761" y="2524839"/>
            <a:ext cx="11568399" cy="3554819"/>
          </a:xfrm>
          <a:prstGeom prst="rect">
            <a:avLst/>
          </a:prstGeom>
        </p:spPr>
        <p:txBody>
          <a:bodyPr wrap="square">
            <a:spAutoFit/>
          </a:bodyPr>
          <a:lstStyle/>
          <a:p>
            <a:pPr marL="342900" lvl="0" indent="-342900" fontAlgn="base">
              <a:buFont typeface="Arial" panose="020B0604020202020204" pitchFamily="34" charset="0"/>
              <a:buChar char="•"/>
            </a:pPr>
            <a:r>
              <a:rPr lang="en-US" sz="2500" dirty="0">
                <a:solidFill>
                  <a:srgbClr val="FFFF00"/>
                </a:solidFill>
              </a:rPr>
              <a:t>Tells</a:t>
            </a:r>
            <a:r>
              <a:rPr lang="en-US" sz="2500" dirty="0">
                <a:solidFill>
                  <a:schemeClr val="bg1"/>
                </a:solidFill>
              </a:rPr>
              <a:t> </a:t>
            </a:r>
            <a:r>
              <a:rPr lang="en-US" sz="2500" dirty="0" err="1">
                <a:solidFill>
                  <a:schemeClr val="bg1"/>
                </a:solidFill>
              </a:rPr>
              <a:t>Tris</a:t>
            </a:r>
            <a:r>
              <a:rPr lang="en-US" sz="2500" dirty="0">
                <a:solidFill>
                  <a:schemeClr val="bg1"/>
                </a:solidFill>
              </a:rPr>
              <a:t> that even though they should think of their families before choosing a Faction, they must also think of themselves. It</a:t>
            </a:r>
            <a:r>
              <a:rPr lang="en-US" sz="2500" dirty="0">
                <a:solidFill>
                  <a:srgbClr val="FFFF00"/>
                </a:solidFill>
              </a:rPr>
              <a:t>’s</a:t>
            </a:r>
            <a:r>
              <a:rPr lang="en-US" sz="2500" dirty="0">
                <a:solidFill>
                  <a:schemeClr val="bg1"/>
                </a:solidFill>
              </a:rPr>
              <a:t> the first time she’s ever heard him be selfish. </a:t>
            </a:r>
          </a:p>
          <a:p>
            <a:pPr marL="342900" lvl="0" indent="-342900" fontAlgn="base">
              <a:buFont typeface="Arial" panose="020B0604020202020204" pitchFamily="34" charset="0"/>
              <a:buChar char="•"/>
            </a:pPr>
            <a:r>
              <a:rPr lang="en-US" sz="2500" dirty="0">
                <a:solidFill>
                  <a:srgbClr val="FFFF00"/>
                </a:solidFill>
              </a:rPr>
              <a:t>Holds</a:t>
            </a:r>
            <a:r>
              <a:rPr lang="en-US" sz="2500" dirty="0">
                <a:solidFill>
                  <a:schemeClr val="bg1"/>
                </a:solidFill>
              </a:rPr>
              <a:t> </a:t>
            </a:r>
            <a:r>
              <a:rPr lang="en-US" sz="2500" dirty="0" err="1">
                <a:solidFill>
                  <a:schemeClr val="bg1"/>
                </a:solidFill>
              </a:rPr>
              <a:t>Tris’s</a:t>
            </a:r>
            <a:r>
              <a:rPr lang="en-US" sz="2500" dirty="0">
                <a:solidFill>
                  <a:schemeClr val="bg1"/>
                </a:solidFill>
              </a:rPr>
              <a:t> hand during the Choosing Ceremony until it</a:t>
            </a:r>
            <a:r>
              <a:rPr lang="en-US" sz="2500" dirty="0">
                <a:solidFill>
                  <a:srgbClr val="FFFF00"/>
                </a:solidFill>
              </a:rPr>
              <a:t>’s</a:t>
            </a:r>
            <a:r>
              <a:rPr lang="en-US" sz="2500" dirty="0">
                <a:solidFill>
                  <a:schemeClr val="bg1"/>
                </a:solidFill>
              </a:rPr>
              <a:t> his turn to choose. </a:t>
            </a:r>
          </a:p>
          <a:p>
            <a:pPr marL="342900" lvl="0" indent="-342900" fontAlgn="base">
              <a:buFont typeface="Arial" panose="020B0604020202020204" pitchFamily="34" charset="0"/>
              <a:buChar char="•"/>
            </a:pPr>
            <a:r>
              <a:rPr lang="en-US" sz="2500" dirty="0">
                <a:solidFill>
                  <a:schemeClr val="bg1"/>
                </a:solidFill>
              </a:rPr>
              <a:t>He</a:t>
            </a:r>
            <a:r>
              <a:rPr lang="en-US" sz="2500" dirty="0">
                <a:solidFill>
                  <a:srgbClr val="FFFF00"/>
                </a:solidFill>
              </a:rPr>
              <a:t>’s</a:t>
            </a:r>
            <a:r>
              <a:rPr lang="en-US" sz="2500" dirty="0">
                <a:solidFill>
                  <a:schemeClr val="bg1"/>
                </a:solidFill>
              </a:rPr>
              <a:t> in </a:t>
            </a:r>
            <a:r>
              <a:rPr lang="en-US" sz="2500" dirty="0" err="1">
                <a:solidFill>
                  <a:schemeClr val="bg1"/>
                </a:solidFill>
              </a:rPr>
              <a:t>Tris’s</a:t>
            </a:r>
            <a:r>
              <a:rPr lang="en-US" sz="2500" dirty="0">
                <a:solidFill>
                  <a:schemeClr val="bg1"/>
                </a:solidFill>
              </a:rPr>
              <a:t> Fear Landscape </a:t>
            </a:r>
          </a:p>
          <a:p>
            <a:pPr marL="342900" lvl="0" indent="-342900" fontAlgn="base">
              <a:buFont typeface="Arial" panose="020B0604020202020204" pitchFamily="34" charset="0"/>
              <a:buChar char="•"/>
            </a:pPr>
            <a:r>
              <a:rPr lang="en-US" sz="2500" dirty="0">
                <a:solidFill>
                  <a:schemeClr val="bg1"/>
                </a:solidFill>
              </a:rPr>
              <a:t>After researching the simulation serum, he </a:t>
            </a:r>
            <a:r>
              <a:rPr lang="en-US" sz="2500" dirty="0">
                <a:solidFill>
                  <a:srgbClr val="FFFF00"/>
                </a:solidFill>
              </a:rPr>
              <a:t>leaves</a:t>
            </a:r>
            <a:r>
              <a:rPr lang="en-US" sz="2500" dirty="0">
                <a:solidFill>
                  <a:schemeClr val="bg1"/>
                </a:solidFill>
              </a:rPr>
              <a:t> Erudite Initiation. </a:t>
            </a:r>
          </a:p>
          <a:p>
            <a:pPr marL="342900" lvl="0" indent="-342900" fontAlgn="base">
              <a:buFont typeface="Arial" panose="020B0604020202020204" pitchFamily="34" charset="0"/>
              <a:buChar char="•"/>
            </a:pPr>
            <a:r>
              <a:rPr lang="en-US" sz="2500" dirty="0">
                <a:solidFill>
                  <a:srgbClr val="FFFF00"/>
                </a:solidFill>
              </a:rPr>
              <a:t>Proves</a:t>
            </a:r>
            <a:r>
              <a:rPr lang="en-US" sz="2500" dirty="0">
                <a:solidFill>
                  <a:schemeClr val="bg1"/>
                </a:solidFill>
              </a:rPr>
              <a:t> his book smartness by removing the bullet from </a:t>
            </a:r>
            <a:r>
              <a:rPr lang="en-US" sz="2500" dirty="0" err="1">
                <a:solidFill>
                  <a:schemeClr val="bg1"/>
                </a:solidFill>
              </a:rPr>
              <a:t>Tris’s</a:t>
            </a:r>
            <a:r>
              <a:rPr lang="en-US" sz="2500" dirty="0">
                <a:solidFill>
                  <a:schemeClr val="bg1"/>
                </a:solidFill>
              </a:rPr>
              <a:t> shoulder and stitching it up. </a:t>
            </a:r>
          </a:p>
          <a:p>
            <a:pPr marL="342900" lvl="0" indent="-342900" fontAlgn="base">
              <a:buFont typeface="Arial" panose="020B0604020202020204" pitchFamily="34" charset="0"/>
              <a:buChar char="•"/>
            </a:pPr>
            <a:r>
              <a:rPr lang="en-US" sz="2500" dirty="0">
                <a:solidFill>
                  <a:srgbClr val="FFFF00"/>
                </a:solidFill>
              </a:rPr>
              <a:t>Goes</a:t>
            </a:r>
            <a:r>
              <a:rPr lang="en-US" sz="2500" dirty="0">
                <a:solidFill>
                  <a:schemeClr val="bg1"/>
                </a:solidFill>
              </a:rPr>
              <a:t> with </a:t>
            </a:r>
            <a:r>
              <a:rPr lang="en-US" sz="2500" dirty="0" err="1">
                <a:solidFill>
                  <a:schemeClr val="bg1"/>
                </a:solidFill>
              </a:rPr>
              <a:t>Tris</a:t>
            </a:r>
            <a:r>
              <a:rPr lang="en-US" sz="2500" dirty="0">
                <a:solidFill>
                  <a:schemeClr val="bg1"/>
                </a:solidFill>
              </a:rPr>
              <a:t> to Dauntless HQ because he </a:t>
            </a:r>
            <a:r>
              <a:rPr lang="en-US" sz="2500" dirty="0">
                <a:solidFill>
                  <a:srgbClr val="FFFF00"/>
                </a:solidFill>
              </a:rPr>
              <a:t>knows</a:t>
            </a:r>
            <a:r>
              <a:rPr lang="en-US" sz="2500" dirty="0">
                <a:solidFill>
                  <a:schemeClr val="bg1"/>
                </a:solidFill>
              </a:rPr>
              <a:t> the most about the Erudite plan</a:t>
            </a:r>
            <a:r>
              <a:rPr lang="pt-BR" sz="2500" dirty="0">
                <a:solidFill>
                  <a:schemeClr val="bg1"/>
                </a:solidFill>
              </a:rPr>
              <a:t>.</a:t>
            </a:r>
          </a:p>
          <a:p>
            <a:pPr marL="342900" lvl="0" indent="-342900" fontAlgn="base">
              <a:buFont typeface="Arial" panose="020B0604020202020204" pitchFamily="34" charset="0"/>
              <a:buChar char="•"/>
            </a:pPr>
            <a:r>
              <a:rPr lang="en-US" sz="2500" dirty="0" err="1">
                <a:solidFill>
                  <a:schemeClr val="bg1"/>
                </a:solidFill>
              </a:rPr>
              <a:t>Tris</a:t>
            </a:r>
            <a:r>
              <a:rPr lang="en-US" sz="2500" dirty="0">
                <a:solidFill>
                  <a:schemeClr val="bg1"/>
                </a:solidFill>
              </a:rPr>
              <a:t> </a:t>
            </a:r>
            <a:r>
              <a:rPr lang="en-US" sz="2500" dirty="0">
                <a:solidFill>
                  <a:srgbClr val="FFFF00"/>
                </a:solidFill>
              </a:rPr>
              <a:t>saves</a:t>
            </a:r>
            <a:r>
              <a:rPr lang="en-US" sz="2500" dirty="0">
                <a:solidFill>
                  <a:schemeClr val="bg1"/>
                </a:solidFill>
              </a:rPr>
              <a:t> him by making him stay with Peter</a:t>
            </a:r>
            <a:r>
              <a:rPr lang="pt-BR" sz="2500" dirty="0">
                <a:solidFill>
                  <a:schemeClr val="bg1"/>
                </a:solidFill>
              </a:rPr>
              <a:t>.</a:t>
            </a:r>
          </a:p>
          <a:p>
            <a:pPr marL="342900" indent="-342900">
              <a:buFont typeface="Arial" panose="020B0604020202020204" pitchFamily="34" charset="0"/>
              <a:buChar char="•"/>
            </a:pPr>
            <a:r>
              <a:rPr lang="en-US" sz="2500" dirty="0">
                <a:solidFill>
                  <a:srgbClr val="FFFF00"/>
                </a:solidFill>
              </a:rPr>
              <a:t>Heads</a:t>
            </a:r>
            <a:r>
              <a:rPr lang="en-US" sz="2500" dirty="0">
                <a:solidFill>
                  <a:schemeClr val="bg1"/>
                </a:solidFill>
              </a:rPr>
              <a:t> to the Amity Sector with </a:t>
            </a:r>
            <a:r>
              <a:rPr lang="en-US" sz="2500" dirty="0" err="1">
                <a:solidFill>
                  <a:schemeClr val="bg1"/>
                </a:solidFill>
              </a:rPr>
              <a:t>Tris</a:t>
            </a:r>
            <a:r>
              <a:rPr lang="en-US" sz="2500" dirty="0">
                <a:solidFill>
                  <a:schemeClr val="bg1"/>
                </a:solidFill>
              </a:rPr>
              <a:t>, Four, Peter, and Marcus. </a:t>
            </a:r>
            <a:endParaRPr lang="pt-BR" sz="2500" dirty="0">
              <a:solidFill>
                <a:schemeClr val="bg1"/>
              </a:solidFill>
              <a:latin typeface="Arial" panose="020B0604020202020204" pitchFamily="34" charset="0"/>
            </a:endParaRPr>
          </a:p>
        </p:txBody>
      </p:sp>
    </p:spTree>
    <p:extLst>
      <p:ext uri="{BB962C8B-B14F-4D97-AF65-F5344CB8AC3E}">
        <p14:creationId xmlns:p14="http://schemas.microsoft.com/office/powerpoint/2010/main" val="20279142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o">
  <a:themeElements>
    <a:clrScheme name="Azul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Circuito</Template>
  <TotalTime>99</TotalTime>
  <Words>855</Words>
  <Application>Microsoft Office PowerPoint</Application>
  <PresentationFormat>Widescreen</PresentationFormat>
  <Paragraphs>251</Paragraphs>
  <Slides>20</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20</vt:i4>
      </vt:variant>
    </vt:vector>
  </HeadingPairs>
  <TitlesOfParts>
    <vt:vector size="27" baseType="lpstr">
      <vt:lpstr>Arial</vt:lpstr>
      <vt:lpstr>Calibri</vt:lpstr>
      <vt:lpstr>Comic Sans MS</vt:lpstr>
      <vt:lpstr>Times New Roman</vt:lpstr>
      <vt:lpstr>Trebuchet MS</vt:lpstr>
      <vt:lpstr>Tw Cen MT</vt:lpstr>
      <vt:lpstr>Circuito</vt:lpstr>
      <vt:lpstr> ENGLISH ACTIVITY</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Simple presente tense</vt:lpstr>
      <vt:lpstr>Simple presente tense</vt:lpstr>
      <vt:lpstr>Simple presente tense</vt:lpstr>
      <vt:lpstr>Simple presente tense –NEGATIVA</vt:lpstr>
      <vt:lpstr>Simple presente tense – INTERROGATIVA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ACTIVITY</dc:title>
  <dc:creator>Cristiane</dc:creator>
  <cp:lastModifiedBy>Cristiane</cp:lastModifiedBy>
  <cp:revision>12</cp:revision>
  <dcterms:created xsi:type="dcterms:W3CDTF">2016-06-12T19:25:51Z</dcterms:created>
  <dcterms:modified xsi:type="dcterms:W3CDTF">2016-06-12T21:05:34Z</dcterms:modified>
</cp:coreProperties>
</file>