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59" r:id="rId5"/>
    <p:sldId id="294" r:id="rId6"/>
    <p:sldId id="257" r:id="rId7"/>
    <p:sldId id="295" r:id="rId8"/>
    <p:sldId id="260" r:id="rId9"/>
    <p:sldId id="296" r:id="rId10"/>
    <p:sldId id="261" r:id="rId11"/>
    <p:sldId id="297" r:id="rId12"/>
    <p:sldId id="262" r:id="rId13"/>
    <p:sldId id="298" r:id="rId14"/>
    <p:sldId id="263" r:id="rId15"/>
    <p:sldId id="299" r:id="rId16"/>
    <p:sldId id="264" r:id="rId17"/>
    <p:sldId id="300" r:id="rId18"/>
    <p:sldId id="265" r:id="rId19"/>
    <p:sldId id="301" r:id="rId20"/>
    <p:sldId id="266" r:id="rId21"/>
    <p:sldId id="302" r:id="rId22"/>
    <p:sldId id="267" r:id="rId23"/>
    <p:sldId id="303" r:id="rId24"/>
    <p:sldId id="268" r:id="rId25"/>
    <p:sldId id="304" r:id="rId26"/>
    <p:sldId id="269" r:id="rId27"/>
    <p:sldId id="305" r:id="rId28"/>
    <p:sldId id="270" r:id="rId29"/>
    <p:sldId id="306" r:id="rId30"/>
    <p:sldId id="271" r:id="rId31"/>
    <p:sldId id="307" r:id="rId32"/>
    <p:sldId id="272" r:id="rId33"/>
    <p:sldId id="308" r:id="rId34"/>
    <p:sldId id="273" r:id="rId35"/>
    <p:sldId id="309" r:id="rId36"/>
    <p:sldId id="274" r:id="rId37"/>
    <p:sldId id="310" r:id="rId38"/>
    <p:sldId id="277" r:id="rId39"/>
    <p:sldId id="311" r:id="rId40"/>
    <p:sldId id="275" r:id="rId41"/>
    <p:sldId id="312" r:id="rId42"/>
    <p:sldId id="276" r:id="rId43"/>
    <p:sldId id="313" r:id="rId44"/>
    <p:sldId id="278" r:id="rId45"/>
    <p:sldId id="314" r:id="rId46"/>
    <p:sldId id="282" r:id="rId47"/>
    <p:sldId id="315" r:id="rId48"/>
    <p:sldId id="281" r:id="rId49"/>
    <p:sldId id="316" r:id="rId50"/>
    <p:sldId id="280" r:id="rId51"/>
    <p:sldId id="317" r:id="rId52"/>
    <p:sldId id="279" r:id="rId53"/>
    <p:sldId id="318" r:id="rId54"/>
    <p:sldId id="283" r:id="rId55"/>
    <p:sldId id="319" r:id="rId56"/>
    <p:sldId id="285" r:id="rId57"/>
    <p:sldId id="320" r:id="rId58"/>
    <p:sldId id="286" r:id="rId59"/>
    <p:sldId id="321" r:id="rId60"/>
    <p:sldId id="284" r:id="rId61"/>
    <p:sldId id="322" r:id="rId62"/>
    <p:sldId id="287" r:id="rId63"/>
    <p:sldId id="323" r:id="rId64"/>
    <p:sldId id="288" r:id="rId65"/>
    <p:sldId id="324" r:id="rId66"/>
    <p:sldId id="289" r:id="rId67"/>
    <p:sldId id="325" r:id="rId68"/>
    <p:sldId id="290" r:id="rId69"/>
    <p:sldId id="326" r:id="rId70"/>
    <p:sldId id="291" r:id="rId71"/>
    <p:sldId id="328" r:id="rId72"/>
    <p:sldId id="32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0" d="100"/>
          <a:sy n="60"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Anderson</a:t>
            </a:r>
            <a:endParaRPr lang="en-US" b="1" dirty="0">
              <a:latin typeface="Berlin Sans FB"/>
              <a:cs typeface="Calibri Light"/>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20" y="-1325562"/>
            <a:ext cx="9144000" cy="2387600"/>
          </a:xfrm>
        </p:spPr>
        <p:txBody>
          <a:bodyPr/>
          <a:lstStyle/>
          <a:p>
            <a:r>
              <a:rPr lang="en-US" b="1" dirty="0">
                <a:latin typeface="Berlin Sans FB"/>
                <a:cs typeface="Calibri Light"/>
              </a:rPr>
              <a:t>Papa Francisco</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lnSpcReduction="10000"/>
          </a:bodyPr>
          <a:lstStyle/>
          <a:p>
            <a:pPr algn="l"/>
            <a:r>
              <a:rPr lang="en-US" sz="3600" b="1" dirty="0">
                <a:cs typeface="Calibri"/>
              </a:rPr>
              <a:t>Name: </a:t>
            </a:r>
            <a:r>
              <a:rPr lang="pt-BR" sz="3600" dirty="0">
                <a:cs typeface="Calibri Light" panose="020F0302020204030204" pitchFamily="34" charset="0"/>
              </a:rPr>
              <a:t>Jorge Mario Bergoglio.</a:t>
            </a:r>
            <a:endParaRPr lang="en-US" sz="3600" dirty="0">
              <a:cs typeface="Calibri"/>
            </a:endParaRPr>
          </a:p>
          <a:p>
            <a:pPr algn="l"/>
            <a:r>
              <a:rPr lang="en-US" sz="3600" b="1" dirty="0">
                <a:cs typeface="Calibri"/>
              </a:rPr>
              <a:t>Nation: </a:t>
            </a:r>
            <a:r>
              <a:rPr lang="en-US" sz="3600" dirty="0">
                <a:cs typeface="Calibri"/>
              </a:rPr>
              <a:t>Argentine.</a:t>
            </a:r>
          </a:p>
          <a:p>
            <a:pPr algn="l"/>
            <a:r>
              <a:rPr lang="en-US" sz="3600" b="1" dirty="0">
                <a:cs typeface="Calibri"/>
              </a:rPr>
              <a:t>Birth: </a:t>
            </a:r>
            <a:r>
              <a:rPr lang="en-US" sz="3600" dirty="0">
                <a:cs typeface="Calibri"/>
              </a:rPr>
              <a:t>December 17th, 1932.</a:t>
            </a:r>
          </a:p>
          <a:p>
            <a:pPr algn="l"/>
            <a:r>
              <a:rPr lang="en-US" sz="3600" b="1" dirty="0">
                <a:cs typeface="Calibri"/>
              </a:rPr>
              <a:t>Age: </a:t>
            </a:r>
            <a:r>
              <a:rPr lang="en-US" sz="3600" dirty="0">
                <a:cs typeface="Calibri"/>
              </a:rPr>
              <a:t>82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Bishop, Archbishop and Pope.</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Son of Mario Bergoglio and Regina Maria. </a:t>
            </a:r>
            <a:endParaRPr lang="en-US" dirty="0">
              <a:cs typeface="Calibri"/>
            </a:endParaRPr>
          </a:p>
        </p:txBody>
      </p:sp>
      <p:pic>
        <p:nvPicPr>
          <p:cNvPr id="7" name="Imagem 6">
            <a:extLst>
              <a:ext uri="{FF2B5EF4-FFF2-40B4-BE49-F238E27FC236}">
                <a16:creationId xmlns:a16="http://schemas.microsoft.com/office/drawing/2014/main" xmlns="" id="{F8A14817-6C21-46D7-BE51-16508FF4D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014" y="314141"/>
            <a:ext cx="3114859" cy="3114859"/>
          </a:xfrm>
          <a:prstGeom prst="rect">
            <a:avLst/>
          </a:prstGeom>
        </p:spPr>
      </p:pic>
    </p:spTree>
    <p:extLst>
      <p:ext uri="{BB962C8B-B14F-4D97-AF65-F5344CB8AC3E}">
        <p14:creationId xmlns:p14="http://schemas.microsoft.com/office/powerpoint/2010/main" val="118933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Ana Alice</a:t>
            </a:r>
            <a:endParaRPr lang="en-US" b="1" dirty="0">
              <a:latin typeface="Berlin Sans FB"/>
              <a:cs typeface="Calibri Light"/>
            </a:endParaRPr>
          </a:p>
        </p:txBody>
      </p:sp>
    </p:spTree>
    <p:extLst>
      <p:ext uri="{BB962C8B-B14F-4D97-AF65-F5344CB8AC3E}">
        <p14:creationId xmlns:p14="http://schemas.microsoft.com/office/powerpoint/2010/main" val="2441001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err="1">
                <a:latin typeface="Berlin Sans FB"/>
                <a:cs typeface="Calibri Light"/>
              </a:rPr>
              <a:t>Lawliet</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10000"/>
          </a:bodyPr>
          <a:lstStyle/>
          <a:p>
            <a:pPr algn="l"/>
            <a:r>
              <a:rPr lang="en-US" sz="3600" b="1" dirty="0">
                <a:cs typeface="Calibri"/>
              </a:rPr>
              <a:t>Name: </a:t>
            </a:r>
            <a:r>
              <a:rPr lang="en-US" sz="3600" dirty="0" err="1">
                <a:cs typeface="Calibri"/>
              </a:rPr>
              <a:t>Lawliet</a:t>
            </a:r>
            <a:r>
              <a:rPr lang="en-US" sz="3600" dirty="0">
                <a:cs typeface="Calibri"/>
              </a:rPr>
              <a:t>.</a:t>
            </a:r>
          </a:p>
          <a:p>
            <a:pPr algn="l"/>
            <a:r>
              <a:rPr lang="en-US" sz="3600" b="1" dirty="0">
                <a:cs typeface="Calibri"/>
              </a:rPr>
              <a:t>Nation: </a:t>
            </a:r>
            <a:r>
              <a:rPr lang="en-US" sz="3600" dirty="0">
                <a:cs typeface="Calibri"/>
              </a:rPr>
              <a:t>England.</a:t>
            </a:r>
          </a:p>
          <a:p>
            <a:pPr algn="l"/>
            <a:r>
              <a:rPr lang="en-US" sz="3600" b="1" dirty="0">
                <a:cs typeface="Calibri"/>
              </a:rPr>
              <a:t>Birth: </a:t>
            </a:r>
            <a:r>
              <a:rPr lang="en-US" sz="3600" dirty="0">
                <a:cs typeface="Calibri"/>
              </a:rPr>
              <a:t>October, 31th.</a:t>
            </a:r>
          </a:p>
          <a:p>
            <a:pPr algn="l"/>
            <a:r>
              <a:rPr lang="en-US" sz="3600" b="1" dirty="0">
                <a:cs typeface="Calibri"/>
              </a:rPr>
              <a:t>Age: </a:t>
            </a:r>
            <a:r>
              <a:rPr lang="en-US" sz="3600" dirty="0">
                <a:cs typeface="Calibri"/>
              </a:rPr>
              <a:t>24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Private International Detective.</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I was killed by a serial killer named Kira by a heart attack.</a:t>
            </a:r>
            <a:endParaRPr lang="en-US" dirty="0">
              <a:cs typeface="Calibri"/>
            </a:endParaRPr>
          </a:p>
        </p:txBody>
      </p:sp>
      <p:pic>
        <p:nvPicPr>
          <p:cNvPr id="5" name="Imagem 4">
            <a:extLst>
              <a:ext uri="{FF2B5EF4-FFF2-40B4-BE49-F238E27FC236}">
                <a16:creationId xmlns:a16="http://schemas.microsoft.com/office/drawing/2014/main" xmlns="" id="{26264C82-9797-463B-8302-B201B5B6A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769" y="387725"/>
            <a:ext cx="3269924" cy="3269924"/>
          </a:xfrm>
          <a:prstGeom prst="rect">
            <a:avLst/>
          </a:prstGeom>
        </p:spPr>
      </p:pic>
    </p:spTree>
    <p:extLst>
      <p:ext uri="{BB962C8B-B14F-4D97-AF65-F5344CB8AC3E}">
        <p14:creationId xmlns:p14="http://schemas.microsoft.com/office/powerpoint/2010/main" val="423646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Andriel</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905" y="-1193800"/>
            <a:ext cx="9144000" cy="2387600"/>
          </a:xfrm>
        </p:spPr>
        <p:txBody>
          <a:bodyPr/>
          <a:lstStyle/>
          <a:p>
            <a:r>
              <a:rPr lang="en-US" b="1" dirty="0">
                <a:latin typeface="Berlin Sans FB"/>
                <a:cs typeface="Calibri Light"/>
              </a:rPr>
              <a:t>Light </a:t>
            </a:r>
            <a:r>
              <a:rPr lang="en-US" b="1" dirty="0" err="1">
                <a:latin typeface="Berlin Sans FB"/>
                <a:cs typeface="Calibri Light"/>
              </a:rPr>
              <a:t>Yagami</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Light </a:t>
            </a:r>
            <a:r>
              <a:rPr lang="en-US" sz="3600" dirty="0" err="1">
                <a:cs typeface="Calibri"/>
              </a:rPr>
              <a:t>Yagami</a:t>
            </a:r>
            <a:r>
              <a:rPr lang="en-US" sz="3600" dirty="0">
                <a:cs typeface="Calibri"/>
              </a:rPr>
              <a:t>.</a:t>
            </a:r>
          </a:p>
          <a:p>
            <a:pPr algn="l"/>
            <a:r>
              <a:rPr lang="en-US" sz="3600" b="1" dirty="0">
                <a:cs typeface="Calibri"/>
              </a:rPr>
              <a:t>Nation:  </a:t>
            </a:r>
            <a:r>
              <a:rPr lang="en-US" sz="3600" dirty="0">
                <a:cs typeface="Calibri"/>
              </a:rPr>
              <a:t>Japan, Japanese.</a:t>
            </a:r>
          </a:p>
          <a:p>
            <a:pPr algn="l"/>
            <a:r>
              <a:rPr lang="en-US" sz="3600" b="1" dirty="0">
                <a:cs typeface="Calibri"/>
              </a:rPr>
              <a:t>Birth: </a:t>
            </a:r>
            <a:r>
              <a:rPr lang="en-US" sz="3600" dirty="0">
                <a:cs typeface="Calibri"/>
              </a:rPr>
              <a:t>February 28th, 1986.</a:t>
            </a:r>
          </a:p>
          <a:p>
            <a:pPr algn="l"/>
            <a:r>
              <a:rPr lang="en-US" sz="3600" b="1" dirty="0">
                <a:cs typeface="Calibri"/>
              </a:rPr>
              <a:t>Died: </a:t>
            </a:r>
            <a:r>
              <a:rPr lang="en-US" sz="3600" dirty="0">
                <a:cs typeface="Calibri"/>
              </a:rPr>
              <a:t>January 28th, 2010.</a:t>
            </a:r>
          </a:p>
          <a:p>
            <a:pPr algn="l"/>
            <a:r>
              <a:rPr lang="en-US" sz="3600" b="1" dirty="0">
                <a:cs typeface="Calibri"/>
              </a:rPr>
              <a:t>Age: </a:t>
            </a:r>
            <a:r>
              <a:rPr lang="en-US" sz="3600" dirty="0">
                <a:cs typeface="Calibri"/>
              </a:rPr>
              <a:t>23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Detective and Kira.</a:t>
            </a:r>
          </a:p>
          <a:p>
            <a:pPr algn="l"/>
            <a:r>
              <a:rPr lang="en-US" sz="3600" b="1" dirty="0">
                <a:cs typeface="Calibri"/>
              </a:rPr>
              <a:t>Marital status: </a:t>
            </a:r>
            <a:r>
              <a:rPr lang="en-US" sz="3600" dirty="0">
                <a:cs typeface="Calibri"/>
              </a:rPr>
              <a:t>Was dating Misa </a:t>
            </a:r>
            <a:r>
              <a:rPr lang="en-US" sz="3600" dirty="0" err="1">
                <a:cs typeface="Calibri"/>
              </a:rPr>
              <a:t>Amane</a:t>
            </a:r>
            <a:r>
              <a:rPr lang="en-US" sz="3600" dirty="0">
                <a:cs typeface="Calibri"/>
              </a:rPr>
              <a:t>.</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Light had a "distorted" desire to become god, or somehow "divine," he had a genuine love for his family and a good intention to make the world "a better place."</a:t>
            </a:r>
          </a:p>
          <a:p>
            <a:pPr algn="l"/>
            <a:endParaRPr lang="en-US" dirty="0">
              <a:cs typeface="Calibri"/>
            </a:endParaRPr>
          </a:p>
        </p:txBody>
      </p:sp>
      <p:pic>
        <p:nvPicPr>
          <p:cNvPr id="5" name="Imagem 4">
            <a:extLst>
              <a:ext uri="{FF2B5EF4-FFF2-40B4-BE49-F238E27FC236}">
                <a16:creationId xmlns:a16="http://schemas.microsoft.com/office/drawing/2014/main" xmlns="" id="{3E3958AE-C366-48DF-9372-C31E426E95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1839" y="539552"/>
            <a:ext cx="3382801" cy="3429000"/>
          </a:xfrm>
          <a:prstGeom prst="rect">
            <a:avLst/>
          </a:prstGeom>
        </p:spPr>
      </p:pic>
    </p:spTree>
    <p:extLst>
      <p:ext uri="{BB962C8B-B14F-4D97-AF65-F5344CB8AC3E}">
        <p14:creationId xmlns:p14="http://schemas.microsoft.com/office/powerpoint/2010/main" val="1273862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André</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Stan Lee</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7500" lnSpcReduction="20000"/>
          </a:bodyPr>
          <a:lstStyle/>
          <a:p>
            <a:pPr algn="l"/>
            <a:r>
              <a:rPr lang="en-US" sz="3600" b="1" dirty="0">
                <a:cs typeface="Calibri"/>
              </a:rPr>
              <a:t>Name: </a:t>
            </a:r>
            <a:r>
              <a:rPr lang="en-US" sz="3600" dirty="0">
                <a:cs typeface="Calibri"/>
              </a:rPr>
              <a:t>Stanley Martin Lieber.</a:t>
            </a:r>
          </a:p>
          <a:p>
            <a:pPr algn="l"/>
            <a:r>
              <a:rPr lang="en-US" sz="3600" b="1" dirty="0">
                <a:cs typeface="Calibri"/>
              </a:rPr>
              <a:t>Nation: </a:t>
            </a:r>
            <a:r>
              <a:rPr lang="en-US" sz="3600" dirty="0">
                <a:cs typeface="Calibri"/>
              </a:rPr>
              <a:t>United States of America.</a:t>
            </a:r>
          </a:p>
          <a:p>
            <a:pPr algn="l"/>
            <a:r>
              <a:rPr lang="en-US" sz="3600" b="1" dirty="0">
                <a:cs typeface="Calibri"/>
              </a:rPr>
              <a:t>Birth: </a:t>
            </a:r>
            <a:r>
              <a:rPr lang="en-US" sz="3600" dirty="0">
                <a:cs typeface="Calibri"/>
              </a:rPr>
              <a:t>December 28th, 1922.</a:t>
            </a:r>
          </a:p>
          <a:p>
            <a:pPr algn="l"/>
            <a:r>
              <a:rPr lang="en-US" sz="3600" b="1" dirty="0">
                <a:cs typeface="Calibri"/>
              </a:rPr>
              <a:t>Died: </a:t>
            </a:r>
            <a:r>
              <a:rPr lang="en-US" sz="3600" dirty="0">
                <a:cs typeface="Calibri"/>
              </a:rPr>
              <a:t>November 12th, 2018.</a:t>
            </a:r>
          </a:p>
          <a:p>
            <a:pPr algn="l"/>
            <a:r>
              <a:rPr lang="en-US" sz="3600" b="1" dirty="0">
                <a:cs typeface="Calibri"/>
              </a:rPr>
              <a:t>Age: </a:t>
            </a:r>
            <a:r>
              <a:rPr lang="en-US" sz="3600" dirty="0">
                <a:cs typeface="Calibri"/>
              </a:rPr>
              <a:t>95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Comic book writer, editor, </a:t>
            </a:r>
          </a:p>
          <a:p>
            <a:pPr algn="l"/>
            <a:r>
              <a:rPr lang="en-US" sz="3600" dirty="0">
                <a:cs typeface="Calibri"/>
              </a:rPr>
              <a:t>publisher, producer.  </a:t>
            </a:r>
          </a:p>
          <a:p>
            <a:pPr algn="l"/>
            <a:r>
              <a:rPr lang="en-US" sz="3600" b="1" dirty="0">
                <a:cs typeface="Calibri"/>
              </a:rPr>
              <a:t>Marital status: </a:t>
            </a:r>
            <a:r>
              <a:rPr lang="en-US" sz="3600" dirty="0">
                <a:cs typeface="Calibri"/>
              </a:rPr>
              <a:t>Widower.</a:t>
            </a:r>
          </a:p>
          <a:p>
            <a:pPr algn="l"/>
            <a:r>
              <a:rPr lang="en-US" sz="3600" b="1" dirty="0">
                <a:cs typeface="Calibri"/>
              </a:rPr>
              <a:t>Children’s: </a:t>
            </a:r>
            <a:r>
              <a:rPr lang="en-US" sz="3600" dirty="0">
                <a:cs typeface="Calibri"/>
              </a:rPr>
              <a:t>Two.</a:t>
            </a:r>
          </a:p>
          <a:p>
            <a:pPr algn="l"/>
            <a:r>
              <a:rPr lang="en-US" sz="3600" b="1" dirty="0">
                <a:cs typeface="Calibri"/>
              </a:rPr>
              <a:t>Extra information: </a:t>
            </a:r>
            <a:r>
              <a:rPr lang="en-US" sz="3600" dirty="0">
                <a:cs typeface="Calibri"/>
              </a:rPr>
              <a:t>In collaboration with others at Marvel, he co-created numerous popular fictional characters, including superheroes, like Spider-Man, the X-Men and Iron Man, for example.</a:t>
            </a:r>
            <a:endParaRPr lang="en-US" dirty="0">
              <a:cs typeface="Calibri"/>
            </a:endParaRPr>
          </a:p>
        </p:txBody>
      </p:sp>
      <p:pic>
        <p:nvPicPr>
          <p:cNvPr id="5" name="Imagem 4">
            <a:extLst>
              <a:ext uri="{FF2B5EF4-FFF2-40B4-BE49-F238E27FC236}">
                <a16:creationId xmlns:a16="http://schemas.microsoft.com/office/drawing/2014/main" xmlns="" id="{1BB60E7D-6E79-481E-BAA9-B74F98641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441459"/>
            <a:ext cx="3144520" cy="3144520"/>
          </a:xfrm>
          <a:prstGeom prst="rect">
            <a:avLst/>
          </a:prstGeom>
        </p:spPr>
      </p:pic>
    </p:spTree>
    <p:extLst>
      <p:ext uri="{BB962C8B-B14F-4D97-AF65-F5344CB8AC3E}">
        <p14:creationId xmlns:p14="http://schemas.microsoft.com/office/powerpoint/2010/main" val="3638716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Felipe Martins</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32" y="-1232797"/>
            <a:ext cx="9144000" cy="2387600"/>
          </a:xfrm>
        </p:spPr>
        <p:txBody>
          <a:bodyPr/>
          <a:lstStyle/>
          <a:p>
            <a:r>
              <a:rPr lang="en-US" b="1" dirty="0">
                <a:latin typeface="Berlin Sans FB"/>
                <a:cs typeface="Calibri Light"/>
              </a:rPr>
              <a:t>Paul McCartney</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Paul McCartney.</a:t>
            </a:r>
          </a:p>
          <a:p>
            <a:pPr algn="l"/>
            <a:r>
              <a:rPr lang="en-US" sz="3600" b="1" dirty="0">
                <a:cs typeface="Calibri"/>
              </a:rPr>
              <a:t>Nation: </a:t>
            </a:r>
            <a:r>
              <a:rPr lang="en-US" sz="3600" dirty="0">
                <a:cs typeface="Calibri"/>
              </a:rPr>
              <a:t>England.</a:t>
            </a:r>
          </a:p>
          <a:p>
            <a:pPr algn="l"/>
            <a:r>
              <a:rPr lang="en-US" sz="3600" b="1" dirty="0">
                <a:cs typeface="Calibri"/>
              </a:rPr>
              <a:t>Birth: </a:t>
            </a:r>
            <a:r>
              <a:rPr lang="en-US" sz="3600" dirty="0">
                <a:cs typeface="Calibri"/>
              </a:rPr>
              <a:t>June 18th, 1942.</a:t>
            </a:r>
          </a:p>
          <a:p>
            <a:pPr algn="l"/>
            <a:r>
              <a:rPr lang="en-US" sz="3600" b="1" dirty="0">
                <a:cs typeface="Calibri"/>
              </a:rPr>
              <a:t>Age: </a:t>
            </a:r>
            <a:r>
              <a:rPr lang="en-US" sz="3600" dirty="0">
                <a:cs typeface="Calibri"/>
              </a:rPr>
              <a:t>76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Singer, song-</a:t>
            </a:r>
            <a:r>
              <a:rPr lang="en-US" sz="3600" dirty="0" err="1">
                <a:cs typeface="Calibri"/>
              </a:rPr>
              <a:t>writter</a:t>
            </a:r>
            <a:r>
              <a:rPr lang="en-US" sz="3600" dirty="0">
                <a:cs typeface="Calibri"/>
              </a:rPr>
              <a:t> </a:t>
            </a:r>
          </a:p>
          <a:p>
            <a:pPr algn="l"/>
            <a:r>
              <a:rPr lang="en-US" sz="3600" dirty="0">
                <a:cs typeface="Calibri"/>
              </a:rPr>
              <a:t>and film producer.</a:t>
            </a:r>
          </a:p>
          <a:p>
            <a:pPr algn="l"/>
            <a:r>
              <a:rPr lang="en-US" sz="3600" b="1" dirty="0">
                <a:cs typeface="Calibri"/>
              </a:rPr>
              <a:t>Marital status: </a:t>
            </a:r>
            <a:r>
              <a:rPr lang="en-US" sz="3600" dirty="0">
                <a:cs typeface="Calibri"/>
              </a:rPr>
              <a:t>Married to Nancy </a:t>
            </a:r>
            <a:r>
              <a:rPr lang="en-US" sz="3600" dirty="0" err="1">
                <a:cs typeface="Calibri"/>
              </a:rPr>
              <a:t>Shevell</a:t>
            </a:r>
            <a:r>
              <a:rPr lang="en-US" sz="3600" dirty="0">
                <a:cs typeface="Calibri"/>
              </a:rPr>
              <a:t>. </a:t>
            </a:r>
          </a:p>
          <a:p>
            <a:pPr algn="l"/>
            <a:r>
              <a:rPr lang="en-US" sz="3600" b="1" dirty="0">
                <a:cs typeface="Calibri"/>
              </a:rPr>
              <a:t>Children's: </a:t>
            </a:r>
            <a:r>
              <a:rPr lang="en-US" sz="3600" dirty="0">
                <a:cs typeface="Calibri"/>
              </a:rPr>
              <a:t>Mary, Stella, James, Heather and Beatrice.</a:t>
            </a:r>
          </a:p>
          <a:p>
            <a:pPr algn="l"/>
            <a:r>
              <a:rPr lang="en-US" sz="3600" b="1" dirty="0">
                <a:cs typeface="Calibri"/>
              </a:rPr>
              <a:t>Extra information: </a:t>
            </a:r>
            <a:r>
              <a:rPr lang="en-US" sz="3600" dirty="0">
                <a:cs typeface="Calibri"/>
              </a:rPr>
              <a:t>Paul McCartney was a member of The Beatles, his songwriting partnership with John Lennon remains the most successful in history.</a:t>
            </a:r>
          </a:p>
          <a:p>
            <a:pPr algn="l"/>
            <a:endParaRPr lang="en-US" dirty="0">
              <a:cs typeface="Calibri"/>
            </a:endParaRPr>
          </a:p>
        </p:txBody>
      </p:sp>
      <p:pic>
        <p:nvPicPr>
          <p:cNvPr id="5" name="Imagem 4">
            <a:extLst>
              <a:ext uri="{FF2B5EF4-FFF2-40B4-BE49-F238E27FC236}">
                <a16:creationId xmlns:a16="http://schemas.microsoft.com/office/drawing/2014/main" xmlns="" id="{84E7AD19-9306-4D85-9550-A7A61226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931" y="474013"/>
            <a:ext cx="3251790" cy="3382779"/>
          </a:xfrm>
          <a:prstGeom prst="rect">
            <a:avLst/>
          </a:prstGeom>
        </p:spPr>
      </p:pic>
    </p:spTree>
    <p:extLst>
      <p:ext uri="{BB962C8B-B14F-4D97-AF65-F5344CB8AC3E}">
        <p14:creationId xmlns:p14="http://schemas.microsoft.com/office/powerpoint/2010/main" val="173981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Isabelle</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Lucas Lira</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a:bodyPr>
          <a:lstStyle/>
          <a:p>
            <a:pPr algn="l"/>
            <a:r>
              <a:rPr lang="en-US" sz="3600" b="1" dirty="0">
                <a:cs typeface="Calibri"/>
              </a:rPr>
              <a:t>Name:</a:t>
            </a:r>
            <a:r>
              <a:rPr lang="en-US" sz="3600" dirty="0">
                <a:cs typeface="Calibri"/>
              </a:rPr>
              <a:t> Lucas Lira Soares.</a:t>
            </a:r>
          </a:p>
          <a:p>
            <a:pPr algn="l"/>
            <a:r>
              <a:rPr lang="en-US" sz="3600" b="1" dirty="0">
                <a:cs typeface="Calibri"/>
              </a:rPr>
              <a:t>Nation:</a:t>
            </a:r>
            <a:r>
              <a:rPr lang="en-US" sz="3600" dirty="0">
                <a:cs typeface="Calibri"/>
              </a:rPr>
              <a:t> Brazilian.</a:t>
            </a:r>
          </a:p>
          <a:p>
            <a:pPr algn="l"/>
            <a:r>
              <a:rPr lang="en-US" sz="3600" b="1" dirty="0">
                <a:cs typeface="Calibri"/>
              </a:rPr>
              <a:t>Birth: </a:t>
            </a:r>
            <a:r>
              <a:rPr lang="en-US" sz="3600" dirty="0">
                <a:cs typeface="Calibri"/>
              </a:rPr>
              <a:t>April 16, 1994.</a:t>
            </a:r>
          </a:p>
          <a:p>
            <a:pPr algn="l"/>
            <a:r>
              <a:rPr lang="en-US" sz="3600" b="1" dirty="0">
                <a:cs typeface="Calibri"/>
              </a:rPr>
              <a:t>Age:</a:t>
            </a:r>
            <a:r>
              <a:rPr lang="en-US" sz="3600" dirty="0">
                <a:cs typeface="Calibri"/>
              </a:rPr>
              <a:t> 24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Youtuber. </a:t>
            </a:r>
          </a:p>
          <a:p>
            <a:pPr algn="l"/>
            <a:r>
              <a:rPr lang="en-US" sz="3600" b="1" dirty="0">
                <a:cs typeface="Calibri"/>
              </a:rPr>
              <a:t>Marital status:</a:t>
            </a:r>
            <a:r>
              <a:rPr lang="en-US" sz="3600" dirty="0">
                <a:cs typeface="Calibri"/>
              </a:rPr>
              <a:t> Dating to </a:t>
            </a:r>
            <a:r>
              <a:rPr lang="en-US" sz="3600" dirty="0" err="1">
                <a:cs typeface="Calibri"/>
              </a:rPr>
              <a:t>Sunaika</a:t>
            </a:r>
            <a:r>
              <a:rPr lang="en-US" sz="3600" dirty="0">
                <a:cs typeface="Calibri"/>
              </a:rPr>
              <a:t> Bruna.</a:t>
            </a:r>
          </a:p>
          <a:p>
            <a:pPr algn="l"/>
            <a:r>
              <a:rPr lang="en-US" sz="3600" b="1" dirty="0">
                <a:cs typeface="Calibri"/>
              </a:rPr>
              <a:t>Children's:</a:t>
            </a:r>
            <a:r>
              <a:rPr lang="en-US" sz="3600" dirty="0">
                <a:cs typeface="Calibri"/>
              </a:rPr>
              <a:t> None.</a:t>
            </a:r>
          </a:p>
          <a:p>
            <a:pPr algn="l"/>
            <a:r>
              <a:rPr lang="en-US" sz="3600" b="1" dirty="0">
                <a:cs typeface="Calibri"/>
              </a:rPr>
              <a:t>Extra information:</a:t>
            </a:r>
            <a:r>
              <a:rPr lang="en-US" sz="3600" dirty="0">
                <a:cs typeface="Calibri"/>
              </a:rPr>
              <a:t> He has a dog named slinky.</a:t>
            </a:r>
          </a:p>
          <a:p>
            <a:endParaRPr lang="en-US" dirty="0">
              <a:cs typeface="Calibri"/>
            </a:endParaRPr>
          </a:p>
        </p:txBody>
      </p:sp>
      <p:pic>
        <p:nvPicPr>
          <p:cNvPr id="4" name="Picture 4" descr="A person wearing sunglasses&#10;&#10;Description generated with very high confidence">
            <a:extLst>
              <a:ext uri="{FF2B5EF4-FFF2-40B4-BE49-F238E27FC236}">
                <a16:creationId xmlns:a16="http://schemas.microsoft.com/office/drawing/2014/main" xmlns="" id="{D48B9F10-0BDD-4530-9EAA-7145EB2118FB}"/>
              </a:ext>
            </a:extLst>
          </p:cNvPr>
          <p:cNvPicPr>
            <a:picLocks noChangeAspect="1"/>
          </p:cNvPicPr>
          <p:nvPr/>
        </p:nvPicPr>
        <p:blipFill>
          <a:blip r:embed="rId2"/>
          <a:stretch>
            <a:fillRect/>
          </a:stretch>
        </p:blipFill>
        <p:spPr>
          <a:xfrm>
            <a:off x="8353888" y="919420"/>
            <a:ext cx="3253100" cy="3253100"/>
          </a:xfrm>
          <a:prstGeom prst="rect">
            <a:avLst/>
          </a:prstGeom>
        </p:spPr>
      </p:pic>
    </p:spTree>
    <p:extLst>
      <p:ext uri="{BB962C8B-B14F-4D97-AF65-F5344CB8AC3E}">
        <p14:creationId xmlns:p14="http://schemas.microsoft.com/office/powerpoint/2010/main" val="3977281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719" y="-1332678"/>
            <a:ext cx="9144000" cy="2387600"/>
          </a:xfrm>
        </p:spPr>
        <p:txBody>
          <a:bodyPr/>
          <a:lstStyle/>
          <a:p>
            <a:r>
              <a:rPr lang="en-US" b="1" dirty="0">
                <a:latin typeface="Berlin Sans FB"/>
                <a:cs typeface="Calibri Light"/>
              </a:rPr>
              <a:t>Ariana Grande</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Ariana Grande-Butera.</a:t>
            </a:r>
          </a:p>
          <a:p>
            <a:pPr algn="l"/>
            <a:r>
              <a:rPr lang="en-US" sz="3600" b="1" dirty="0">
                <a:cs typeface="Calibri"/>
              </a:rPr>
              <a:t>Nation: </a:t>
            </a:r>
            <a:r>
              <a:rPr lang="en-US" sz="3600" dirty="0">
                <a:cs typeface="Calibri"/>
              </a:rPr>
              <a:t>Boca Raton-Florida/United States.</a:t>
            </a:r>
          </a:p>
          <a:p>
            <a:pPr algn="l"/>
            <a:r>
              <a:rPr lang="en-US" sz="3600" b="1" dirty="0">
                <a:cs typeface="Calibri"/>
              </a:rPr>
              <a:t>Birth: </a:t>
            </a:r>
            <a:r>
              <a:rPr lang="en-US" sz="3600" dirty="0">
                <a:cs typeface="Calibri"/>
              </a:rPr>
              <a:t>June 26th, 1993.</a:t>
            </a:r>
          </a:p>
          <a:p>
            <a:pPr algn="l"/>
            <a:r>
              <a:rPr lang="en-US" sz="3600" b="1" dirty="0">
                <a:cs typeface="Calibri"/>
              </a:rPr>
              <a:t>Age: </a:t>
            </a:r>
            <a:r>
              <a:rPr lang="en-US" sz="3600" dirty="0">
                <a:cs typeface="Calibri"/>
              </a:rPr>
              <a:t>25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American actress, </a:t>
            </a:r>
          </a:p>
          <a:p>
            <a:pPr algn="l"/>
            <a:r>
              <a:rPr lang="en-US" sz="3600" dirty="0">
                <a:cs typeface="Calibri"/>
              </a:rPr>
              <a:t>singer, songwriter and presenter.</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Began his career in 2008;  Also known as the princess of pop;  Won a Grammy/Six nominations.</a:t>
            </a:r>
            <a:endParaRPr lang="en-US" dirty="0">
              <a:cs typeface="Calibri"/>
            </a:endParaRPr>
          </a:p>
        </p:txBody>
      </p:sp>
      <p:pic>
        <p:nvPicPr>
          <p:cNvPr id="5" name="Imagem 4">
            <a:extLst>
              <a:ext uri="{FF2B5EF4-FFF2-40B4-BE49-F238E27FC236}">
                <a16:creationId xmlns:a16="http://schemas.microsoft.com/office/drawing/2014/main" xmlns="" id="{D54BF9DD-5CB2-4DBF-A6EA-D3C869D1A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07" y="512579"/>
            <a:ext cx="3159613" cy="3159613"/>
          </a:xfrm>
          <a:prstGeom prst="rect">
            <a:avLst/>
          </a:prstGeom>
        </p:spPr>
      </p:pic>
    </p:spTree>
    <p:extLst>
      <p:ext uri="{BB962C8B-B14F-4D97-AF65-F5344CB8AC3E}">
        <p14:creationId xmlns:p14="http://schemas.microsoft.com/office/powerpoint/2010/main" val="392199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Manoel</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63" y="-1121375"/>
            <a:ext cx="9144000" cy="2387600"/>
          </a:xfrm>
        </p:spPr>
        <p:txBody>
          <a:bodyPr/>
          <a:lstStyle/>
          <a:p>
            <a:r>
              <a:rPr lang="en-US" b="1" dirty="0">
                <a:latin typeface="Berlin Sans FB"/>
                <a:cs typeface="Calibri Light"/>
              </a:rPr>
              <a:t>Andrew James</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a:bodyPr>
          <a:lstStyle/>
          <a:p>
            <a:pPr algn="l"/>
            <a:r>
              <a:rPr lang="en-US" sz="3600" b="1" dirty="0">
                <a:cs typeface="Calibri"/>
              </a:rPr>
              <a:t>Name: </a:t>
            </a:r>
            <a:r>
              <a:rPr lang="en-US" sz="3600" dirty="0">
                <a:cs typeface="Calibri"/>
              </a:rPr>
              <a:t>Andrew James Clutterbuck.</a:t>
            </a:r>
          </a:p>
          <a:p>
            <a:pPr algn="l"/>
            <a:r>
              <a:rPr lang="en-US" sz="3600" b="1" dirty="0">
                <a:cs typeface="Calibri"/>
              </a:rPr>
              <a:t>Nation: </a:t>
            </a:r>
            <a:r>
              <a:rPr lang="en-US" sz="3600" dirty="0">
                <a:cs typeface="Calibri"/>
              </a:rPr>
              <a:t>United Kingdom.</a:t>
            </a:r>
          </a:p>
          <a:p>
            <a:pPr algn="l"/>
            <a:r>
              <a:rPr lang="en-US" sz="3600" b="1" dirty="0">
                <a:cs typeface="Calibri"/>
              </a:rPr>
              <a:t>Birth: </a:t>
            </a:r>
            <a:r>
              <a:rPr lang="en-US" sz="3600" dirty="0">
                <a:cs typeface="Calibri"/>
              </a:rPr>
              <a:t>September 14th,1973.</a:t>
            </a:r>
          </a:p>
          <a:p>
            <a:pPr algn="l"/>
            <a:r>
              <a:rPr lang="en-US" sz="3600" b="1" dirty="0">
                <a:cs typeface="Calibri"/>
              </a:rPr>
              <a:t>Age: </a:t>
            </a:r>
            <a:r>
              <a:rPr lang="en-US" sz="3600" dirty="0">
                <a:cs typeface="Calibri"/>
              </a:rPr>
              <a:t>45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Actor.</a:t>
            </a:r>
          </a:p>
          <a:p>
            <a:pPr algn="l"/>
            <a:r>
              <a:rPr lang="en-US" sz="3600" b="1" dirty="0">
                <a:cs typeface="Calibri"/>
              </a:rPr>
              <a:t>Marital status: </a:t>
            </a:r>
            <a:r>
              <a:rPr lang="en-US" sz="3600" dirty="0">
                <a:cs typeface="Calibri"/>
              </a:rPr>
              <a:t>Married to Gael Anderson.</a:t>
            </a:r>
          </a:p>
          <a:p>
            <a:pPr algn="l"/>
            <a:r>
              <a:rPr lang="en-US" sz="3600" b="1" dirty="0">
                <a:cs typeface="Calibri"/>
              </a:rPr>
              <a:t>Children’s: </a:t>
            </a:r>
            <a:r>
              <a:rPr lang="en-US" sz="3600" dirty="0">
                <a:cs typeface="Calibri"/>
              </a:rPr>
              <a:t>Two.</a:t>
            </a:r>
          </a:p>
          <a:p>
            <a:pPr algn="l"/>
            <a:r>
              <a:rPr lang="en-US" sz="3600" b="1" dirty="0">
                <a:cs typeface="Calibri"/>
              </a:rPr>
              <a:t>Extra information: </a:t>
            </a:r>
            <a:r>
              <a:rPr lang="en-US" sz="3600" dirty="0">
                <a:cs typeface="Calibri"/>
              </a:rPr>
              <a:t>Without any information.</a:t>
            </a:r>
            <a:endParaRPr lang="en-US" dirty="0">
              <a:cs typeface="Calibri"/>
            </a:endParaRPr>
          </a:p>
        </p:txBody>
      </p:sp>
      <p:pic>
        <p:nvPicPr>
          <p:cNvPr id="10" name="Imagem 9">
            <a:extLst>
              <a:ext uri="{FF2B5EF4-FFF2-40B4-BE49-F238E27FC236}">
                <a16:creationId xmlns:a16="http://schemas.microsoft.com/office/drawing/2014/main" xmlns="" id="{7977E1CE-2198-4354-9CA9-6FA5B7A6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206" y="553720"/>
            <a:ext cx="3575645" cy="3575645"/>
          </a:xfrm>
          <a:prstGeom prst="rect">
            <a:avLst/>
          </a:prstGeom>
        </p:spPr>
      </p:pic>
    </p:spTree>
    <p:extLst>
      <p:ext uri="{BB962C8B-B14F-4D97-AF65-F5344CB8AC3E}">
        <p14:creationId xmlns:p14="http://schemas.microsoft.com/office/powerpoint/2010/main" val="212503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Maria Isabelle</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err="1">
                <a:latin typeface="Berlin Sans FB"/>
                <a:cs typeface="Calibri Light"/>
              </a:rPr>
              <a:t>Jooheon</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0000" lnSpcReduction="20000"/>
          </a:bodyPr>
          <a:lstStyle/>
          <a:p>
            <a:pPr algn="l"/>
            <a:r>
              <a:rPr lang="en-US" sz="3600" b="1" dirty="0">
                <a:cs typeface="Calibri"/>
              </a:rPr>
              <a:t>Name: </a:t>
            </a:r>
            <a:r>
              <a:rPr lang="en-US" sz="3600" dirty="0">
                <a:cs typeface="Calibri"/>
              </a:rPr>
              <a:t>Lee </a:t>
            </a:r>
            <a:r>
              <a:rPr lang="en-US" sz="3600" dirty="0" err="1">
                <a:cs typeface="Calibri"/>
              </a:rPr>
              <a:t>Hojoon</a:t>
            </a:r>
            <a:r>
              <a:rPr lang="en-US" sz="3600" dirty="0">
                <a:cs typeface="Calibri"/>
              </a:rPr>
              <a:t>.</a:t>
            </a:r>
          </a:p>
          <a:p>
            <a:pPr algn="l"/>
            <a:r>
              <a:rPr lang="en-US" sz="3600" b="1" dirty="0">
                <a:cs typeface="Calibri"/>
              </a:rPr>
              <a:t>Nation: </a:t>
            </a:r>
            <a:r>
              <a:rPr lang="en-US" sz="3600" dirty="0">
                <a:cs typeface="Calibri"/>
              </a:rPr>
              <a:t>South Korea.</a:t>
            </a:r>
          </a:p>
          <a:p>
            <a:pPr algn="l"/>
            <a:r>
              <a:rPr lang="en-US" sz="3600" b="1" dirty="0">
                <a:cs typeface="Calibri"/>
              </a:rPr>
              <a:t>Birth: </a:t>
            </a:r>
            <a:r>
              <a:rPr lang="en-US" sz="3600" dirty="0">
                <a:cs typeface="Calibri"/>
              </a:rPr>
              <a:t>October 6th, 1994.</a:t>
            </a:r>
          </a:p>
          <a:p>
            <a:pPr algn="l"/>
            <a:r>
              <a:rPr lang="en-US" sz="3600" b="1" dirty="0">
                <a:cs typeface="Calibri"/>
              </a:rPr>
              <a:t>Age: </a:t>
            </a:r>
            <a:r>
              <a:rPr lang="en-US" sz="3600" dirty="0">
                <a:cs typeface="Calibri"/>
              </a:rPr>
              <a:t>24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Rapper, lyricist, songwriter, </a:t>
            </a:r>
          </a:p>
          <a:p>
            <a:pPr algn="l"/>
            <a:r>
              <a:rPr lang="en-US" sz="3600" dirty="0">
                <a:cs typeface="Calibri"/>
              </a:rPr>
              <a:t>arranger, producer.</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He is a member of the South Korean male group </a:t>
            </a:r>
            <a:r>
              <a:rPr lang="en-US" sz="3600" dirty="0" err="1">
                <a:cs typeface="Calibri"/>
              </a:rPr>
              <a:t>Monsta</a:t>
            </a:r>
            <a:r>
              <a:rPr lang="en-US" sz="3600" dirty="0">
                <a:cs typeface="Calibri"/>
              </a:rPr>
              <a:t> X he is part of rap line. he participated in the fourth season of the rap competition Show me the </a:t>
            </a:r>
            <a:r>
              <a:rPr lang="en-US" sz="3600" dirty="0" err="1">
                <a:cs typeface="Calibri"/>
              </a:rPr>
              <a:t>money.he</a:t>
            </a:r>
            <a:r>
              <a:rPr lang="en-US" sz="3600" dirty="0">
                <a:cs typeface="Calibri"/>
              </a:rPr>
              <a:t> participated as co-lyricist in ten songs on the album The Clan Part 2.5 which reached the top position in the position of the Billboard World Records Album and second place in the Gaon Album </a:t>
            </a:r>
            <a:r>
              <a:rPr lang="en-US" sz="3600" dirty="0" err="1">
                <a:cs typeface="Calibri"/>
              </a:rPr>
              <a:t>Album</a:t>
            </a:r>
            <a:r>
              <a:rPr lang="en-US" sz="3600" dirty="0">
                <a:cs typeface="Calibri"/>
              </a:rPr>
              <a:t> in South Korea.</a:t>
            </a:r>
            <a:endParaRPr lang="en-US" dirty="0">
              <a:cs typeface="Calibri"/>
            </a:endParaRPr>
          </a:p>
        </p:txBody>
      </p:sp>
      <p:pic>
        <p:nvPicPr>
          <p:cNvPr id="5" name="Imagem 4">
            <a:extLst>
              <a:ext uri="{FF2B5EF4-FFF2-40B4-BE49-F238E27FC236}">
                <a16:creationId xmlns:a16="http://schemas.microsoft.com/office/drawing/2014/main" xmlns="" id="{39C6E17F-D1D4-466E-86CA-0A69B61EA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117" y="424450"/>
            <a:ext cx="3516359" cy="3516359"/>
          </a:xfrm>
          <a:prstGeom prst="rect">
            <a:avLst/>
          </a:prstGeom>
        </p:spPr>
      </p:pic>
    </p:spTree>
    <p:extLst>
      <p:ext uri="{BB962C8B-B14F-4D97-AF65-F5344CB8AC3E}">
        <p14:creationId xmlns:p14="http://schemas.microsoft.com/office/powerpoint/2010/main" val="1368030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Gilliard</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err="1">
                <a:latin typeface="Berlin Sans FB"/>
                <a:cs typeface="Calibri Light"/>
              </a:rPr>
              <a:t>Felps</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a:bodyPr>
          <a:lstStyle/>
          <a:p>
            <a:pPr algn="l"/>
            <a:r>
              <a:rPr lang="en-US" sz="3600" b="1" dirty="0">
                <a:cs typeface="Calibri"/>
              </a:rPr>
              <a:t>Name: </a:t>
            </a:r>
            <a:r>
              <a:rPr lang="pt-BR" sz="3600" dirty="0"/>
              <a:t>Felipe.</a:t>
            </a:r>
            <a:endParaRPr lang="en-US" sz="3600" dirty="0">
              <a:cs typeface="Calibri"/>
            </a:endParaRPr>
          </a:p>
          <a:p>
            <a:pPr algn="l"/>
            <a:r>
              <a:rPr lang="en-US" sz="3600" b="1" dirty="0">
                <a:cs typeface="Calibri"/>
              </a:rPr>
              <a:t>Nation: </a:t>
            </a:r>
            <a:r>
              <a:rPr lang="pt-BR" sz="3600" dirty="0"/>
              <a:t>Americana (SP), </a:t>
            </a:r>
            <a:r>
              <a:rPr lang="pt-BR" sz="3600" dirty="0" err="1"/>
              <a:t>Brazilian</a:t>
            </a:r>
            <a:r>
              <a:rPr lang="pt-BR" sz="3600" dirty="0"/>
              <a:t>. </a:t>
            </a:r>
            <a:endParaRPr lang="en-US" sz="3600" dirty="0">
              <a:cs typeface="Calibri"/>
            </a:endParaRPr>
          </a:p>
          <a:p>
            <a:pPr algn="l"/>
            <a:r>
              <a:rPr lang="en-US" sz="3600" b="1" dirty="0">
                <a:cs typeface="Calibri"/>
              </a:rPr>
              <a:t>Birth: </a:t>
            </a:r>
            <a:r>
              <a:rPr lang="pt-BR" sz="3600" dirty="0" err="1"/>
              <a:t>June</a:t>
            </a:r>
            <a:r>
              <a:rPr lang="pt-BR" sz="3600" dirty="0"/>
              <a:t> 5th, 1994.</a:t>
            </a:r>
            <a:endParaRPr lang="en-US" sz="3600" dirty="0">
              <a:cs typeface="Calibri"/>
            </a:endParaRPr>
          </a:p>
          <a:p>
            <a:pPr algn="l"/>
            <a:r>
              <a:rPr lang="en-US" sz="3600" b="1" dirty="0">
                <a:cs typeface="Calibri"/>
              </a:rPr>
              <a:t>Age: </a:t>
            </a:r>
            <a:r>
              <a:rPr lang="en-US" sz="3600" dirty="0">
                <a:cs typeface="Calibri"/>
              </a:rPr>
              <a:t>24 years old.</a:t>
            </a:r>
          </a:p>
          <a:p>
            <a:pPr algn="l"/>
            <a:r>
              <a:rPr lang="en-US" sz="3600" b="1" dirty="0">
                <a:cs typeface="Calibri"/>
              </a:rPr>
              <a:t>Profession/</a:t>
            </a:r>
            <a:r>
              <a:rPr lang="en-US" sz="3600" b="1" dirty="0" err="1">
                <a:cs typeface="Calibri"/>
              </a:rPr>
              <a:t>Ocupation</a:t>
            </a:r>
            <a:r>
              <a:rPr lang="en-US" sz="3600" b="1" dirty="0">
                <a:cs typeface="Calibri"/>
              </a:rPr>
              <a:t>: </a:t>
            </a:r>
            <a:r>
              <a:rPr lang="pt-BR" sz="3600" dirty="0"/>
              <a:t>Youtuber </a:t>
            </a:r>
          </a:p>
          <a:p>
            <a:pPr algn="l"/>
            <a:r>
              <a:rPr lang="pt-BR" sz="3600" dirty="0" err="1"/>
              <a:t>and</a:t>
            </a:r>
            <a:r>
              <a:rPr lang="pt-BR" sz="3600" dirty="0"/>
              <a:t> </a:t>
            </a:r>
            <a:r>
              <a:rPr lang="pt-BR" sz="3600" dirty="0" err="1"/>
              <a:t>Streamer</a:t>
            </a:r>
            <a:r>
              <a:rPr lang="pt-BR" sz="3600" dirty="0"/>
              <a:t>.</a:t>
            </a:r>
            <a:endParaRPr lang="en-US" sz="3600" dirty="0">
              <a:cs typeface="Calibri"/>
            </a:endParaRPr>
          </a:p>
          <a:p>
            <a:pPr algn="l"/>
            <a:r>
              <a:rPr lang="en-US" sz="3600" b="1" dirty="0">
                <a:cs typeface="Calibri"/>
              </a:rPr>
              <a:t>Marital status: </a:t>
            </a:r>
            <a:r>
              <a:rPr lang="pt-BR" sz="3600" dirty="0" err="1"/>
              <a:t>Dating</a:t>
            </a:r>
            <a:r>
              <a:rPr lang="pt-BR" sz="3600" dirty="0"/>
              <a:t> </a:t>
            </a:r>
            <a:r>
              <a:rPr lang="pt-BR" sz="3600" dirty="0" err="1"/>
              <a:t>to</a:t>
            </a:r>
            <a:r>
              <a:rPr lang="pt-BR" sz="3600" dirty="0"/>
              <a:t> Gabi. </a:t>
            </a:r>
            <a:endParaRPr lang="en-US" sz="3600" dirty="0">
              <a:cs typeface="Calibri"/>
            </a:endParaRPr>
          </a:p>
          <a:p>
            <a:pPr algn="l"/>
            <a:r>
              <a:rPr lang="en-US" sz="3600" b="1" dirty="0">
                <a:cs typeface="Calibri"/>
              </a:rPr>
              <a:t>Children’s: </a:t>
            </a:r>
            <a:r>
              <a:rPr lang="en-US" sz="3600" dirty="0">
                <a:cs typeface="Calibri"/>
              </a:rPr>
              <a:t>None.</a:t>
            </a:r>
          </a:p>
          <a:p>
            <a:pPr algn="l"/>
            <a:r>
              <a:rPr lang="en-US" sz="3600" b="1" dirty="0">
                <a:cs typeface="Calibri"/>
              </a:rPr>
              <a:t>Extra information: </a:t>
            </a:r>
            <a:r>
              <a:rPr lang="pt-BR" sz="3600" dirty="0" err="1"/>
              <a:t>He’s</a:t>
            </a:r>
            <a:r>
              <a:rPr lang="pt-BR" sz="3600" dirty="0"/>
              <a:t> </a:t>
            </a:r>
            <a:r>
              <a:rPr lang="pt-BR" sz="3600" dirty="0" err="1"/>
              <a:t>very</a:t>
            </a:r>
            <a:r>
              <a:rPr lang="pt-BR" sz="3600" dirty="0"/>
              <a:t> </a:t>
            </a:r>
            <a:r>
              <a:rPr lang="pt-BR" sz="3600" dirty="0" err="1"/>
              <a:t>cute</a:t>
            </a:r>
            <a:r>
              <a:rPr lang="pt-BR" sz="3600" dirty="0"/>
              <a:t>, </a:t>
            </a:r>
            <a:r>
              <a:rPr lang="pt-BR" sz="3600" dirty="0" err="1"/>
              <a:t>but</a:t>
            </a:r>
            <a:r>
              <a:rPr lang="pt-BR" sz="3600" dirty="0"/>
              <a:t> </a:t>
            </a:r>
            <a:r>
              <a:rPr lang="pt-BR" sz="3600" dirty="0" err="1"/>
              <a:t>does’t</a:t>
            </a:r>
            <a:r>
              <a:rPr lang="pt-BR" sz="3600" dirty="0"/>
              <a:t> </a:t>
            </a:r>
            <a:r>
              <a:rPr lang="pt-BR" sz="3600" dirty="0" err="1"/>
              <a:t>accept</a:t>
            </a:r>
            <a:r>
              <a:rPr lang="pt-BR" sz="3600" dirty="0"/>
              <a:t>.</a:t>
            </a:r>
            <a:endParaRPr lang="en-US" dirty="0">
              <a:cs typeface="Calibri"/>
            </a:endParaRPr>
          </a:p>
        </p:txBody>
      </p:sp>
      <p:pic>
        <p:nvPicPr>
          <p:cNvPr id="5" name="Imagem 4">
            <a:extLst>
              <a:ext uri="{FF2B5EF4-FFF2-40B4-BE49-F238E27FC236}">
                <a16:creationId xmlns:a16="http://schemas.microsoft.com/office/drawing/2014/main" xmlns="" id="{8B6E5C75-0335-4039-8806-0C38DB41B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978" y="711323"/>
            <a:ext cx="3429000" cy="3429000"/>
          </a:xfrm>
          <a:prstGeom prst="rect">
            <a:avLst/>
          </a:prstGeom>
        </p:spPr>
      </p:pic>
    </p:spTree>
    <p:extLst>
      <p:ext uri="{BB962C8B-B14F-4D97-AF65-F5344CB8AC3E}">
        <p14:creationId xmlns:p14="http://schemas.microsoft.com/office/powerpoint/2010/main" val="2219033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Felipe de </a:t>
            </a:r>
            <a:r>
              <a:rPr lang="en-US" b="1" dirty="0" err="1" smtClean="0">
                <a:latin typeface="Berlin Sans FB"/>
                <a:cs typeface="Calibri Light"/>
              </a:rPr>
              <a:t>Azevedo</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Messi</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Lionel Andres Messi.</a:t>
            </a:r>
          </a:p>
          <a:p>
            <a:pPr algn="l"/>
            <a:r>
              <a:rPr lang="en-US" sz="3600" b="1" dirty="0">
                <a:cs typeface="Calibri"/>
              </a:rPr>
              <a:t>Nation: </a:t>
            </a:r>
            <a:r>
              <a:rPr lang="en-US" sz="3600" dirty="0">
                <a:cs typeface="Calibri"/>
              </a:rPr>
              <a:t>Argentine.</a:t>
            </a:r>
          </a:p>
          <a:p>
            <a:pPr algn="l"/>
            <a:r>
              <a:rPr lang="en-US" sz="3600" b="1" dirty="0">
                <a:cs typeface="Calibri"/>
              </a:rPr>
              <a:t>Birth: </a:t>
            </a:r>
            <a:r>
              <a:rPr lang="en-US" sz="3600" dirty="0">
                <a:cs typeface="Calibri"/>
              </a:rPr>
              <a:t>June 24th, 1987.</a:t>
            </a:r>
          </a:p>
          <a:p>
            <a:pPr algn="l"/>
            <a:r>
              <a:rPr lang="en-US" sz="3600" b="1" dirty="0">
                <a:cs typeface="Calibri"/>
              </a:rPr>
              <a:t>Age: </a:t>
            </a:r>
            <a:r>
              <a:rPr lang="en-US" sz="3600" dirty="0">
                <a:cs typeface="Calibri"/>
              </a:rPr>
              <a:t>31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Play soccer.</a:t>
            </a:r>
          </a:p>
          <a:p>
            <a:pPr algn="l"/>
            <a:r>
              <a:rPr lang="en-US" sz="3600" b="1" dirty="0">
                <a:cs typeface="Calibri"/>
              </a:rPr>
              <a:t>Marital status: </a:t>
            </a:r>
            <a:r>
              <a:rPr lang="en-US" sz="3600" dirty="0">
                <a:cs typeface="Calibri"/>
              </a:rPr>
              <a:t>Married to Antonella.</a:t>
            </a:r>
          </a:p>
          <a:p>
            <a:pPr algn="l"/>
            <a:r>
              <a:rPr lang="en-US" sz="3600" b="1" dirty="0">
                <a:cs typeface="Calibri"/>
              </a:rPr>
              <a:t>Children’s: </a:t>
            </a:r>
            <a:r>
              <a:rPr lang="en-US" sz="3600" dirty="0">
                <a:cs typeface="Calibri"/>
              </a:rPr>
              <a:t>Three.</a:t>
            </a:r>
          </a:p>
          <a:p>
            <a:pPr algn="l"/>
            <a:r>
              <a:rPr lang="en-US" sz="3600" b="1" dirty="0">
                <a:cs typeface="Calibri"/>
              </a:rPr>
              <a:t>Extra information: </a:t>
            </a:r>
            <a:r>
              <a:rPr lang="en-US" sz="3600" dirty="0">
                <a:cs typeface="Calibri"/>
              </a:rPr>
              <a:t>He has won 5 times the prize for best player in the world, plays for Barcelona, ​​where he has won several titles, where he is also the shirt 10 and the captain.</a:t>
            </a:r>
            <a:endParaRPr lang="en-US" dirty="0">
              <a:cs typeface="Calibri"/>
            </a:endParaRPr>
          </a:p>
        </p:txBody>
      </p:sp>
      <p:pic>
        <p:nvPicPr>
          <p:cNvPr id="5" name="Imagem 4">
            <a:extLst>
              <a:ext uri="{FF2B5EF4-FFF2-40B4-BE49-F238E27FC236}">
                <a16:creationId xmlns:a16="http://schemas.microsoft.com/office/drawing/2014/main" xmlns="" id="{83E0D9EA-7E13-4C44-9328-EFE6580D64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031" y="665270"/>
            <a:ext cx="3253666" cy="3253666"/>
          </a:xfrm>
          <a:prstGeom prst="rect">
            <a:avLst/>
          </a:prstGeom>
        </p:spPr>
      </p:pic>
    </p:spTree>
    <p:extLst>
      <p:ext uri="{BB962C8B-B14F-4D97-AF65-F5344CB8AC3E}">
        <p14:creationId xmlns:p14="http://schemas.microsoft.com/office/powerpoint/2010/main" val="1469193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David</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Victor </a:t>
            </a:r>
            <a:r>
              <a:rPr lang="en-US" b="1" dirty="0" err="1" smtClean="0">
                <a:latin typeface="Berlin Sans FB"/>
                <a:cs typeface="Calibri Light"/>
              </a:rPr>
              <a:t>Danilo</a:t>
            </a:r>
            <a:endParaRPr lang="en-US" b="1" dirty="0">
              <a:latin typeface="Berlin Sans FB"/>
              <a:cs typeface="Calibri Light"/>
            </a:endParaRPr>
          </a:p>
        </p:txBody>
      </p:sp>
    </p:spTree>
    <p:extLst>
      <p:ext uri="{BB962C8B-B14F-4D97-AF65-F5344CB8AC3E}">
        <p14:creationId xmlns:p14="http://schemas.microsoft.com/office/powerpoint/2010/main" val="1027949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76" y="-1232797"/>
            <a:ext cx="9144000" cy="2387600"/>
          </a:xfrm>
        </p:spPr>
        <p:txBody>
          <a:bodyPr/>
          <a:lstStyle/>
          <a:p>
            <a:r>
              <a:rPr lang="en-US" b="1" dirty="0">
                <a:latin typeface="Berlin Sans FB"/>
                <a:cs typeface="Calibri Light"/>
              </a:rPr>
              <a:t>Freddie Mercury</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7500" lnSpcReduction="20000"/>
          </a:bodyPr>
          <a:lstStyle/>
          <a:p>
            <a:pPr algn="l"/>
            <a:r>
              <a:rPr lang="en-US" sz="3600" b="1" dirty="0">
                <a:cs typeface="Calibri"/>
              </a:rPr>
              <a:t>Name: </a:t>
            </a:r>
            <a:r>
              <a:rPr lang="en-US" sz="3600" dirty="0">
                <a:cs typeface="Calibri"/>
              </a:rPr>
              <a:t>Freddie Mercury.</a:t>
            </a:r>
          </a:p>
          <a:p>
            <a:pPr algn="l"/>
            <a:r>
              <a:rPr lang="en-US" sz="3600" b="1" dirty="0">
                <a:cs typeface="Calibri"/>
              </a:rPr>
              <a:t>Nation: </a:t>
            </a:r>
            <a:r>
              <a:rPr lang="en-US" sz="3600" dirty="0" err="1">
                <a:cs typeface="Calibri"/>
              </a:rPr>
              <a:t>Tanzânia</a:t>
            </a:r>
            <a:r>
              <a:rPr lang="en-US" sz="3600" dirty="0">
                <a:cs typeface="Calibri"/>
              </a:rPr>
              <a:t>.</a:t>
            </a:r>
          </a:p>
          <a:p>
            <a:pPr algn="l"/>
            <a:r>
              <a:rPr lang="en-US" sz="3600" b="1" dirty="0">
                <a:cs typeface="Calibri"/>
              </a:rPr>
              <a:t>Birth: </a:t>
            </a:r>
            <a:r>
              <a:rPr lang="en-US" sz="3600" dirty="0">
                <a:cs typeface="Calibri"/>
              </a:rPr>
              <a:t>September 5th, 1946.</a:t>
            </a:r>
          </a:p>
          <a:p>
            <a:pPr algn="l"/>
            <a:r>
              <a:rPr lang="en-US" sz="3600" b="1" dirty="0">
                <a:cs typeface="Calibri"/>
              </a:rPr>
              <a:t>Died: </a:t>
            </a:r>
            <a:r>
              <a:rPr lang="en-US" sz="3600" dirty="0">
                <a:cs typeface="Calibri"/>
              </a:rPr>
              <a:t>November 24th, 1991.</a:t>
            </a:r>
            <a:endParaRPr lang="en-US" sz="3600" b="1" dirty="0">
              <a:cs typeface="Calibri"/>
            </a:endParaRPr>
          </a:p>
          <a:p>
            <a:pPr algn="l"/>
            <a:r>
              <a:rPr lang="en-US" sz="3600" b="1" dirty="0">
                <a:cs typeface="Calibri"/>
              </a:rPr>
              <a:t>Age: </a:t>
            </a:r>
            <a:r>
              <a:rPr lang="en-US" sz="3600" dirty="0">
                <a:cs typeface="Calibri"/>
              </a:rPr>
              <a:t>45 years old.</a:t>
            </a:r>
            <a:endParaRPr lang="en-US" sz="3600" b="1" dirty="0">
              <a:cs typeface="Calibri"/>
            </a:endParaRP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 </a:t>
            </a:r>
            <a:r>
              <a:rPr lang="en-US" sz="3600" dirty="0" err="1">
                <a:cs typeface="Calibri"/>
              </a:rPr>
              <a:t>Komponist</a:t>
            </a:r>
            <a:r>
              <a:rPr lang="en-US" sz="3600" dirty="0">
                <a:cs typeface="Calibri"/>
              </a:rPr>
              <a:t>, </a:t>
            </a:r>
            <a:r>
              <a:rPr lang="en-US" sz="3600" dirty="0" err="1">
                <a:cs typeface="Calibri"/>
              </a:rPr>
              <a:t>Komponist</a:t>
            </a:r>
            <a:r>
              <a:rPr lang="en-US" sz="3600" dirty="0">
                <a:cs typeface="Calibri"/>
              </a:rPr>
              <a:t>, </a:t>
            </a:r>
          </a:p>
          <a:p>
            <a:pPr algn="l"/>
            <a:r>
              <a:rPr lang="en-US" sz="3600" dirty="0">
                <a:cs typeface="Calibri"/>
              </a:rPr>
              <a:t>Singer-Songwriter, Texter, Pianist, Organist, </a:t>
            </a:r>
          </a:p>
          <a:p>
            <a:pPr algn="l"/>
            <a:r>
              <a:rPr lang="en-US" sz="3600" dirty="0">
                <a:cs typeface="Calibri"/>
              </a:rPr>
              <a:t>Keyboarder.</a:t>
            </a:r>
          </a:p>
          <a:p>
            <a:pPr algn="l"/>
            <a:r>
              <a:rPr lang="en-US" sz="3600" b="1" dirty="0">
                <a:cs typeface="Calibri"/>
              </a:rPr>
              <a:t>Marital status: </a:t>
            </a:r>
            <a:r>
              <a:rPr lang="en-US" sz="3600" dirty="0">
                <a:cs typeface="Calibri"/>
              </a:rPr>
              <a:t>Without any information.</a:t>
            </a:r>
          </a:p>
          <a:p>
            <a:pPr algn="l"/>
            <a:r>
              <a:rPr lang="en-US" sz="3600" b="1" dirty="0">
                <a:cs typeface="Calibri"/>
              </a:rPr>
              <a:t>Children’s: </a:t>
            </a:r>
            <a:r>
              <a:rPr lang="en-US" sz="3600" dirty="0">
                <a:cs typeface="Calibri"/>
              </a:rPr>
              <a:t>Without any information.</a:t>
            </a:r>
          </a:p>
          <a:p>
            <a:pPr algn="l"/>
            <a:r>
              <a:rPr lang="en-US" sz="3600" b="1" dirty="0">
                <a:cs typeface="Calibri"/>
              </a:rPr>
              <a:t>Extra information: </a:t>
            </a:r>
            <a:r>
              <a:rPr lang="en-US" sz="3600" dirty="0">
                <a:cs typeface="Calibri"/>
              </a:rPr>
              <a:t>Farrokh Bulsara or as he is known Freddie Mercury has always been judged by his sexuality and never said anything to the respect.</a:t>
            </a:r>
            <a:endParaRPr lang="en-US" dirty="0">
              <a:cs typeface="Calibri"/>
            </a:endParaRPr>
          </a:p>
        </p:txBody>
      </p:sp>
      <p:pic>
        <p:nvPicPr>
          <p:cNvPr id="5" name="Imagem 4">
            <a:extLst>
              <a:ext uri="{FF2B5EF4-FFF2-40B4-BE49-F238E27FC236}">
                <a16:creationId xmlns:a16="http://schemas.microsoft.com/office/drawing/2014/main" xmlns="" id="{AA6F681A-5B53-4A87-A284-0486DCBC6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446" y="530662"/>
            <a:ext cx="3635195" cy="3147258"/>
          </a:xfrm>
          <a:prstGeom prst="rect">
            <a:avLst/>
          </a:prstGeom>
        </p:spPr>
      </p:pic>
    </p:spTree>
    <p:extLst>
      <p:ext uri="{BB962C8B-B14F-4D97-AF65-F5344CB8AC3E}">
        <p14:creationId xmlns:p14="http://schemas.microsoft.com/office/powerpoint/2010/main" val="1307821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David Gabriel</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969" y="-1325562"/>
            <a:ext cx="9144000" cy="2387600"/>
          </a:xfrm>
        </p:spPr>
        <p:txBody>
          <a:bodyPr/>
          <a:lstStyle/>
          <a:p>
            <a:r>
              <a:rPr lang="en-US" b="1" dirty="0">
                <a:latin typeface="Berlin Sans FB"/>
                <a:cs typeface="Calibri Light"/>
              </a:rPr>
              <a:t>Travis Scott</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0000" lnSpcReduction="20000"/>
          </a:bodyPr>
          <a:lstStyle/>
          <a:p>
            <a:pPr algn="l"/>
            <a:r>
              <a:rPr lang="en-US" sz="3600" b="1" dirty="0">
                <a:cs typeface="Calibri"/>
              </a:rPr>
              <a:t>Name: </a:t>
            </a:r>
            <a:r>
              <a:rPr lang="en-US" sz="3600" dirty="0">
                <a:cs typeface="Calibri"/>
              </a:rPr>
              <a:t>Jacques Berman Webster II .</a:t>
            </a:r>
          </a:p>
          <a:p>
            <a:pPr algn="l"/>
            <a:r>
              <a:rPr lang="en-US" sz="3600" b="1" dirty="0">
                <a:cs typeface="Calibri"/>
              </a:rPr>
              <a:t>Nation: </a:t>
            </a:r>
            <a:r>
              <a:rPr lang="en-US" sz="3600" dirty="0">
                <a:cs typeface="Calibri"/>
              </a:rPr>
              <a:t>American.</a:t>
            </a:r>
          </a:p>
          <a:p>
            <a:pPr algn="l"/>
            <a:r>
              <a:rPr lang="en-US" sz="3600" b="1" dirty="0">
                <a:cs typeface="Calibri"/>
              </a:rPr>
              <a:t>Birth: </a:t>
            </a:r>
            <a:r>
              <a:rPr lang="en-US" sz="3600" dirty="0">
                <a:cs typeface="Calibri"/>
              </a:rPr>
              <a:t>April 30th, 1991</a:t>
            </a:r>
          </a:p>
          <a:p>
            <a:pPr algn="l"/>
            <a:r>
              <a:rPr lang="en-US" sz="3600" b="1" dirty="0">
                <a:cs typeface="Calibri"/>
              </a:rPr>
              <a:t>Age: </a:t>
            </a:r>
            <a:r>
              <a:rPr lang="en-US" sz="3600" dirty="0">
                <a:cs typeface="Calibri"/>
              </a:rPr>
              <a:t>27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Rapper, singer, songwriter </a:t>
            </a:r>
          </a:p>
          <a:p>
            <a:pPr algn="l"/>
            <a:r>
              <a:rPr lang="en-US" sz="3600" dirty="0">
                <a:cs typeface="Calibri"/>
              </a:rPr>
              <a:t>and music producer.</a:t>
            </a:r>
          </a:p>
          <a:p>
            <a:pPr algn="l"/>
            <a:r>
              <a:rPr lang="en-US" sz="3600" b="1" dirty="0">
                <a:cs typeface="Calibri"/>
              </a:rPr>
              <a:t>Marital status: </a:t>
            </a:r>
            <a:r>
              <a:rPr lang="en-US" sz="3600" dirty="0">
                <a:cs typeface="Calibri"/>
              </a:rPr>
              <a:t>Date with Kylie Jenner.</a:t>
            </a:r>
          </a:p>
          <a:p>
            <a:pPr algn="l"/>
            <a:r>
              <a:rPr lang="en-US" sz="3600" b="1" dirty="0">
                <a:cs typeface="Calibri"/>
              </a:rPr>
              <a:t>Children’s: </a:t>
            </a:r>
            <a:r>
              <a:rPr lang="en-US" sz="3600" dirty="0" err="1">
                <a:cs typeface="Calibri"/>
              </a:rPr>
              <a:t>Stormi</a:t>
            </a:r>
            <a:r>
              <a:rPr lang="en-US" sz="3600" dirty="0">
                <a:cs typeface="Calibri"/>
              </a:rPr>
              <a:t> Webster</a:t>
            </a:r>
          </a:p>
          <a:p>
            <a:pPr algn="l"/>
            <a:r>
              <a:rPr lang="en-US" sz="3600" b="1" dirty="0">
                <a:cs typeface="Calibri"/>
              </a:rPr>
              <a:t>Extra information: </a:t>
            </a:r>
            <a:r>
              <a:rPr lang="en-US" sz="3600" dirty="0">
                <a:cs typeface="Calibri"/>
              </a:rPr>
              <a:t>Jacques Webster was born in Houston, Texas. He grew up in Missouri City, a middle-class city on the southwest border of Houston. Scott lived with his grandmother, but later moved to the suburbs, where his father had a business of his own. He studied elementary school in a private school and graduated from high school at Elkins High School, a public school, at age seventeen. </a:t>
            </a:r>
            <a:endParaRPr lang="en-US" dirty="0">
              <a:cs typeface="Calibri"/>
            </a:endParaRPr>
          </a:p>
        </p:txBody>
      </p:sp>
      <p:pic>
        <p:nvPicPr>
          <p:cNvPr id="5" name="Imagem 4">
            <a:extLst>
              <a:ext uri="{FF2B5EF4-FFF2-40B4-BE49-F238E27FC236}">
                <a16:creationId xmlns:a16="http://schemas.microsoft.com/office/drawing/2014/main" xmlns="" id="{51EB10B6-0FBB-47BF-9507-996709EC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779" y="581462"/>
            <a:ext cx="3275330" cy="3275330"/>
          </a:xfrm>
          <a:prstGeom prst="rect">
            <a:avLst/>
          </a:prstGeom>
        </p:spPr>
      </p:pic>
    </p:spTree>
    <p:extLst>
      <p:ext uri="{BB962C8B-B14F-4D97-AF65-F5344CB8AC3E}">
        <p14:creationId xmlns:p14="http://schemas.microsoft.com/office/powerpoint/2010/main" val="4014599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Ana Caroline</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Raquel</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a:bodyPr>
          <a:lstStyle/>
          <a:p>
            <a:pPr algn="l"/>
            <a:r>
              <a:rPr lang="en-US" sz="3600" b="1" dirty="0">
                <a:cs typeface="Calibri"/>
              </a:rPr>
              <a:t>Name: </a:t>
            </a:r>
            <a:r>
              <a:rPr lang="en-US" sz="3600" dirty="0">
                <a:cs typeface="Calibri"/>
              </a:rPr>
              <a:t>Anna Raquel.</a:t>
            </a: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a:cs typeface="Calibri"/>
              </a:rPr>
              <a:t>April 21th, 2012.</a:t>
            </a:r>
          </a:p>
          <a:p>
            <a:pPr algn="l"/>
            <a:r>
              <a:rPr lang="en-US" sz="3600" b="1" dirty="0">
                <a:cs typeface="Calibri"/>
              </a:rPr>
              <a:t>Age: </a:t>
            </a:r>
            <a:r>
              <a:rPr lang="en-US" sz="3600" dirty="0">
                <a:cs typeface="Calibri"/>
              </a:rPr>
              <a:t>06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Student.</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She is my sister.</a:t>
            </a:r>
            <a:endParaRPr lang="en-US" dirty="0">
              <a:cs typeface="Calibri"/>
            </a:endParaRPr>
          </a:p>
        </p:txBody>
      </p:sp>
      <p:pic>
        <p:nvPicPr>
          <p:cNvPr id="5" name="Imagem 4">
            <a:extLst>
              <a:ext uri="{FF2B5EF4-FFF2-40B4-BE49-F238E27FC236}">
                <a16:creationId xmlns:a16="http://schemas.microsoft.com/office/drawing/2014/main" xmlns="" id="{1A197802-D979-43EA-80DA-799550707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395" y="868998"/>
            <a:ext cx="3218155" cy="3218155"/>
          </a:xfrm>
          <a:prstGeom prst="rect">
            <a:avLst/>
          </a:prstGeom>
        </p:spPr>
      </p:pic>
    </p:spTree>
    <p:extLst>
      <p:ext uri="{BB962C8B-B14F-4D97-AF65-F5344CB8AC3E}">
        <p14:creationId xmlns:p14="http://schemas.microsoft.com/office/powerpoint/2010/main" val="402751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a:latin typeface="Berlin Sans FB"/>
                <a:cs typeface="Calibri Light"/>
              </a:rPr>
              <a:t>Á</a:t>
            </a:r>
            <a:r>
              <a:rPr lang="en-US" b="1" dirty="0" smtClean="0">
                <a:latin typeface="Berlin Sans FB"/>
                <a:cs typeface="Calibri Light"/>
              </a:rPr>
              <a:t>lvaro</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 y="-1232797"/>
            <a:ext cx="9144000" cy="2387600"/>
          </a:xfrm>
        </p:spPr>
        <p:txBody>
          <a:bodyPr/>
          <a:lstStyle/>
          <a:p>
            <a:r>
              <a:rPr lang="en-US" b="1" dirty="0" err="1">
                <a:latin typeface="Berlin Sans FB"/>
                <a:cs typeface="Calibri Light"/>
              </a:rPr>
              <a:t>Fábio</a:t>
            </a:r>
            <a:r>
              <a:rPr lang="en-US" b="1" dirty="0">
                <a:latin typeface="Berlin Sans FB"/>
                <a:cs typeface="Calibri Light"/>
              </a:rPr>
              <a:t> </a:t>
            </a:r>
            <a:r>
              <a:rPr lang="en-US" b="1" dirty="0" err="1">
                <a:latin typeface="Berlin Sans FB"/>
                <a:cs typeface="Calibri Light"/>
              </a:rPr>
              <a:t>Assunção</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err="1">
                <a:cs typeface="Calibri"/>
              </a:rPr>
              <a:t>Fábio</a:t>
            </a:r>
            <a:r>
              <a:rPr lang="en-US" sz="3600" dirty="0">
                <a:cs typeface="Calibri"/>
              </a:rPr>
              <a:t> </a:t>
            </a:r>
            <a:r>
              <a:rPr lang="en-US" sz="3600" dirty="0" err="1">
                <a:cs typeface="Calibri"/>
              </a:rPr>
              <a:t>Assunção</a:t>
            </a:r>
            <a:r>
              <a:rPr lang="en-US" sz="3600" dirty="0">
                <a:cs typeface="Calibri"/>
              </a:rPr>
              <a:t> Pinto.</a:t>
            </a: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a:cs typeface="Calibri"/>
              </a:rPr>
              <a:t>August 10th, 1971.</a:t>
            </a:r>
          </a:p>
          <a:p>
            <a:pPr algn="l"/>
            <a:r>
              <a:rPr lang="en-US" sz="3600" b="1" dirty="0">
                <a:cs typeface="Calibri"/>
              </a:rPr>
              <a:t>Age: </a:t>
            </a:r>
            <a:r>
              <a:rPr lang="en-US" sz="3600" dirty="0">
                <a:cs typeface="Calibri"/>
              </a:rPr>
              <a:t>47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Actor.</a:t>
            </a:r>
          </a:p>
          <a:p>
            <a:pPr algn="l"/>
            <a:r>
              <a:rPr lang="en-US" sz="3600" b="1" dirty="0">
                <a:cs typeface="Calibri"/>
              </a:rPr>
              <a:t>Marital status: </a:t>
            </a:r>
            <a:r>
              <a:rPr lang="en-US" sz="3600" dirty="0">
                <a:cs typeface="Calibri"/>
              </a:rPr>
              <a:t>Divorced.</a:t>
            </a:r>
          </a:p>
          <a:p>
            <a:pPr algn="l"/>
            <a:r>
              <a:rPr lang="en-US" sz="3600" b="1" dirty="0">
                <a:cs typeface="Calibri"/>
              </a:rPr>
              <a:t>Children’s: </a:t>
            </a:r>
            <a:r>
              <a:rPr lang="en-US" sz="3600" dirty="0" smtClean="0">
                <a:cs typeface="Calibri"/>
              </a:rPr>
              <a:t>Three</a:t>
            </a:r>
            <a:r>
              <a:rPr lang="en-US" sz="3600" dirty="0">
                <a:cs typeface="Calibri"/>
              </a:rPr>
              <a:t>.</a:t>
            </a:r>
          </a:p>
          <a:p>
            <a:pPr algn="l"/>
            <a:r>
              <a:rPr lang="en-US" sz="3600" b="1" dirty="0">
                <a:cs typeface="Calibri"/>
              </a:rPr>
              <a:t>Extra information: </a:t>
            </a:r>
            <a:r>
              <a:rPr lang="en-US" sz="3600" dirty="0" err="1">
                <a:cs typeface="Calibri"/>
              </a:rPr>
              <a:t>Fábio</a:t>
            </a:r>
            <a:r>
              <a:rPr lang="en-US" sz="3600" dirty="0">
                <a:cs typeface="Calibri"/>
              </a:rPr>
              <a:t> </a:t>
            </a:r>
            <a:r>
              <a:rPr lang="en-US" sz="3600" dirty="0" err="1">
                <a:cs typeface="Calibri"/>
              </a:rPr>
              <a:t>Assunção</a:t>
            </a:r>
            <a:r>
              <a:rPr lang="en-US" sz="3600" dirty="0">
                <a:cs typeface="Calibri"/>
              </a:rPr>
              <a:t> is an actor and Brazilian theater director, widely known for his work on soap operas by Globo Network. He won several awards for his performance on television.</a:t>
            </a:r>
            <a:endParaRPr lang="en-US" dirty="0">
              <a:cs typeface="Calibri"/>
            </a:endParaRPr>
          </a:p>
        </p:txBody>
      </p:sp>
      <p:pic>
        <p:nvPicPr>
          <p:cNvPr id="5" name="Imagem 4">
            <a:extLst>
              <a:ext uri="{FF2B5EF4-FFF2-40B4-BE49-F238E27FC236}">
                <a16:creationId xmlns:a16="http://schemas.microsoft.com/office/drawing/2014/main" xmlns="" id="{456263C7-DDE3-4A0C-BB62-DF2E35A4F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711200"/>
            <a:ext cx="3464560" cy="3464560"/>
          </a:xfrm>
          <a:prstGeom prst="rect">
            <a:avLst/>
          </a:prstGeom>
        </p:spPr>
      </p:pic>
    </p:spTree>
    <p:extLst>
      <p:ext uri="{BB962C8B-B14F-4D97-AF65-F5344CB8AC3E}">
        <p14:creationId xmlns:p14="http://schemas.microsoft.com/office/powerpoint/2010/main" val="2258779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Mayane</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Justin Bieber</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lnSpcReduction="10000"/>
          </a:bodyPr>
          <a:lstStyle/>
          <a:p>
            <a:pPr algn="l"/>
            <a:r>
              <a:rPr lang="en-US" sz="3600" b="1" dirty="0">
                <a:cs typeface="Calibri"/>
              </a:rPr>
              <a:t>Name: </a:t>
            </a:r>
            <a:r>
              <a:rPr lang="en-US" sz="3600" dirty="0">
                <a:cs typeface="Calibri"/>
              </a:rPr>
              <a:t>Justin Drew Bieber</a:t>
            </a:r>
          </a:p>
          <a:p>
            <a:pPr algn="l"/>
            <a:r>
              <a:rPr lang="en-US" sz="3600" b="1" dirty="0">
                <a:cs typeface="Calibri"/>
              </a:rPr>
              <a:t>Nation: </a:t>
            </a:r>
            <a:r>
              <a:rPr lang="en-US" sz="3600" dirty="0">
                <a:cs typeface="Calibri"/>
              </a:rPr>
              <a:t>London, </a:t>
            </a:r>
            <a:r>
              <a:rPr lang="en-US" sz="3600" dirty="0" err="1">
                <a:cs typeface="Calibri"/>
              </a:rPr>
              <a:t>Canadá</a:t>
            </a:r>
            <a:r>
              <a:rPr lang="en-US" sz="3600" dirty="0">
                <a:cs typeface="Calibri"/>
              </a:rPr>
              <a:t>.</a:t>
            </a:r>
          </a:p>
          <a:p>
            <a:pPr algn="l"/>
            <a:r>
              <a:rPr lang="en-US" sz="3600" b="1" dirty="0">
                <a:cs typeface="Calibri"/>
              </a:rPr>
              <a:t>Birth: </a:t>
            </a:r>
            <a:r>
              <a:rPr lang="en-US" sz="3600" dirty="0">
                <a:cs typeface="Calibri"/>
              </a:rPr>
              <a:t>March 1st, 1994</a:t>
            </a:r>
          </a:p>
          <a:p>
            <a:pPr algn="l"/>
            <a:r>
              <a:rPr lang="en-US" sz="3600" b="1" dirty="0">
                <a:cs typeface="Calibri"/>
              </a:rPr>
              <a:t>Age: </a:t>
            </a:r>
            <a:r>
              <a:rPr lang="en-US" sz="3600" dirty="0">
                <a:cs typeface="Calibri"/>
              </a:rPr>
              <a:t>25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Singer</a:t>
            </a:r>
          </a:p>
          <a:p>
            <a:pPr algn="l"/>
            <a:r>
              <a:rPr lang="en-US" sz="3600" b="1" dirty="0">
                <a:cs typeface="Calibri"/>
              </a:rPr>
              <a:t>Marital status: </a:t>
            </a:r>
            <a:r>
              <a:rPr lang="en-US" sz="3600" dirty="0">
                <a:cs typeface="Calibri"/>
              </a:rPr>
              <a:t>Engaged to Hailey Baldwin.</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I'm from the fish sign, I'm learned to sing </a:t>
            </a:r>
            <a:r>
              <a:rPr lang="en-US" sz="3600" dirty="0" err="1">
                <a:cs typeface="Calibri"/>
              </a:rPr>
              <a:t>whithout</a:t>
            </a:r>
            <a:r>
              <a:rPr lang="en-US" sz="3600" dirty="0">
                <a:cs typeface="Calibri"/>
              </a:rPr>
              <a:t> a music lesson.</a:t>
            </a:r>
            <a:endParaRPr lang="en-US" dirty="0">
              <a:cs typeface="Calibri"/>
            </a:endParaRPr>
          </a:p>
        </p:txBody>
      </p:sp>
      <p:pic>
        <p:nvPicPr>
          <p:cNvPr id="5" name="Imagem 4">
            <a:extLst>
              <a:ext uri="{FF2B5EF4-FFF2-40B4-BE49-F238E27FC236}">
                <a16:creationId xmlns:a16="http://schemas.microsoft.com/office/drawing/2014/main" xmlns="" id="{C421CD06-CA56-4561-ACBA-CB78BB139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440" y="534472"/>
            <a:ext cx="3322320" cy="3322320"/>
          </a:xfrm>
          <a:prstGeom prst="rect">
            <a:avLst/>
          </a:prstGeom>
        </p:spPr>
      </p:pic>
    </p:spTree>
    <p:extLst>
      <p:ext uri="{BB962C8B-B14F-4D97-AF65-F5344CB8AC3E}">
        <p14:creationId xmlns:p14="http://schemas.microsoft.com/office/powerpoint/2010/main" val="2040270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Matheus</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Gagarin</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Yuri </a:t>
            </a:r>
            <a:r>
              <a:rPr lang="en-US" sz="3600" dirty="0" err="1">
                <a:cs typeface="Calibri"/>
              </a:rPr>
              <a:t>Alekseievitch</a:t>
            </a:r>
            <a:r>
              <a:rPr lang="en-US" sz="3600" dirty="0">
                <a:cs typeface="Calibri"/>
              </a:rPr>
              <a:t> Gagarin.</a:t>
            </a:r>
          </a:p>
          <a:p>
            <a:pPr algn="l"/>
            <a:r>
              <a:rPr lang="en-US" sz="3600" b="1" dirty="0">
                <a:cs typeface="Calibri"/>
              </a:rPr>
              <a:t>Nation: </a:t>
            </a:r>
            <a:r>
              <a:rPr lang="en-US" sz="3600" dirty="0">
                <a:cs typeface="Calibri"/>
              </a:rPr>
              <a:t>Soviet Union.  </a:t>
            </a:r>
          </a:p>
          <a:p>
            <a:pPr algn="l"/>
            <a:r>
              <a:rPr lang="en-US" sz="3600" b="1" dirty="0">
                <a:cs typeface="Calibri"/>
              </a:rPr>
              <a:t>Birth: </a:t>
            </a:r>
            <a:r>
              <a:rPr lang="en-US" sz="3600" dirty="0">
                <a:cs typeface="Calibri"/>
              </a:rPr>
              <a:t>March 9th, 1934.</a:t>
            </a:r>
          </a:p>
          <a:p>
            <a:pPr algn="l"/>
            <a:r>
              <a:rPr lang="en-US" sz="3600" b="1" dirty="0">
                <a:cs typeface="Calibri"/>
              </a:rPr>
              <a:t>Died: </a:t>
            </a:r>
            <a:r>
              <a:rPr lang="en-US" sz="3600" dirty="0">
                <a:cs typeface="Calibri"/>
              </a:rPr>
              <a:t>March 27th, 1968.</a:t>
            </a:r>
          </a:p>
          <a:p>
            <a:pPr algn="l"/>
            <a:r>
              <a:rPr lang="en-US" sz="3600" b="1" dirty="0">
                <a:cs typeface="Calibri"/>
              </a:rPr>
              <a:t>Age: </a:t>
            </a:r>
            <a:r>
              <a:rPr lang="en-US" sz="3600" dirty="0">
                <a:cs typeface="Calibri"/>
              </a:rPr>
              <a:t>34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Military, Cosmonaut.  </a:t>
            </a:r>
          </a:p>
          <a:p>
            <a:pPr algn="l"/>
            <a:r>
              <a:rPr lang="en-US" sz="3600" b="1" dirty="0">
                <a:cs typeface="Calibri"/>
              </a:rPr>
              <a:t>Marital status: </a:t>
            </a:r>
            <a:r>
              <a:rPr lang="en-US" sz="3600" dirty="0">
                <a:cs typeface="Calibri"/>
              </a:rPr>
              <a:t>Married with Valentina Ivanovna </a:t>
            </a:r>
            <a:r>
              <a:rPr lang="en-US" sz="3600" dirty="0" err="1">
                <a:cs typeface="Calibri"/>
              </a:rPr>
              <a:t>Goryacheva</a:t>
            </a:r>
            <a:r>
              <a:rPr lang="en-US" sz="3600" dirty="0">
                <a:cs typeface="Calibri"/>
              </a:rPr>
              <a:t>. </a:t>
            </a:r>
          </a:p>
          <a:p>
            <a:pPr algn="l"/>
            <a:r>
              <a:rPr lang="en-US" sz="3600" b="1" dirty="0">
                <a:cs typeface="Calibri"/>
              </a:rPr>
              <a:t>Children's: </a:t>
            </a:r>
            <a:r>
              <a:rPr lang="en-US" sz="3600" dirty="0">
                <a:cs typeface="Calibri"/>
              </a:rPr>
              <a:t>Yelena and Galina </a:t>
            </a:r>
            <a:r>
              <a:rPr lang="en-US" sz="3600" dirty="0" err="1">
                <a:cs typeface="Calibri"/>
              </a:rPr>
              <a:t>Yurievna</a:t>
            </a:r>
            <a:r>
              <a:rPr lang="en-US" sz="3600" dirty="0">
                <a:cs typeface="Calibri"/>
              </a:rPr>
              <a:t> Gagarina.</a:t>
            </a:r>
          </a:p>
          <a:p>
            <a:pPr algn="l"/>
            <a:r>
              <a:rPr lang="en-US" sz="3600" b="1" dirty="0">
                <a:cs typeface="Calibri"/>
              </a:rPr>
              <a:t>Extra information: </a:t>
            </a:r>
            <a:r>
              <a:rPr lang="en-US" sz="3600" dirty="0">
                <a:cs typeface="Calibri"/>
              </a:rPr>
              <a:t>He was the first man who traveled through space, on April 12, 1961, a board of Vostok 1.</a:t>
            </a:r>
            <a:endParaRPr lang="en-US" dirty="0">
              <a:cs typeface="Calibri"/>
            </a:endParaRPr>
          </a:p>
        </p:txBody>
      </p:sp>
      <p:pic>
        <p:nvPicPr>
          <p:cNvPr id="5" name="Imagem 4">
            <a:extLst>
              <a:ext uri="{FF2B5EF4-FFF2-40B4-BE49-F238E27FC236}">
                <a16:creationId xmlns:a16="http://schemas.microsoft.com/office/drawing/2014/main" xmlns="" id="{1869ECE3-61B6-4F54-ACB0-28938935A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425" y="761444"/>
            <a:ext cx="3095348" cy="3095348"/>
          </a:xfrm>
          <a:prstGeom prst="rect">
            <a:avLst/>
          </a:prstGeom>
        </p:spPr>
      </p:pic>
    </p:spTree>
    <p:extLst>
      <p:ext uri="{BB962C8B-B14F-4D97-AF65-F5344CB8AC3E}">
        <p14:creationId xmlns:p14="http://schemas.microsoft.com/office/powerpoint/2010/main" val="125654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Gerrard</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Steven Gerrard.</a:t>
            </a:r>
          </a:p>
          <a:p>
            <a:pPr algn="l"/>
            <a:r>
              <a:rPr lang="en-US" sz="3600" b="1" dirty="0">
                <a:cs typeface="Calibri"/>
              </a:rPr>
              <a:t>Nation: </a:t>
            </a:r>
            <a:r>
              <a:rPr lang="en-US" sz="3600" dirty="0">
                <a:cs typeface="Calibri"/>
              </a:rPr>
              <a:t>England.</a:t>
            </a:r>
          </a:p>
          <a:p>
            <a:pPr algn="l"/>
            <a:r>
              <a:rPr lang="en-US" sz="3600" b="1" dirty="0">
                <a:cs typeface="Calibri"/>
              </a:rPr>
              <a:t>Birth: </a:t>
            </a:r>
            <a:r>
              <a:rPr lang="en-US" sz="3600" dirty="0">
                <a:cs typeface="Calibri"/>
              </a:rPr>
              <a:t>May 30th, 1980</a:t>
            </a:r>
          </a:p>
          <a:p>
            <a:pPr algn="l"/>
            <a:r>
              <a:rPr lang="en-US" sz="3600" b="1" dirty="0">
                <a:cs typeface="Calibri"/>
              </a:rPr>
              <a:t>Age: </a:t>
            </a:r>
            <a:r>
              <a:rPr lang="en-US" sz="3600" dirty="0">
                <a:cs typeface="Calibri"/>
              </a:rPr>
              <a:t>38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Soccer coach</a:t>
            </a:r>
          </a:p>
          <a:p>
            <a:pPr algn="l"/>
            <a:r>
              <a:rPr lang="en-US" sz="3600" b="1" dirty="0">
                <a:cs typeface="Calibri"/>
              </a:rPr>
              <a:t>Marital status: </a:t>
            </a:r>
            <a:r>
              <a:rPr lang="en-US" sz="3600" dirty="0">
                <a:cs typeface="Calibri"/>
              </a:rPr>
              <a:t>Married to Alex Curran</a:t>
            </a:r>
          </a:p>
          <a:p>
            <a:pPr algn="l"/>
            <a:r>
              <a:rPr lang="en-US" sz="3600" b="1" dirty="0">
                <a:cs typeface="Calibri"/>
              </a:rPr>
              <a:t>Children’s: </a:t>
            </a:r>
            <a:r>
              <a:rPr lang="en-US" sz="3600" dirty="0">
                <a:cs typeface="Calibri"/>
              </a:rPr>
              <a:t>Four</a:t>
            </a:r>
          </a:p>
          <a:p>
            <a:pPr algn="l"/>
            <a:r>
              <a:rPr lang="en-US" sz="3600" b="1" dirty="0">
                <a:cs typeface="Calibri"/>
              </a:rPr>
              <a:t>Extra information: </a:t>
            </a:r>
            <a:r>
              <a:rPr lang="en-US" sz="3600" dirty="0">
                <a:cs typeface="Calibri"/>
              </a:rPr>
              <a:t>Before being a coach, Steven Gerrard was </a:t>
            </a:r>
            <a:r>
              <a:rPr lang="en-US" sz="3600" dirty="0" err="1">
                <a:cs typeface="Calibri"/>
              </a:rPr>
              <a:t>england's</a:t>
            </a:r>
            <a:r>
              <a:rPr lang="en-US" sz="3600" dirty="0">
                <a:cs typeface="Calibri"/>
              </a:rPr>
              <a:t> captain for 15 years, Liverpool, where he became the greatest idol in club history.</a:t>
            </a:r>
            <a:endParaRPr lang="en-US" dirty="0">
              <a:cs typeface="Calibri"/>
            </a:endParaRPr>
          </a:p>
        </p:txBody>
      </p:sp>
      <p:pic>
        <p:nvPicPr>
          <p:cNvPr id="5" name="Imagem 4">
            <a:extLst>
              <a:ext uri="{FF2B5EF4-FFF2-40B4-BE49-F238E27FC236}">
                <a16:creationId xmlns:a16="http://schemas.microsoft.com/office/drawing/2014/main" xmlns="" id="{388CA6B9-0870-41CE-97AF-000436908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990" y="828040"/>
            <a:ext cx="3204210" cy="3204210"/>
          </a:xfrm>
          <a:prstGeom prst="rect">
            <a:avLst/>
          </a:prstGeom>
        </p:spPr>
      </p:pic>
    </p:spTree>
    <p:extLst>
      <p:ext uri="{BB962C8B-B14F-4D97-AF65-F5344CB8AC3E}">
        <p14:creationId xmlns:p14="http://schemas.microsoft.com/office/powerpoint/2010/main" val="976669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Ana Clara</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Lady Gaga</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7500" lnSpcReduction="20000"/>
          </a:bodyPr>
          <a:lstStyle/>
          <a:p>
            <a:pPr algn="l"/>
            <a:r>
              <a:rPr lang="en-US" sz="3600" b="1" dirty="0">
                <a:cs typeface="Calibri"/>
              </a:rPr>
              <a:t>Name: </a:t>
            </a:r>
            <a:r>
              <a:rPr lang="en-US" sz="3600" dirty="0">
                <a:cs typeface="Calibri"/>
              </a:rPr>
              <a:t>Lady Gaga.</a:t>
            </a:r>
          </a:p>
          <a:p>
            <a:pPr algn="l"/>
            <a:r>
              <a:rPr lang="en-US" sz="3600" b="1" dirty="0">
                <a:cs typeface="Calibri"/>
              </a:rPr>
              <a:t>Nation: </a:t>
            </a:r>
            <a:r>
              <a:rPr lang="en-US" sz="3600" dirty="0">
                <a:cs typeface="Calibri"/>
              </a:rPr>
              <a:t>Nova </a:t>
            </a:r>
            <a:r>
              <a:rPr lang="en-US" sz="3600" dirty="0" err="1">
                <a:cs typeface="Calibri"/>
              </a:rPr>
              <a:t>Iorque</a:t>
            </a:r>
            <a:r>
              <a:rPr lang="en-US" sz="3600" dirty="0">
                <a:cs typeface="Calibri"/>
              </a:rPr>
              <a:t>, EUA.</a:t>
            </a:r>
          </a:p>
          <a:p>
            <a:pPr algn="l"/>
            <a:r>
              <a:rPr lang="en-US" sz="3600" b="1" dirty="0">
                <a:cs typeface="Calibri"/>
              </a:rPr>
              <a:t>Birth: </a:t>
            </a:r>
            <a:r>
              <a:rPr lang="en-US" sz="3600" dirty="0">
                <a:cs typeface="Calibri"/>
              </a:rPr>
              <a:t>March 28th, 1986.</a:t>
            </a:r>
          </a:p>
          <a:p>
            <a:pPr algn="l"/>
            <a:r>
              <a:rPr lang="en-US" sz="3600" b="1" dirty="0">
                <a:cs typeface="Calibri"/>
              </a:rPr>
              <a:t>Age: </a:t>
            </a:r>
            <a:r>
              <a:rPr lang="en-US" sz="3600" dirty="0">
                <a:cs typeface="Calibri"/>
              </a:rPr>
              <a:t>32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Singer, actress, </a:t>
            </a:r>
          </a:p>
          <a:p>
            <a:pPr algn="l"/>
            <a:r>
              <a:rPr lang="en-US" sz="3600" dirty="0">
                <a:cs typeface="Calibri"/>
              </a:rPr>
              <a:t>songwriter and producer musician.</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She was raped, suffered bullying to the point of being thrown in a trash can, was fired from her first record label, went through depression, and today she is the winner of 9 </a:t>
            </a:r>
            <a:r>
              <a:rPr lang="en-US" sz="3600" dirty="0" err="1">
                <a:cs typeface="Calibri"/>
              </a:rPr>
              <a:t>grammys</a:t>
            </a:r>
            <a:r>
              <a:rPr lang="en-US" sz="3600" dirty="0">
                <a:cs typeface="Calibri"/>
              </a:rPr>
              <a:t>, 2 gold globes and 1 Oscar.</a:t>
            </a:r>
            <a:endParaRPr lang="en-US" dirty="0">
              <a:cs typeface="Calibri"/>
            </a:endParaRPr>
          </a:p>
        </p:txBody>
      </p:sp>
      <p:pic>
        <p:nvPicPr>
          <p:cNvPr id="5" name="Imagem 4">
            <a:extLst>
              <a:ext uri="{FF2B5EF4-FFF2-40B4-BE49-F238E27FC236}">
                <a16:creationId xmlns:a16="http://schemas.microsoft.com/office/drawing/2014/main" xmlns="" id="{E0E9FFC5-DE4D-421D-9339-733AA5A02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969" y="558307"/>
            <a:ext cx="3262587" cy="3425208"/>
          </a:xfrm>
          <a:prstGeom prst="rect">
            <a:avLst/>
          </a:prstGeom>
        </p:spPr>
      </p:pic>
    </p:spTree>
    <p:extLst>
      <p:ext uri="{BB962C8B-B14F-4D97-AF65-F5344CB8AC3E}">
        <p14:creationId xmlns:p14="http://schemas.microsoft.com/office/powerpoint/2010/main" val="3843883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Anthony (</a:t>
            </a:r>
            <a:r>
              <a:rPr lang="en-US" b="1" dirty="0" err="1" smtClean="0">
                <a:latin typeface="Berlin Sans FB"/>
                <a:cs typeface="Calibri Light"/>
              </a:rPr>
              <a:t>faltou</a:t>
            </a:r>
            <a:r>
              <a:rPr lang="en-US" b="1" dirty="0" smtClean="0">
                <a:latin typeface="Berlin Sans FB"/>
                <a:cs typeface="Calibri Light"/>
              </a:rPr>
              <a:t>)</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Dybala</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85000" lnSpcReduction="20000"/>
          </a:bodyPr>
          <a:lstStyle/>
          <a:p>
            <a:pPr algn="l"/>
            <a:r>
              <a:rPr lang="en-US" sz="3600" b="1" dirty="0">
                <a:cs typeface="Calibri"/>
              </a:rPr>
              <a:t>Name: </a:t>
            </a:r>
            <a:r>
              <a:rPr lang="en-US" sz="3600" dirty="0">
                <a:cs typeface="Calibri"/>
              </a:rPr>
              <a:t>Paulo Bruno Dybala.</a:t>
            </a:r>
          </a:p>
          <a:p>
            <a:pPr algn="l"/>
            <a:r>
              <a:rPr lang="en-US" sz="3600" b="1" dirty="0">
                <a:cs typeface="Calibri"/>
              </a:rPr>
              <a:t>Nation: </a:t>
            </a:r>
            <a:r>
              <a:rPr lang="en-US" sz="3600" dirty="0">
                <a:cs typeface="Calibri"/>
              </a:rPr>
              <a:t>Argentine.</a:t>
            </a:r>
          </a:p>
          <a:p>
            <a:pPr algn="l"/>
            <a:r>
              <a:rPr lang="en-US" sz="3600" b="1" dirty="0">
                <a:cs typeface="Calibri"/>
              </a:rPr>
              <a:t>Birth: </a:t>
            </a:r>
            <a:r>
              <a:rPr lang="en-US" sz="3600" dirty="0">
                <a:cs typeface="Calibri"/>
              </a:rPr>
              <a:t>November 15th, 1993.</a:t>
            </a:r>
          </a:p>
          <a:p>
            <a:pPr algn="l"/>
            <a:r>
              <a:rPr lang="en-US" sz="3600" b="1" dirty="0">
                <a:cs typeface="Calibri"/>
              </a:rPr>
              <a:t>Age: </a:t>
            </a:r>
            <a:r>
              <a:rPr lang="en-US" sz="3600" dirty="0">
                <a:cs typeface="Calibri"/>
              </a:rPr>
              <a:t>27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Football player.</a:t>
            </a:r>
          </a:p>
          <a:p>
            <a:pPr algn="l"/>
            <a:r>
              <a:rPr lang="en-US" sz="3600" b="1" dirty="0">
                <a:cs typeface="Calibri"/>
              </a:rPr>
              <a:t>Marital status: </a:t>
            </a:r>
            <a:r>
              <a:rPr lang="en-US" sz="3600" dirty="0">
                <a:cs typeface="Calibri"/>
              </a:rPr>
              <a:t>Married to Antonella Cavalieri.</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You have already won the following titles Italian League - Serie B: 2013, Italian League: 2015-16, 2016-17, 2017-18, </a:t>
            </a:r>
            <a:r>
              <a:rPr lang="en-US" sz="3600" dirty="0" err="1">
                <a:cs typeface="Calibri"/>
              </a:rPr>
              <a:t>Coppa</a:t>
            </a:r>
            <a:r>
              <a:rPr lang="en-US" sz="3600" dirty="0">
                <a:cs typeface="Calibri"/>
              </a:rPr>
              <a:t> Italia: 2015-16, 2016-17, 2017-18, </a:t>
            </a:r>
            <a:r>
              <a:rPr lang="en-US" sz="3600" dirty="0" err="1">
                <a:cs typeface="Calibri"/>
              </a:rPr>
              <a:t>Supercup</a:t>
            </a:r>
            <a:r>
              <a:rPr lang="en-US" sz="3600" dirty="0">
                <a:cs typeface="Calibri"/>
              </a:rPr>
              <a:t> of Italy: 2015, </a:t>
            </a:r>
            <a:r>
              <a:rPr lang="en-US" sz="3600" dirty="0" err="1">
                <a:cs typeface="Calibri"/>
              </a:rPr>
              <a:t>Superclassic</a:t>
            </a:r>
            <a:r>
              <a:rPr lang="en-US" sz="3600" dirty="0">
                <a:cs typeface="Calibri"/>
              </a:rPr>
              <a:t> of the Americas: 2017.</a:t>
            </a:r>
            <a:endParaRPr lang="en-US" dirty="0">
              <a:cs typeface="Calibri"/>
            </a:endParaRPr>
          </a:p>
        </p:txBody>
      </p:sp>
      <p:pic>
        <p:nvPicPr>
          <p:cNvPr id="5" name="Imagem 4">
            <a:extLst>
              <a:ext uri="{FF2B5EF4-FFF2-40B4-BE49-F238E27FC236}">
                <a16:creationId xmlns:a16="http://schemas.microsoft.com/office/drawing/2014/main" xmlns="" id="{A51D6C43-9E19-4526-B71D-CF1F80D2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274" y="538479"/>
            <a:ext cx="3164339" cy="3164339"/>
          </a:xfrm>
          <a:prstGeom prst="rect">
            <a:avLst/>
          </a:prstGeom>
        </p:spPr>
      </p:pic>
    </p:spTree>
    <p:extLst>
      <p:ext uri="{BB962C8B-B14F-4D97-AF65-F5344CB8AC3E}">
        <p14:creationId xmlns:p14="http://schemas.microsoft.com/office/powerpoint/2010/main" val="3929943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José </a:t>
            </a:r>
            <a:r>
              <a:rPr lang="en-US" b="1" dirty="0" err="1" smtClean="0">
                <a:latin typeface="Berlin Sans FB"/>
                <a:cs typeface="Calibri Light"/>
              </a:rPr>
              <a:t>felipe</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Ed Sheeran</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Edward Christopher Sheeran.</a:t>
            </a:r>
          </a:p>
          <a:p>
            <a:pPr algn="l"/>
            <a:r>
              <a:rPr lang="en-US" sz="3600" b="1" dirty="0">
                <a:cs typeface="Calibri"/>
              </a:rPr>
              <a:t>Nation: </a:t>
            </a:r>
            <a:r>
              <a:rPr lang="en-US" sz="3600" dirty="0">
                <a:cs typeface="Calibri"/>
              </a:rPr>
              <a:t>United Kingdom.</a:t>
            </a:r>
          </a:p>
          <a:p>
            <a:pPr algn="l"/>
            <a:r>
              <a:rPr lang="en-US" sz="3600" b="1" dirty="0">
                <a:cs typeface="Calibri"/>
              </a:rPr>
              <a:t>Birth: </a:t>
            </a:r>
            <a:r>
              <a:rPr lang="en-US" sz="3600" dirty="0">
                <a:cs typeface="Calibri"/>
              </a:rPr>
              <a:t>February 17th, 1991 </a:t>
            </a:r>
          </a:p>
          <a:p>
            <a:pPr algn="l"/>
            <a:r>
              <a:rPr lang="en-US" sz="3600" b="1" dirty="0">
                <a:cs typeface="Calibri"/>
              </a:rPr>
              <a:t>Age: </a:t>
            </a:r>
            <a:r>
              <a:rPr lang="en-US" sz="3600" dirty="0">
                <a:cs typeface="Calibri"/>
              </a:rPr>
              <a:t>28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Singer and </a:t>
            </a:r>
          </a:p>
          <a:p>
            <a:pPr algn="l"/>
            <a:r>
              <a:rPr lang="en-US" sz="3600" dirty="0">
                <a:cs typeface="Calibri"/>
              </a:rPr>
              <a:t>Composer.</a:t>
            </a:r>
          </a:p>
          <a:p>
            <a:pPr algn="l"/>
            <a:r>
              <a:rPr lang="en-US" sz="3600" b="1" dirty="0">
                <a:cs typeface="Calibri"/>
              </a:rPr>
              <a:t>Marital status: </a:t>
            </a:r>
            <a:r>
              <a:rPr lang="en-US" sz="3600" dirty="0">
                <a:cs typeface="Calibri"/>
              </a:rPr>
              <a:t>Married to Cherry Seaborn.</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His songs have already been used as soundtracks in several films, as in the case of How to Train Your Dragon 3 and Me Before You.</a:t>
            </a:r>
            <a:endParaRPr lang="en-US" dirty="0">
              <a:cs typeface="Calibri"/>
            </a:endParaRPr>
          </a:p>
        </p:txBody>
      </p:sp>
      <p:pic>
        <p:nvPicPr>
          <p:cNvPr id="5" name="Imagem 4">
            <a:extLst>
              <a:ext uri="{FF2B5EF4-FFF2-40B4-BE49-F238E27FC236}">
                <a16:creationId xmlns:a16="http://schemas.microsoft.com/office/drawing/2014/main" xmlns="" id="{EFB3A1AF-82CE-40DE-A268-635D61756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897" y="773133"/>
            <a:ext cx="3083659" cy="3083659"/>
          </a:xfrm>
          <a:prstGeom prst="rect">
            <a:avLst/>
          </a:prstGeom>
        </p:spPr>
      </p:pic>
    </p:spTree>
    <p:extLst>
      <p:ext uri="{BB962C8B-B14F-4D97-AF65-F5344CB8AC3E}">
        <p14:creationId xmlns:p14="http://schemas.microsoft.com/office/powerpoint/2010/main" val="4284747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Maria </a:t>
            </a:r>
            <a:r>
              <a:rPr lang="en-US" b="1" dirty="0" err="1" smtClean="0">
                <a:latin typeface="Berlin Sans FB"/>
                <a:cs typeface="Calibri Light"/>
              </a:rPr>
              <a:t>Vitória</a:t>
            </a:r>
            <a:r>
              <a:rPr lang="en-US" b="1" dirty="0" smtClean="0">
                <a:latin typeface="Berlin Sans FB"/>
                <a:cs typeface="Calibri Light"/>
              </a:rPr>
              <a:t> </a:t>
            </a:r>
            <a:r>
              <a:rPr lang="en-US" b="1" dirty="0" err="1" smtClean="0">
                <a:latin typeface="Berlin Sans FB"/>
                <a:cs typeface="Calibri Light"/>
              </a:rPr>
              <a:t>Bruna</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917" y="-1295378"/>
            <a:ext cx="9144000" cy="2387600"/>
          </a:xfrm>
        </p:spPr>
        <p:txBody>
          <a:bodyPr/>
          <a:lstStyle/>
          <a:p>
            <a:r>
              <a:rPr lang="en-US" b="1" dirty="0">
                <a:latin typeface="Berlin Sans FB"/>
                <a:cs typeface="Calibri Light"/>
              </a:rPr>
              <a:t>Magdalena Carmen</a:t>
            </a:r>
          </a:p>
        </p:txBody>
      </p:sp>
      <p:sp>
        <p:nvSpPr>
          <p:cNvPr id="3" name="Subtitle 2"/>
          <p:cNvSpPr>
            <a:spLocks noGrp="1"/>
          </p:cNvSpPr>
          <p:nvPr>
            <p:ph type="subTitle" idx="1"/>
          </p:nvPr>
        </p:nvSpPr>
        <p:spPr>
          <a:xfrm>
            <a:off x="1100764" y="1163342"/>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Magdalena Carmen Frida Kahlo</a:t>
            </a:r>
          </a:p>
          <a:p>
            <a:pPr algn="l"/>
            <a:r>
              <a:rPr lang="en-US" sz="3600" b="1" dirty="0">
                <a:cs typeface="Calibri"/>
              </a:rPr>
              <a:t>Nation: </a:t>
            </a:r>
            <a:r>
              <a:rPr lang="en-US" sz="3600" dirty="0">
                <a:cs typeface="Calibri"/>
              </a:rPr>
              <a:t>Mexican.</a:t>
            </a:r>
          </a:p>
          <a:p>
            <a:pPr algn="l"/>
            <a:r>
              <a:rPr lang="en-US" sz="3600" b="1" dirty="0">
                <a:cs typeface="Calibri"/>
              </a:rPr>
              <a:t>Birth: </a:t>
            </a:r>
            <a:r>
              <a:rPr lang="en-US" sz="3600" dirty="0">
                <a:cs typeface="Calibri"/>
              </a:rPr>
              <a:t>July 6th ,1907.</a:t>
            </a:r>
          </a:p>
          <a:p>
            <a:pPr algn="l"/>
            <a:r>
              <a:rPr lang="en-US" sz="3600" b="1" dirty="0">
                <a:cs typeface="Calibri"/>
              </a:rPr>
              <a:t>Died: </a:t>
            </a:r>
            <a:r>
              <a:rPr lang="en-US" sz="3600" dirty="0">
                <a:cs typeface="Calibri"/>
              </a:rPr>
              <a:t>July 13th, 1954.</a:t>
            </a:r>
          </a:p>
          <a:p>
            <a:pPr algn="l"/>
            <a:r>
              <a:rPr lang="en-US" sz="3600" b="1" dirty="0">
                <a:cs typeface="Calibri"/>
              </a:rPr>
              <a:t>Age: </a:t>
            </a:r>
            <a:r>
              <a:rPr lang="en-US" sz="3600" dirty="0">
                <a:cs typeface="Calibri"/>
              </a:rPr>
              <a:t>46 years old.</a:t>
            </a:r>
          </a:p>
          <a:p>
            <a:pPr algn="l"/>
            <a:r>
              <a:rPr lang="en-US" sz="3600" b="1" dirty="0">
                <a:cs typeface="Calibri"/>
              </a:rPr>
              <a:t>Profession/</a:t>
            </a:r>
            <a:r>
              <a:rPr lang="en-US" sz="3600" b="1" dirty="0" err="1">
                <a:cs typeface="Calibri"/>
              </a:rPr>
              <a:t>Ocupation</a:t>
            </a:r>
            <a:r>
              <a:rPr lang="en-US" sz="3600" b="1" dirty="0">
                <a:cs typeface="Calibri"/>
              </a:rPr>
              <a:t>: </a:t>
            </a:r>
            <a:r>
              <a:rPr lang="pt-BR" sz="3600" dirty="0" err="1"/>
              <a:t>Painter</a:t>
            </a:r>
            <a:r>
              <a:rPr lang="pt-BR" sz="3600" dirty="0"/>
              <a:t>.</a:t>
            </a:r>
            <a:endParaRPr lang="en-US" sz="3600" dirty="0">
              <a:cs typeface="Calibri"/>
            </a:endParaRPr>
          </a:p>
          <a:p>
            <a:pPr algn="l"/>
            <a:r>
              <a:rPr lang="en-US" sz="3600" b="1" dirty="0">
                <a:cs typeface="Calibri"/>
              </a:rPr>
              <a:t>Marital status: </a:t>
            </a:r>
            <a:r>
              <a:rPr lang="en-US" sz="3600" dirty="0">
                <a:cs typeface="Calibri"/>
              </a:rPr>
              <a:t>Divorced.</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She is an icon of feminism and fought for the rights of women until the end of her life.</a:t>
            </a:r>
            <a:endParaRPr lang="en-US" dirty="0">
              <a:cs typeface="Calibri"/>
            </a:endParaRPr>
          </a:p>
        </p:txBody>
      </p:sp>
      <p:pic>
        <p:nvPicPr>
          <p:cNvPr id="5" name="Imagem 4">
            <a:extLst>
              <a:ext uri="{FF2B5EF4-FFF2-40B4-BE49-F238E27FC236}">
                <a16:creationId xmlns:a16="http://schemas.microsoft.com/office/drawing/2014/main" xmlns="" id="{BCD18867-4E85-444E-AD78-50DAC779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185" y="1275102"/>
            <a:ext cx="3035378" cy="3035378"/>
          </a:xfrm>
          <a:prstGeom prst="rect">
            <a:avLst/>
          </a:prstGeom>
        </p:spPr>
      </p:pic>
    </p:spTree>
    <p:extLst>
      <p:ext uri="{BB962C8B-B14F-4D97-AF65-F5344CB8AC3E}">
        <p14:creationId xmlns:p14="http://schemas.microsoft.com/office/powerpoint/2010/main" val="4243781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Maria </a:t>
            </a:r>
            <a:r>
              <a:rPr lang="en-US" b="1" dirty="0" err="1" smtClean="0">
                <a:latin typeface="Berlin Sans FB"/>
                <a:cs typeface="Calibri Light"/>
              </a:rPr>
              <a:t>Vitória</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Fernanda</a:t>
            </a:r>
            <a:endParaRPr lang="en-US" b="1" dirty="0">
              <a:latin typeface="Berlin Sans FB"/>
              <a:cs typeface="Calibri Light"/>
            </a:endParaRPr>
          </a:p>
        </p:txBody>
      </p:sp>
    </p:spTree>
    <p:extLst>
      <p:ext uri="{BB962C8B-B14F-4D97-AF65-F5344CB8AC3E}">
        <p14:creationId xmlns:p14="http://schemas.microsoft.com/office/powerpoint/2010/main" val="4115234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682" y="-238760"/>
            <a:ext cx="9144000" cy="2387600"/>
          </a:xfrm>
        </p:spPr>
        <p:txBody>
          <a:bodyPr/>
          <a:lstStyle/>
          <a:p>
            <a:r>
              <a:rPr lang="en-US" b="1" dirty="0">
                <a:latin typeface="Berlin Sans FB"/>
                <a:cs typeface="Calibri Light"/>
              </a:rPr>
              <a:t>Robert  Downey Jr.</a:t>
            </a:r>
            <a:br>
              <a:rPr lang="en-US" b="1" dirty="0">
                <a:latin typeface="Berlin Sans FB"/>
                <a:cs typeface="Calibri Light"/>
              </a:rPr>
            </a:b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lnSpcReduction="10000"/>
          </a:bodyPr>
          <a:lstStyle/>
          <a:p>
            <a:pPr algn="l"/>
            <a:r>
              <a:rPr lang="en-US" sz="3600" b="1" dirty="0">
                <a:cs typeface="Calibri"/>
              </a:rPr>
              <a:t>Name: </a:t>
            </a:r>
            <a:r>
              <a:rPr lang="en-US" sz="3600" dirty="0">
                <a:cs typeface="Calibri"/>
              </a:rPr>
              <a:t>Robert  John Downey Jr.</a:t>
            </a:r>
          </a:p>
          <a:p>
            <a:pPr algn="l"/>
            <a:r>
              <a:rPr lang="en-US" sz="3600" b="1" dirty="0">
                <a:cs typeface="Calibri"/>
              </a:rPr>
              <a:t>Nation: </a:t>
            </a:r>
            <a:r>
              <a:rPr lang="en-US" sz="3600" dirty="0">
                <a:cs typeface="Calibri"/>
              </a:rPr>
              <a:t>New Yorker, EUA.</a:t>
            </a:r>
          </a:p>
          <a:p>
            <a:pPr algn="l"/>
            <a:r>
              <a:rPr lang="en-US" sz="3600" b="1" dirty="0">
                <a:cs typeface="Calibri"/>
              </a:rPr>
              <a:t>Birth: </a:t>
            </a:r>
            <a:r>
              <a:rPr lang="pt-BR" sz="3600" dirty="0" err="1"/>
              <a:t>April</a:t>
            </a:r>
            <a:r>
              <a:rPr lang="pt-BR" sz="3600" dirty="0"/>
              <a:t> 4th, 1965.</a:t>
            </a:r>
            <a:endParaRPr lang="en-US" sz="3600" dirty="0">
              <a:cs typeface="Calibri"/>
            </a:endParaRPr>
          </a:p>
          <a:p>
            <a:pPr algn="l"/>
            <a:r>
              <a:rPr lang="en-US" sz="3600" b="1" dirty="0">
                <a:cs typeface="Calibri"/>
              </a:rPr>
              <a:t>Age: </a:t>
            </a:r>
            <a:r>
              <a:rPr lang="en-US" sz="3600" dirty="0">
                <a:cs typeface="Calibri"/>
              </a:rPr>
              <a:t>53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Actor, singer, </a:t>
            </a:r>
          </a:p>
          <a:p>
            <a:pPr algn="l"/>
            <a:r>
              <a:rPr lang="en-US" sz="3600" dirty="0">
                <a:cs typeface="Calibri"/>
              </a:rPr>
              <a:t>songwriter and </a:t>
            </a:r>
            <a:r>
              <a:rPr lang="en-US" sz="3600" dirty="0" err="1">
                <a:cs typeface="Calibri"/>
              </a:rPr>
              <a:t>american</a:t>
            </a:r>
            <a:r>
              <a:rPr lang="en-US" sz="3600" dirty="0">
                <a:cs typeface="Calibri"/>
              </a:rPr>
              <a:t> pianist.</a:t>
            </a:r>
          </a:p>
          <a:p>
            <a:pPr algn="l"/>
            <a:r>
              <a:rPr lang="en-US" sz="3600" b="1" dirty="0">
                <a:cs typeface="Calibri"/>
              </a:rPr>
              <a:t>Marital status: </a:t>
            </a:r>
            <a:r>
              <a:rPr lang="pt-BR" sz="3600" dirty="0" err="1"/>
              <a:t>Married</a:t>
            </a:r>
            <a:r>
              <a:rPr lang="pt-BR" sz="3600" dirty="0"/>
              <a:t> </a:t>
            </a:r>
            <a:r>
              <a:rPr lang="pt-BR" sz="3600" dirty="0" err="1"/>
              <a:t>to</a:t>
            </a:r>
            <a:r>
              <a:rPr lang="pt-BR" sz="3600" dirty="0"/>
              <a:t> Susan Downey. </a:t>
            </a:r>
            <a:r>
              <a:rPr lang="en-US" sz="3600" b="1" dirty="0">
                <a:cs typeface="Calibri"/>
              </a:rPr>
              <a:t>Children’s: </a:t>
            </a:r>
            <a:r>
              <a:rPr lang="en-US" sz="3600" dirty="0" smtClean="0">
                <a:cs typeface="Calibri"/>
              </a:rPr>
              <a:t>Three</a:t>
            </a:r>
            <a:r>
              <a:rPr lang="en-US" sz="3600" dirty="0">
                <a:cs typeface="Calibri"/>
              </a:rPr>
              <a:t>.</a:t>
            </a:r>
          </a:p>
          <a:p>
            <a:pPr algn="l"/>
            <a:r>
              <a:rPr lang="en-US" sz="3600" b="1" dirty="0">
                <a:cs typeface="Calibri"/>
              </a:rPr>
              <a:t>Extra information: </a:t>
            </a:r>
            <a:r>
              <a:rPr lang="en-US" sz="3600" dirty="0">
                <a:cs typeface="Calibri"/>
              </a:rPr>
              <a:t>He is the iron man and protagonist in the film series.</a:t>
            </a:r>
          </a:p>
          <a:p>
            <a:pPr algn="l"/>
            <a:endParaRPr lang="en-US" dirty="0">
              <a:cs typeface="Calibri"/>
            </a:endParaRPr>
          </a:p>
        </p:txBody>
      </p:sp>
      <p:pic>
        <p:nvPicPr>
          <p:cNvPr id="5" name="Imagem 4">
            <a:extLst>
              <a:ext uri="{FF2B5EF4-FFF2-40B4-BE49-F238E27FC236}">
                <a16:creationId xmlns:a16="http://schemas.microsoft.com/office/drawing/2014/main" xmlns="" id="{E36525CB-24B5-4754-AA58-82405590C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622" y="1154803"/>
            <a:ext cx="3303643" cy="3303643"/>
          </a:xfrm>
          <a:prstGeom prst="rect">
            <a:avLst/>
          </a:prstGeom>
        </p:spPr>
      </p:pic>
    </p:spTree>
    <p:extLst>
      <p:ext uri="{BB962C8B-B14F-4D97-AF65-F5344CB8AC3E}">
        <p14:creationId xmlns:p14="http://schemas.microsoft.com/office/powerpoint/2010/main" val="3628657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Camilly</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Marta</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10000"/>
          </a:bodyPr>
          <a:lstStyle/>
          <a:p>
            <a:pPr algn="l"/>
            <a:r>
              <a:rPr lang="en-US" sz="3600" b="1" dirty="0">
                <a:cs typeface="Calibri"/>
              </a:rPr>
              <a:t>Name: </a:t>
            </a:r>
            <a:r>
              <a:rPr lang="pt-BR" sz="3600" dirty="0">
                <a:latin typeface="Calibri" pitchFamily="34" charset="0"/>
              </a:rPr>
              <a:t>Marta Vieira da Silva.</a:t>
            </a:r>
          </a:p>
          <a:p>
            <a:pPr algn="l"/>
            <a:r>
              <a:rPr lang="en-US" sz="3600" b="1" dirty="0">
                <a:cs typeface="Calibri"/>
              </a:rPr>
              <a:t>Nation: </a:t>
            </a:r>
            <a:r>
              <a:rPr lang="en-US" sz="3600" dirty="0">
                <a:cs typeface="Calibri"/>
              </a:rPr>
              <a:t>Brazilian.</a:t>
            </a:r>
          </a:p>
          <a:p>
            <a:pPr algn="l"/>
            <a:r>
              <a:rPr lang="en-US" sz="3600" b="1" dirty="0">
                <a:cs typeface="Calibri"/>
              </a:rPr>
              <a:t>Birth: </a:t>
            </a:r>
            <a:r>
              <a:rPr lang="pt-BR" sz="3600" dirty="0" err="1">
                <a:latin typeface="Calibri" pitchFamily="34" charset="0"/>
              </a:rPr>
              <a:t>February</a:t>
            </a:r>
            <a:r>
              <a:rPr lang="pt-BR" sz="3600" dirty="0">
                <a:latin typeface="Calibri" pitchFamily="34" charset="0"/>
              </a:rPr>
              <a:t> 19th, 1986. </a:t>
            </a:r>
          </a:p>
          <a:p>
            <a:pPr algn="l"/>
            <a:r>
              <a:rPr lang="en-US" sz="3600" b="1" dirty="0">
                <a:cs typeface="Calibri"/>
              </a:rPr>
              <a:t>Age: </a:t>
            </a:r>
            <a:r>
              <a:rPr lang="en-US" sz="3600" dirty="0">
                <a:cs typeface="Calibri"/>
              </a:rPr>
              <a:t>33 years old.</a:t>
            </a:r>
          </a:p>
          <a:p>
            <a:pPr algn="l"/>
            <a:r>
              <a:rPr lang="en-US" sz="3600" b="1" dirty="0">
                <a:cs typeface="Calibri"/>
              </a:rPr>
              <a:t>Profession/</a:t>
            </a:r>
            <a:r>
              <a:rPr lang="en-US" sz="3600" b="1" dirty="0" err="1">
                <a:cs typeface="Calibri"/>
              </a:rPr>
              <a:t>Ocupation</a:t>
            </a:r>
            <a:r>
              <a:rPr lang="en-US" sz="3600" b="1" dirty="0">
                <a:cs typeface="Calibri"/>
              </a:rPr>
              <a:t>: </a:t>
            </a:r>
            <a:r>
              <a:rPr lang="pt-BR" sz="3600" dirty="0">
                <a:latin typeface="Calibri" pitchFamily="34" charset="0"/>
              </a:rPr>
              <a:t>Professional </a:t>
            </a:r>
          </a:p>
          <a:p>
            <a:pPr algn="l"/>
            <a:r>
              <a:rPr lang="pt-BR" sz="3600" dirty="0" err="1">
                <a:latin typeface="Calibri" pitchFamily="34" charset="0"/>
              </a:rPr>
              <a:t>footballer</a:t>
            </a:r>
            <a:r>
              <a:rPr lang="pt-BR" sz="3600" dirty="0">
                <a:latin typeface="Calibri" pitchFamily="34" charset="0"/>
              </a:rPr>
              <a:t>.</a:t>
            </a:r>
            <a:endParaRPr lang="en-US" sz="3600" dirty="0">
              <a:cs typeface="Calibri"/>
            </a:endParaRP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latin typeface="Calibri" pitchFamily="34" charset="0"/>
              </a:rPr>
              <a:t>Best footballer in the world for six times.</a:t>
            </a:r>
          </a:p>
          <a:p>
            <a:pPr algn="l"/>
            <a:endParaRPr lang="en-US" dirty="0">
              <a:cs typeface="Calibri"/>
            </a:endParaRPr>
          </a:p>
        </p:txBody>
      </p:sp>
      <p:pic>
        <p:nvPicPr>
          <p:cNvPr id="5" name="Imagem 4">
            <a:extLst>
              <a:ext uri="{FF2B5EF4-FFF2-40B4-BE49-F238E27FC236}">
                <a16:creationId xmlns:a16="http://schemas.microsoft.com/office/drawing/2014/main" xmlns="" id="{71EF7778-54B5-429D-9FB4-E0A113E73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360" y="523240"/>
            <a:ext cx="3352800" cy="3352800"/>
          </a:xfrm>
          <a:prstGeom prst="rect">
            <a:avLst/>
          </a:prstGeom>
        </p:spPr>
      </p:pic>
    </p:spTree>
    <p:extLst>
      <p:ext uri="{BB962C8B-B14F-4D97-AF65-F5344CB8AC3E}">
        <p14:creationId xmlns:p14="http://schemas.microsoft.com/office/powerpoint/2010/main" val="1371357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Lázaro</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33" y="-1332678"/>
            <a:ext cx="9144000" cy="2387600"/>
          </a:xfrm>
        </p:spPr>
        <p:txBody>
          <a:bodyPr/>
          <a:lstStyle/>
          <a:p>
            <a:r>
              <a:rPr lang="en-US" b="1" dirty="0" err="1">
                <a:latin typeface="Berlin Sans FB"/>
                <a:cs typeface="Calibri Light"/>
              </a:rPr>
              <a:t>Lázaro</a:t>
            </a:r>
            <a:r>
              <a:rPr lang="en-US" b="1" dirty="0">
                <a:latin typeface="Berlin Sans FB"/>
                <a:cs typeface="Calibri Light"/>
              </a:rPr>
              <a:t> Ramos</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a:bodyPr>
          <a:lstStyle/>
          <a:p>
            <a:pPr algn="l"/>
            <a:r>
              <a:rPr lang="en-US" sz="3600" b="1" dirty="0">
                <a:cs typeface="Calibri"/>
              </a:rPr>
              <a:t>Name: </a:t>
            </a:r>
            <a:r>
              <a:rPr lang="en-US" sz="3600" dirty="0">
                <a:cs typeface="Calibri"/>
              </a:rPr>
              <a:t>Luís </a:t>
            </a:r>
            <a:r>
              <a:rPr lang="en-US" sz="3600" dirty="0" err="1">
                <a:cs typeface="Calibri"/>
              </a:rPr>
              <a:t>Làzaro</a:t>
            </a:r>
            <a:r>
              <a:rPr lang="en-US" sz="3600" dirty="0">
                <a:cs typeface="Calibri"/>
              </a:rPr>
              <a:t> Sacramento </a:t>
            </a:r>
          </a:p>
          <a:p>
            <a:pPr algn="l"/>
            <a:r>
              <a:rPr lang="en-US" sz="3600" dirty="0">
                <a:cs typeface="Calibri"/>
              </a:rPr>
              <a:t>Ramos.</a:t>
            </a: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a:cs typeface="Calibri"/>
              </a:rPr>
              <a:t>November 1th, 1978.</a:t>
            </a:r>
          </a:p>
          <a:p>
            <a:pPr algn="l"/>
            <a:r>
              <a:rPr lang="en-US" sz="3600" b="1" dirty="0">
                <a:cs typeface="Calibri"/>
              </a:rPr>
              <a:t>Age: </a:t>
            </a:r>
            <a:r>
              <a:rPr lang="en-US" sz="3600" dirty="0">
                <a:cs typeface="Calibri"/>
              </a:rPr>
              <a:t>40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Actor.</a:t>
            </a:r>
          </a:p>
          <a:p>
            <a:pPr algn="l"/>
            <a:r>
              <a:rPr lang="en-US" sz="3600" b="1" dirty="0">
                <a:cs typeface="Calibri"/>
              </a:rPr>
              <a:t>Marital status: </a:t>
            </a:r>
            <a:r>
              <a:rPr lang="en-US" sz="3600" dirty="0">
                <a:cs typeface="Calibri"/>
              </a:rPr>
              <a:t>Married to </a:t>
            </a:r>
            <a:r>
              <a:rPr lang="en-US" sz="3600" dirty="0" err="1">
                <a:cs typeface="Calibri"/>
              </a:rPr>
              <a:t>Taís</a:t>
            </a:r>
            <a:r>
              <a:rPr lang="en-US" sz="3600" dirty="0">
                <a:cs typeface="Calibri"/>
              </a:rPr>
              <a:t> Araújo.</a:t>
            </a:r>
          </a:p>
          <a:p>
            <a:pPr algn="l"/>
            <a:r>
              <a:rPr lang="en-US" sz="3600" b="1" dirty="0">
                <a:cs typeface="Calibri"/>
              </a:rPr>
              <a:t>Children’s: </a:t>
            </a:r>
            <a:r>
              <a:rPr lang="en-US" sz="3600" dirty="0">
                <a:cs typeface="Calibri"/>
              </a:rPr>
              <a:t>Two.</a:t>
            </a:r>
          </a:p>
          <a:p>
            <a:pPr algn="l"/>
            <a:r>
              <a:rPr lang="en-US" sz="3600" b="1" dirty="0">
                <a:cs typeface="Calibri"/>
              </a:rPr>
              <a:t>Extra information: </a:t>
            </a:r>
            <a:r>
              <a:rPr lang="en-US" sz="3600" dirty="0">
                <a:cs typeface="Calibri"/>
              </a:rPr>
              <a:t>Emmy nomination for best actor.</a:t>
            </a:r>
            <a:endParaRPr lang="en-US" dirty="0">
              <a:cs typeface="Calibri"/>
            </a:endParaRPr>
          </a:p>
        </p:txBody>
      </p:sp>
      <p:pic>
        <p:nvPicPr>
          <p:cNvPr id="5" name="Imagem 4">
            <a:extLst>
              <a:ext uri="{FF2B5EF4-FFF2-40B4-BE49-F238E27FC236}">
                <a16:creationId xmlns:a16="http://schemas.microsoft.com/office/drawing/2014/main" xmlns="" id="{0098426F-5884-43C5-906C-424782B8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644" y="639488"/>
            <a:ext cx="3566752" cy="3566752"/>
          </a:xfrm>
          <a:prstGeom prst="rect">
            <a:avLst/>
          </a:prstGeom>
        </p:spPr>
      </p:pic>
    </p:spTree>
    <p:extLst>
      <p:ext uri="{BB962C8B-B14F-4D97-AF65-F5344CB8AC3E}">
        <p14:creationId xmlns:p14="http://schemas.microsoft.com/office/powerpoint/2010/main" val="3520894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Lívia</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251" y="-1059232"/>
            <a:ext cx="9144000" cy="2387600"/>
          </a:xfrm>
        </p:spPr>
        <p:txBody>
          <a:bodyPr/>
          <a:lstStyle/>
          <a:p>
            <a:r>
              <a:rPr lang="en-US" b="1" dirty="0" err="1">
                <a:latin typeface="Berlin Sans FB"/>
                <a:cs typeface="Calibri Light"/>
              </a:rPr>
              <a:t>Pedrinho</a:t>
            </a:r>
            <a:r>
              <a:rPr lang="en-US" b="1" dirty="0">
                <a:latin typeface="Berlin Sans FB"/>
                <a:cs typeface="Calibri Light"/>
              </a:rPr>
              <a:t> </a:t>
            </a:r>
            <a:r>
              <a:rPr lang="en-US" b="1" dirty="0" err="1">
                <a:latin typeface="Berlin Sans FB"/>
                <a:cs typeface="Calibri Light"/>
              </a:rPr>
              <a:t>Pegação</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a:bodyPr>
          <a:lstStyle/>
          <a:p>
            <a:pPr algn="l"/>
            <a:r>
              <a:rPr lang="en-US" sz="3600" b="1" dirty="0">
                <a:cs typeface="Calibri"/>
              </a:rPr>
              <a:t>Name: </a:t>
            </a:r>
            <a:r>
              <a:rPr lang="en-US" sz="3600" dirty="0" err="1">
                <a:cs typeface="Calibri"/>
              </a:rPr>
              <a:t>Pedrinho</a:t>
            </a:r>
            <a:r>
              <a:rPr lang="en-US" sz="3600" dirty="0">
                <a:cs typeface="Calibri"/>
              </a:rPr>
              <a:t> </a:t>
            </a:r>
            <a:r>
              <a:rPr lang="en-US" sz="3600" dirty="0" err="1">
                <a:cs typeface="Calibri"/>
              </a:rPr>
              <a:t>Pegação</a:t>
            </a:r>
            <a:r>
              <a:rPr lang="en-US" sz="3600" dirty="0">
                <a:cs typeface="Calibri"/>
              </a:rPr>
              <a:t>.</a:t>
            </a: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a:cs typeface="Calibri"/>
              </a:rPr>
              <a:t>July 11th, 1990.</a:t>
            </a:r>
          </a:p>
          <a:p>
            <a:pPr algn="l"/>
            <a:r>
              <a:rPr lang="en-US" sz="3600" b="1" dirty="0">
                <a:cs typeface="Calibri"/>
              </a:rPr>
              <a:t>Age: </a:t>
            </a:r>
            <a:r>
              <a:rPr lang="en-US" sz="3600" dirty="0">
                <a:cs typeface="Calibri"/>
              </a:rPr>
              <a:t>28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Singer.</a:t>
            </a:r>
          </a:p>
          <a:p>
            <a:pPr algn="l"/>
            <a:r>
              <a:rPr lang="en-US" sz="3600" b="1" dirty="0">
                <a:cs typeface="Calibri"/>
              </a:rPr>
              <a:t>Marital status: </a:t>
            </a:r>
            <a:r>
              <a:rPr lang="en-US" sz="3600" dirty="0">
                <a:cs typeface="Calibri"/>
              </a:rPr>
              <a:t>Single.</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Without any information.</a:t>
            </a:r>
            <a:endParaRPr lang="en-US" dirty="0">
              <a:cs typeface="Calibri"/>
            </a:endParaRPr>
          </a:p>
        </p:txBody>
      </p:sp>
      <p:pic>
        <p:nvPicPr>
          <p:cNvPr id="5" name="Imagem 4">
            <a:extLst>
              <a:ext uri="{FF2B5EF4-FFF2-40B4-BE49-F238E27FC236}">
                <a16:creationId xmlns:a16="http://schemas.microsoft.com/office/drawing/2014/main" xmlns="" id="{6A63C4DD-477F-4F39-92DB-6DDFEC9A4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41" y="1328368"/>
            <a:ext cx="3524250" cy="2933700"/>
          </a:xfrm>
          <a:prstGeom prst="rect">
            <a:avLst/>
          </a:prstGeom>
        </p:spPr>
      </p:pic>
    </p:spTree>
    <p:extLst>
      <p:ext uri="{BB962C8B-B14F-4D97-AF65-F5344CB8AC3E}">
        <p14:creationId xmlns:p14="http://schemas.microsoft.com/office/powerpoint/2010/main" val="1057910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Yago</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33" y="-1193800"/>
            <a:ext cx="9144000" cy="2387600"/>
          </a:xfrm>
        </p:spPr>
        <p:txBody>
          <a:bodyPr/>
          <a:lstStyle/>
          <a:p>
            <a:r>
              <a:rPr lang="en-US" b="1" dirty="0">
                <a:latin typeface="Berlin Sans FB"/>
                <a:cs typeface="Calibri Light"/>
              </a:rPr>
              <a:t>Dudu Azevedo</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pt-BR" sz="3600" dirty="0">
                <a:cs typeface="Calibri"/>
              </a:rPr>
              <a:t>Carlos Eduardo Cardoso </a:t>
            </a:r>
          </a:p>
          <a:p>
            <a:pPr algn="l"/>
            <a:r>
              <a:rPr lang="pt-BR" sz="3600" dirty="0">
                <a:cs typeface="Calibri"/>
              </a:rPr>
              <a:t>de Azevedo.</a:t>
            </a:r>
            <a:endParaRPr lang="en-US" sz="3600" dirty="0">
              <a:cs typeface="Calibri"/>
            </a:endParaRP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a:cs typeface="Calibri"/>
              </a:rPr>
              <a:t>November 7th, 1978.</a:t>
            </a:r>
          </a:p>
          <a:p>
            <a:pPr algn="l"/>
            <a:r>
              <a:rPr lang="en-US" sz="3600" b="1" dirty="0">
                <a:cs typeface="Calibri"/>
              </a:rPr>
              <a:t>Age: </a:t>
            </a:r>
            <a:r>
              <a:rPr lang="en-US" sz="3600" dirty="0">
                <a:cs typeface="Calibri"/>
              </a:rPr>
              <a:t>40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Actor, </a:t>
            </a:r>
          </a:p>
          <a:p>
            <a:pPr algn="l"/>
            <a:r>
              <a:rPr lang="en-US" sz="3600" dirty="0">
                <a:cs typeface="Calibri"/>
              </a:rPr>
              <a:t>presenter e drummer.</a:t>
            </a:r>
          </a:p>
          <a:p>
            <a:pPr algn="l"/>
            <a:r>
              <a:rPr lang="en-US" sz="3600" b="1" dirty="0">
                <a:cs typeface="Calibri"/>
              </a:rPr>
              <a:t>Marital status: </a:t>
            </a:r>
            <a:r>
              <a:rPr lang="en-US" sz="3600" dirty="0">
                <a:cs typeface="Calibri"/>
              </a:rPr>
              <a:t>Spouse Fernanda </a:t>
            </a:r>
            <a:r>
              <a:rPr lang="en-US" sz="3600" dirty="0" err="1">
                <a:cs typeface="Calibri"/>
              </a:rPr>
              <a:t>Mader</a:t>
            </a:r>
            <a:r>
              <a:rPr lang="en-US" sz="3600" dirty="0">
                <a:cs typeface="Calibri"/>
              </a:rPr>
              <a:t>.</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Currently Works And plays Jesus, in The soap opera If The same name.</a:t>
            </a:r>
            <a:endParaRPr lang="en-US" dirty="0">
              <a:cs typeface="Calibri"/>
            </a:endParaRPr>
          </a:p>
        </p:txBody>
      </p:sp>
      <p:pic>
        <p:nvPicPr>
          <p:cNvPr id="5" name="Imagem 4">
            <a:extLst>
              <a:ext uri="{FF2B5EF4-FFF2-40B4-BE49-F238E27FC236}">
                <a16:creationId xmlns:a16="http://schemas.microsoft.com/office/drawing/2014/main" xmlns="" id="{49EC1A4C-A3B6-41CF-8CDC-B6F6D5EB8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772159"/>
            <a:ext cx="3479901" cy="3479901"/>
          </a:xfrm>
          <a:prstGeom prst="rect">
            <a:avLst/>
          </a:prstGeom>
        </p:spPr>
      </p:pic>
    </p:spTree>
    <p:extLst>
      <p:ext uri="{BB962C8B-B14F-4D97-AF65-F5344CB8AC3E}">
        <p14:creationId xmlns:p14="http://schemas.microsoft.com/office/powerpoint/2010/main" val="28827981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Marcos</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596" y="-1316685"/>
            <a:ext cx="9144000" cy="2387600"/>
          </a:xfrm>
        </p:spPr>
        <p:txBody>
          <a:bodyPr/>
          <a:lstStyle/>
          <a:p>
            <a:r>
              <a:rPr lang="en-US" b="1" dirty="0">
                <a:latin typeface="Berlin Sans FB"/>
                <a:cs typeface="Calibri Light"/>
              </a:rPr>
              <a:t>Ellen Pompeo</a:t>
            </a:r>
          </a:p>
        </p:txBody>
      </p:sp>
      <p:sp>
        <p:nvSpPr>
          <p:cNvPr id="3" name="Subtitle 2"/>
          <p:cNvSpPr>
            <a:spLocks noGrp="1"/>
          </p:cNvSpPr>
          <p:nvPr>
            <p:ph type="subTitle" idx="1"/>
          </p:nvPr>
        </p:nvSpPr>
        <p:spPr>
          <a:xfrm>
            <a:off x="1213609" y="1134426"/>
            <a:ext cx="9144000" cy="5403978"/>
          </a:xfrm>
        </p:spPr>
        <p:txBody>
          <a:bodyPr vert="horz" lIns="91440" tIns="45720" rIns="91440" bIns="45720" rtlCol="0" anchor="t">
            <a:normAutofit fontScale="77500" lnSpcReduction="20000"/>
          </a:bodyPr>
          <a:lstStyle/>
          <a:p>
            <a:pPr algn="l"/>
            <a:r>
              <a:rPr lang="en-US" sz="3600" b="1" dirty="0">
                <a:cs typeface="Calibri"/>
              </a:rPr>
              <a:t>Name: </a:t>
            </a:r>
            <a:r>
              <a:rPr lang="en-US" sz="3600" dirty="0">
                <a:cs typeface="Calibri"/>
              </a:rPr>
              <a:t>Ellen Pompeo.</a:t>
            </a:r>
          </a:p>
          <a:p>
            <a:pPr algn="l"/>
            <a:r>
              <a:rPr lang="en-US" sz="3600" b="1" dirty="0">
                <a:cs typeface="Calibri"/>
              </a:rPr>
              <a:t>Nation: </a:t>
            </a:r>
            <a:r>
              <a:rPr lang="en-US" sz="3600" dirty="0">
                <a:cs typeface="Calibri"/>
              </a:rPr>
              <a:t>North American.</a:t>
            </a:r>
          </a:p>
          <a:p>
            <a:pPr algn="l"/>
            <a:r>
              <a:rPr lang="en-US" sz="3600" b="1" dirty="0">
                <a:cs typeface="Calibri"/>
              </a:rPr>
              <a:t>Birth: </a:t>
            </a:r>
            <a:r>
              <a:rPr lang="en-US" sz="3600" dirty="0">
                <a:cs typeface="Calibri"/>
              </a:rPr>
              <a:t>November 10, 1969.</a:t>
            </a:r>
          </a:p>
          <a:p>
            <a:pPr algn="l"/>
            <a:r>
              <a:rPr lang="en-US" sz="3600" b="1" dirty="0">
                <a:cs typeface="Calibri"/>
              </a:rPr>
              <a:t>Age: </a:t>
            </a:r>
            <a:r>
              <a:rPr lang="en-US" sz="3600" dirty="0">
                <a:cs typeface="Calibri"/>
              </a:rPr>
              <a:t>49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Actress, director </a:t>
            </a:r>
          </a:p>
          <a:p>
            <a:pPr algn="l"/>
            <a:r>
              <a:rPr lang="en-US" sz="3600" dirty="0">
                <a:cs typeface="Calibri"/>
              </a:rPr>
              <a:t>and producer. </a:t>
            </a:r>
          </a:p>
          <a:p>
            <a:pPr algn="l"/>
            <a:r>
              <a:rPr lang="en-US" sz="3600" b="1" dirty="0">
                <a:cs typeface="Calibri"/>
              </a:rPr>
              <a:t>Marital status: </a:t>
            </a:r>
            <a:r>
              <a:rPr lang="en-US" sz="3600" dirty="0">
                <a:cs typeface="Calibri"/>
              </a:rPr>
              <a:t>Is married to Chris </a:t>
            </a:r>
            <a:r>
              <a:rPr lang="en-US" sz="3600" dirty="0" err="1">
                <a:cs typeface="Calibri"/>
              </a:rPr>
              <a:t>Ivery</a:t>
            </a:r>
            <a:r>
              <a:rPr lang="en-US" sz="3600" dirty="0">
                <a:cs typeface="Calibri"/>
              </a:rPr>
              <a:t>.</a:t>
            </a:r>
          </a:p>
          <a:p>
            <a:pPr algn="l"/>
            <a:r>
              <a:rPr lang="en-US" sz="3600" b="1" dirty="0">
                <a:cs typeface="Calibri"/>
              </a:rPr>
              <a:t>Children’s: </a:t>
            </a:r>
            <a:r>
              <a:rPr lang="en-US" sz="3600" dirty="0">
                <a:cs typeface="Calibri"/>
              </a:rPr>
              <a:t>Stella Luna, Sienna May and Eli Christopher.</a:t>
            </a:r>
          </a:p>
          <a:p>
            <a:pPr algn="l"/>
            <a:r>
              <a:rPr lang="en-US" sz="3600" b="1" dirty="0">
                <a:cs typeface="Calibri"/>
              </a:rPr>
              <a:t>Extra information: </a:t>
            </a:r>
            <a:r>
              <a:rPr lang="en-US" sz="3600" dirty="0">
                <a:cs typeface="Calibri"/>
              </a:rPr>
              <a:t>Protagonist of the Gray's Anatomy series, was nominated for the Drama Act tv category with the character of Meredith Gray, and won in 2016 the award of the people's choice awards as a favorite drama actress.</a:t>
            </a:r>
          </a:p>
          <a:p>
            <a:endParaRPr lang="en-US" dirty="0">
              <a:cs typeface="Calibri"/>
            </a:endParaRPr>
          </a:p>
        </p:txBody>
      </p:sp>
      <p:pic>
        <p:nvPicPr>
          <p:cNvPr id="8" name="Imagem 7">
            <a:extLst>
              <a:ext uri="{FF2B5EF4-FFF2-40B4-BE49-F238E27FC236}">
                <a16:creationId xmlns:a16="http://schemas.microsoft.com/office/drawing/2014/main" xmlns="" id="{00E62FCB-856A-4F64-911D-40E74BB12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262" y="471207"/>
            <a:ext cx="3178848" cy="3172142"/>
          </a:xfrm>
          <a:prstGeom prst="rect">
            <a:avLst/>
          </a:prstGeom>
        </p:spPr>
      </p:pic>
    </p:spTree>
    <p:extLst>
      <p:ext uri="{BB962C8B-B14F-4D97-AF65-F5344CB8AC3E}">
        <p14:creationId xmlns:p14="http://schemas.microsoft.com/office/powerpoint/2010/main" val="25123365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294" y="-1332678"/>
            <a:ext cx="9144000" cy="2387600"/>
          </a:xfrm>
        </p:spPr>
        <p:txBody>
          <a:bodyPr/>
          <a:lstStyle/>
          <a:p>
            <a:r>
              <a:rPr lang="en-US" b="1" dirty="0">
                <a:latin typeface="Berlin Sans FB"/>
                <a:cs typeface="Calibri Light"/>
              </a:rPr>
              <a:t>Leslie Edward </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85000" lnSpcReduction="20000"/>
          </a:bodyPr>
          <a:lstStyle/>
          <a:p>
            <a:pPr algn="l"/>
            <a:r>
              <a:rPr lang="en-US" sz="3600" b="1" dirty="0">
                <a:cs typeface="Calibri"/>
              </a:rPr>
              <a:t>Name: </a:t>
            </a:r>
            <a:r>
              <a:rPr lang="en-US" sz="3600" dirty="0">
                <a:cs typeface="Calibri"/>
              </a:rPr>
              <a:t>Leslie Edward "Les" Claypool.</a:t>
            </a:r>
          </a:p>
          <a:p>
            <a:pPr algn="l"/>
            <a:r>
              <a:rPr lang="en-US" sz="3600" b="1" dirty="0">
                <a:cs typeface="Calibri"/>
              </a:rPr>
              <a:t>Nation: </a:t>
            </a:r>
            <a:r>
              <a:rPr lang="en-US" sz="3600" dirty="0">
                <a:cs typeface="Calibri"/>
              </a:rPr>
              <a:t>American.</a:t>
            </a:r>
          </a:p>
          <a:p>
            <a:pPr algn="l"/>
            <a:r>
              <a:rPr lang="en-US" sz="3600" b="1" dirty="0">
                <a:cs typeface="Calibri"/>
              </a:rPr>
              <a:t>Birth: </a:t>
            </a:r>
            <a:r>
              <a:rPr lang="en-US" sz="3600" dirty="0">
                <a:cs typeface="Calibri"/>
              </a:rPr>
              <a:t>September 20th, 1963. </a:t>
            </a:r>
          </a:p>
          <a:p>
            <a:pPr algn="l"/>
            <a:r>
              <a:rPr lang="en-US" sz="3600" b="1" dirty="0">
                <a:cs typeface="Calibri"/>
              </a:rPr>
              <a:t>Age: </a:t>
            </a:r>
            <a:r>
              <a:rPr lang="en-US" sz="3600" dirty="0">
                <a:cs typeface="Calibri"/>
              </a:rPr>
              <a:t>55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Musician, singer, </a:t>
            </a:r>
          </a:p>
          <a:p>
            <a:pPr algn="l"/>
            <a:r>
              <a:rPr lang="en-US" sz="3600" dirty="0">
                <a:cs typeface="Calibri"/>
              </a:rPr>
              <a:t>songwriter, producer, author and director.</a:t>
            </a:r>
          </a:p>
          <a:p>
            <a:pPr algn="l"/>
            <a:r>
              <a:rPr lang="en-US" sz="3600" b="1" dirty="0">
                <a:cs typeface="Calibri"/>
              </a:rPr>
              <a:t>Marital status: </a:t>
            </a:r>
            <a:r>
              <a:rPr lang="en-US" sz="3600" dirty="0">
                <a:cs typeface="Calibri"/>
              </a:rPr>
              <a:t>Married to Cheney Claypool.</a:t>
            </a:r>
          </a:p>
          <a:p>
            <a:pPr algn="l"/>
            <a:r>
              <a:rPr lang="en-US" sz="3600" b="1" dirty="0">
                <a:cs typeface="Calibri"/>
              </a:rPr>
              <a:t>Children’s: </a:t>
            </a:r>
            <a:r>
              <a:rPr lang="en-US" sz="3600" dirty="0">
                <a:cs typeface="Calibri"/>
              </a:rPr>
              <a:t>Cage Oliver Claypool and Lena Tallulah Claypool.</a:t>
            </a:r>
          </a:p>
          <a:p>
            <a:pPr algn="l"/>
            <a:r>
              <a:rPr lang="en-US" sz="3600" b="1" dirty="0">
                <a:cs typeface="Calibri"/>
              </a:rPr>
              <a:t>Extra information: </a:t>
            </a:r>
            <a:r>
              <a:rPr lang="en-US" sz="3600" dirty="0">
                <a:cs typeface="Calibri"/>
              </a:rPr>
              <a:t>In 1986, after the death of Metallica bassist Cliff Burton, Hammett encouraged Claypool to audition for Metallica as Burton's successor.</a:t>
            </a:r>
            <a:endParaRPr lang="en-US" dirty="0">
              <a:cs typeface="Calibri"/>
            </a:endParaRPr>
          </a:p>
        </p:txBody>
      </p:sp>
      <p:pic>
        <p:nvPicPr>
          <p:cNvPr id="5" name="Imagem 4">
            <a:extLst>
              <a:ext uri="{FF2B5EF4-FFF2-40B4-BE49-F238E27FC236}">
                <a16:creationId xmlns:a16="http://schemas.microsoft.com/office/drawing/2014/main" xmlns="" id="{9AC11DFF-BB9D-47D0-A742-33F94A1E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706" y="533400"/>
            <a:ext cx="3175494" cy="3175494"/>
          </a:xfrm>
          <a:prstGeom prst="rect">
            <a:avLst/>
          </a:prstGeom>
        </p:spPr>
      </p:pic>
    </p:spTree>
    <p:extLst>
      <p:ext uri="{BB962C8B-B14F-4D97-AF65-F5344CB8AC3E}">
        <p14:creationId xmlns:p14="http://schemas.microsoft.com/office/powerpoint/2010/main" val="21206135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Carlos Roberto</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320" y="-1232797"/>
            <a:ext cx="9144000" cy="2387600"/>
          </a:xfrm>
        </p:spPr>
        <p:txBody>
          <a:bodyPr/>
          <a:lstStyle/>
          <a:p>
            <a:r>
              <a:rPr lang="en-US" b="1" dirty="0">
                <a:latin typeface="Berlin Sans FB"/>
                <a:cs typeface="Calibri Light"/>
              </a:rPr>
              <a:t>Cristiane </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lnSpcReduction="10000"/>
          </a:bodyPr>
          <a:lstStyle/>
          <a:p>
            <a:pPr algn="l"/>
            <a:r>
              <a:rPr lang="en-US" sz="3600" b="1" dirty="0">
                <a:cs typeface="Calibri"/>
              </a:rPr>
              <a:t>Name: </a:t>
            </a:r>
            <a:r>
              <a:rPr lang="en-US" sz="3600" dirty="0">
                <a:cs typeface="Calibri"/>
              </a:rPr>
              <a:t>Cristiane de Brito Cruz.</a:t>
            </a:r>
          </a:p>
          <a:p>
            <a:pPr algn="l"/>
            <a:r>
              <a:rPr lang="en-US" sz="3600" b="1" dirty="0">
                <a:cs typeface="Calibri"/>
              </a:rPr>
              <a:t>Nation: </a:t>
            </a:r>
            <a:r>
              <a:rPr lang="en-US" sz="3600" dirty="0">
                <a:cs typeface="Calibri"/>
              </a:rPr>
              <a:t>Brazilian.</a:t>
            </a:r>
          </a:p>
          <a:p>
            <a:pPr algn="l"/>
            <a:r>
              <a:rPr lang="en-US" sz="3600" b="1" dirty="0">
                <a:cs typeface="Calibri"/>
              </a:rPr>
              <a:t>Birth: </a:t>
            </a:r>
            <a:r>
              <a:rPr lang="en-US" sz="3600" dirty="0" smtClean="0">
                <a:cs typeface="Calibri"/>
              </a:rPr>
              <a:t>Jun 21th, 1978.</a:t>
            </a:r>
            <a:endParaRPr lang="en-US" sz="3600" dirty="0">
              <a:cs typeface="Calibri"/>
            </a:endParaRPr>
          </a:p>
          <a:p>
            <a:pPr algn="l"/>
            <a:r>
              <a:rPr lang="en-US" sz="3600" b="1" dirty="0">
                <a:cs typeface="Calibri"/>
              </a:rPr>
              <a:t>Age: </a:t>
            </a:r>
            <a:r>
              <a:rPr lang="en-US" sz="3600" dirty="0" smtClean="0">
                <a:cs typeface="Calibri"/>
              </a:rPr>
              <a:t>40 </a:t>
            </a:r>
            <a:r>
              <a:rPr lang="en-US" sz="3600" dirty="0">
                <a:cs typeface="Calibri"/>
              </a:rPr>
              <a:t>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English teacher.</a:t>
            </a:r>
          </a:p>
          <a:p>
            <a:pPr algn="l"/>
            <a:r>
              <a:rPr lang="en-US" sz="3600" b="1" dirty="0">
                <a:cs typeface="Calibri"/>
              </a:rPr>
              <a:t>Marital status: </a:t>
            </a:r>
            <a:r>
              <a:rPr lang="en-US" sz="3600" dirty="0" smtClean="0">
                <a:cs typeface="Calibri"/>
              </a:rPr>
              <a:t>Single.</a:t>
            </a:r>
            <a:endParaRPr lang="en-US" sz="3600" dirty="0">
              <a:cs typeface="Calibri"/>
            </a:endParaRPr>
          </a:p>
          <a:p>
            <a:pPr algn="l"/>
            <a:r>
              <a:rPr lang="en-US" sz="3600" b="1" dirty="0">
                <a:cs typeface="Calibri"/>
              </a:rPr>
              <a:t>Children’s: </a:t>
            </a:r>
            <a:r>
              <a:rPr lang="en-US" sz="3600" dirty="0" smtClean="0">
                <a:cs typeface="Calibri"/>
              </a:rPr>
              <a:t>None.</a:t>
            </a:r>
            <a:endParaRPr lang="en-US" sz="3600" dirty="0">
              <a:cs typeface="Calibri"/>
            </a:endParaRPr>
          </a:p>
          <a:p>
            <a:pPr algn="l"/>
            <a:r>
              <a:rPr lang="en-US" sz="3600" b="1" dirty="0">
                <a:cs typeface="Calibri"/>
              </a:rPr>
              <a:t>Extra information: </a:t>
            </a:r>
            <a:r>
              <a:rPr lang="en-US" sz="3600" dirty="0">
                <a:cs typeface="Calibri"/>
              </a:rPr>
              <a:t>The best IFRN English teacher.</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624" y="422726"/>
            <a:ext cx="3467639" cy="3177342"/>
          </a:xfrm>
          <a:prstGeom prst="rect">
            <a:avLst/>
          </a:prstGeom>
        </p:spPr>
      </p:pic>
    </p:spTree>
    <p:extLst>
      <p:ext uri="{BB962C8B-B14F-4D97-AF65-F5344CB8AC3E}">
        <p14:creationId xmlns:p14="http://schemas.microsoft.com/office/powerpoint/2010/main" val="28768980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Kauê</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930" y="-1332678"/>
            <a:ext cx="9144000" cy="2387600"/>
          </a:xfrm>
        </p:spPr>
        <p:txBody>
          <a:bodyPr/>
          <a:lstStyle/>
          <a:p>
            <a:r>
              <a:rPr lang="en-US" b="1" dirty="0" err="1">
                <a:latin typeface="Berlin Sans FB"/>
                <a:cs typeface="Calibri Light"/>
              </a:rPr>
              <a:t>Vyakhireva</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77500" lnSpcReduction="20000"/>
          </a:bodyPr>
          <a:lstStyle/>
          <a:p>
            <a:pPr algn="l"/>
            <a:r>
              <a:rPr lang="en-US" sz="3600" b="1" dirty="0" smtClean="0">
                <a:cs typeface="Calibri"/>
              </a:rPr>
              <a:t>Name: </a:t>
            </a:r>
            <a:r>
              <a:rPr lang="en-US" sz="3600" dirty="0">
                <a:cs typeface="Calibri"/>
              </a:rPr>
              <a:t>Anna </a:t>
            </a:r>
            <a:r>
              <a:rPr lang="en-US" sz="3600" dirty="0" err="1">
                <a:cs typeface="Calibri"/>
              </a:rPr>
              <a:t>Viktorovna</a:t>
            </a:r>
            <a:r>
              <a:rPr lang="en-US" sz="3600" dirty="0">
                <a:cs typeface="Calibri"/>
              </a:rPr>
              <a:t> </a:t>
            </a:r>
            <a:r>
              <a:rPr lang="en-US" sz="3600" dirty="0" err="1">
                <a:cs typeface="Calibri"/>
              </a:rPr>
              <a:t>Vyakhireva</a:t>
            </a:r>
            <a:r>
              <a:rPr lang="en-US" sz="3600" dirty="0" smtClean="0">
                <a:cs typeface="Calibri"/>
              </a:rPr>
              <a:t>.</a:t>
            </a:r>
          </a:p>
          <a:p>
            <a:pPr algn="l"/>
            <a:r>
              <a:rPr lang="en-US" sz="3600" b="1" dirty="0" smtClean="0">
                <a:cs typeface="Calibri"/>
              </a:rPr>
              <a:t>Nation</a:t>
            </a:r>
            <a:r>
              <a:rPr lang="en-US" sz="3600" b="1" dirty="0">
                <a:cs typeface="Calibri"/>
              </a:rPr>
              <a:t>: </a:t>
            </a:r>
            <a:r>
              <a:rPr lang="pt-BR" sz="3600" dirty="0" err="1" smtClean="0">
                <a:latin typeface="Arial" panose="020B0604020202020204" pitchFamily="34" charset="0"/>
                <a:cs typeface="Arial" panose="020B0604020202020204" pitchFamily="34" charset="0"/>
              </a:rPr>
              <a:t>Russian</a:t>
            </a:r>
            <a:r>
              <a:rPr lang="pt-BR" sz="3600" dirty="0" smtClean="0">
                <a:latin typeface="Arial" panose="020B0604020202020204" pitchFamily="34" charset="0"/>
                <a:cs typeface="Arial" panose="020B0604020202020204" pitchFamily="34" charset="0"/>
              </a:rPr>
              <a:t>.</a:t>
            </a:r>
            <a:endParaRPr lang="en-US" sz="3600" dirty="0">
              <a:cs typeface="Calibri"/>
            </a:endParaRPr>
          </a:p>
          <a:p>
            <a:pPr algn="l"/>
            <a:r>
              <a:rPr lang="en-US" sz="3600" b="1" dirty="0">
                <a:cs typeface="Calibri"/>
              </a:rPr>
              <a:t>Birth: </a:t>
            </a:r>
            <a:r>
              <a:rPr lang="en-US" sz="3600" dirty="0">
                <a:cs typeface="Calibri"/>
              </a:rPr>
              <a:t>March 13th, 1995.</a:t>
            </a:r>
          </a:p>
          <a:p>
            <a:pPr algn="l"/>
            <a:r>
              <a:rPr lang="en-US" sz="3600" b="1" dirty="0">
                <a:cs typeface="Calibri"/>
              </a:rPr>
              <a:t>Age: </a:t>
            </a:r>
            <a:r>
              <a:rPr lang="en-US" sz="3600" dirty="0" smtClean="0">
                <a:cs typeface="Calibri"/>
              </a:rPr>
              <a:t>23 </a:t>
            </a:r>
            <a:r>
              <a:rPr lang="en-US" sz="3600" dirty="0">
                <a:cs typeface="Calibri"/>
              </a:rPr>
              <a:t>years old.</a:t>
            </a:r>
          </a:p>
          <a:p>
            <a:pPr algn="l"/>
            <a:r>
              <a:rPr lang="en-US" sz="3600" b="1" dirty="0">
                <a:cs typeface="Calibri"/>
              </a:rPr>
              <a:t>Profession/</a:t>
            </a:r>
            <a:r>
              <a:rPr lang="en-US" sz="3600" b="1" dirty="0" err="1">
                <a:cs typeface="Calibri"/>
              </a:rPr>
              <a:t>Ocupation</a:t>
            </a:r>
            <a:r>
              <a:rPr lang="en-US" sz="3600" b="1" dirty="0">
                <a:cs typeface="Calibri"/>
              </a:rPr>
              <a:t>: </a:t>
            </a:r>
            <a:r>
              <a:rPr lang="pt-BR" sz="3600" dirty="0">
                <a:latin typeface="Arial" panose="020B0604020202020204" pitchFamily="34" charset="0"/>
                <a:cs typeface="Arial" panose="020B0604020202020204" pitchFamily="34" charset="0"/>
              </a:rPr>
              <a:t>Professional </a:t>
            </a:r>
            <a:endParaRPr lang="pt-BR" sz="3600" dirty="0" smtClean="0">
              <a:latin typeface="Arial" panose="020B0604020202020204" pitchFamily="34" charset="0"/>
              <a:cs typeface="Arial" panose="020B0604020202020204" pitchFamily="34" charset="0"/>
            </a:endParaRPr>
          </a:p>
          <a:p>
            <a:pPr algn="l"/>
            <a:r>
              <a:rPr lang="pt-BR" sz="3600" dirty="0" smtClean="0">
                <a:latin typeface="Arial" panose="020B0604020202020204" pitchFamily="34" charset="0"/>
                <a:cs typeface="Arial" panose="020B0604020202020204" pitchFamily="34" charset="0"/>
              </a:rPr>
              <a:t>handball </a:t>
            </a:r>
            <a:r>
              <a:rPr lang="pt-BR" sz="3600" dirty="0">
                <a:latin typeface="Arial" panose="020B0604020202020204" pitchFamily="34" charset="0"/>
                <a:cs typeface="Arial" panose="020B0604020202020204" pitchFamily="34" charset="0"/>
              </a:rPr>
              <a:t>player</a:t>
            </a:r>
            <a:r>
              <a:rPr lang="pt-BR" sz="3600" dirty="0" smtClean="0">
                <a:latin typeface="Arial" panose="020B0604020202020204" pitchFamily="34" charset="0"/>
                <a:cs typeface="Arial" panose="020B0604020202020204" pitchFamily="34" charset="0"/>
              </a:rPr>
              <a:t>.</a:t>
            </a:r>
            <a:endParaRPr lang="en-US" sz="3600" dirty="0">
              <a:cs typeface="Calibri"/>
            </a:endParaRPr>
          </a:p>
          <a:p>
            <a:pPr algn="l"/>
            <a:r>
              <a:rPr lang="en-US" sz="3600" b="1" dirty="0">
                <a:cs typeface="Calibri"/>
              </a:rPr>
              <a:t>Marital status: </a:t>
            </a:r>
            <a:r>
              <a:rPr lang="en-US" sz="3600" dirty="0" smtClean="0">
                <a:cs typeface="Calibri"/>
              </a:rPr>
              <a:t>Single.</a:t>
            </a:r>
            <a:endParaRPr lang="en-US" sz="3600" dirty="0">
              <a:cs typeface="Calibri"/>
            </a:endParaRPr>
          </a:p>
          <a:p>
            <a:pPr algn="l"/>
            <a:r>
              <a:rPr lang="en-US" sz="3600" b="1" dirty="0">
                <a:cs typeface="Calibri"/>
              </a:rPr>
              <a:t>Children’s: </a:t>
            </a:r>
            <a:r>
              <a:rPr lang="pt-BR" sz="3600" dirty="0" err="1">
                <a:latin typeface="Arial" panose="020B0604020202020204" pitchFamily="34" charset="0"/>
                <a:cs typeface="Arial" panose="020B0604020202020204" pitchFamily="34" charset="0"/>
              </a:rPr>
              <a:t>None</a:t>
            </a:r>
            <a:r>
              <a:rPr lang="pt-BR" sz="3600" dirty="0">
                <a:latin typeface="Arial" panose="020B0604020202020204" pitchFamily="34" charset="0"/>
                <a:cs typeface="Arial" panose="020B0604020202020204" pitchFamily="34" charset="0"/>
              </a:rPr>
              <a:t>.</a:t>
            </a:r>
            <a:endParaRPr lang="en-US" sz="3600" dirty="0">
              <a:cs typeface="Calibri"/>
            </a:endParaRPr>
          </a:p>
          <a:p>
            <a:pPr algn="l"/>
            <a:r>
              <a:rPr lang="en-US" sz="3600" b="1" dirty="0">
                <a:cs typeface="Calibri"/>
              </a:rPr>
              <a:t>Extra information: </a:t>
            </a:r>
            <a:r>
              <a:rPr lang="en-US" sz="3600" dirty="0">
                <a:latin typeface="Arial" panose="020B0604020202020204" pitchFamily="34" charset="0"/>
                <a:cs typeface="Arial" panose="020B0604020202020204" pitchFamily="34" charset="0"/>
              </a:rPr>
              <a:t>She started playing handball at her sister's training sessions at the age of six. Anna's older sister is </a:t>
            </a:r>
            <a:r>
              <a:rPr lang="en-US" sz="3600" dirty="0" err="1">
                <a:latin typeface="Arial" panose="020B0604020202020204" pitchFamily="34" charset="0"/>
                <a:cs typeface="Arial" panose="020B0604020202020204" pitchFamily="34" charset="0"/>
              </a:rPr>
              <a:t>Polina</a:t>
            </a:r>
            <a:r>
              <a:rPr lang="en-US" sz="3600" dirty="0">
                <a:latin typeface="Arial" panose="020B0604020202020204" pitchFamily="34" charset="0"/>
                <a:cs typeface="Arial" panose="020B0604020202020204" pitchFamily="34" charset="0"/>
              </a:rPr>
              <a:t>, 2007 world champion and a member of the All-Star team at the 2012 European Women's Handball Championship.</a:t>
            </a:r>
            <a:endParaRPr lang="pt-BR" sz="3600" dirty="0">
              <a:latin typeface="Arial" panose="020B0604020202020204" pitchFamily="34" charset="0"/>
              <a:cs typeface="Arial" panose="020B0604020202020204" pitchFamily="34" charset="0"/>
            </a:endParaRPr>
          </a:p>
          <a:p>
            <a:pPr algn="l"/>
            <a:endParaRPr lang="en-US" dirty="0">
              <a:cs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197" y="790831"/>
            <a:ext cx="4263169" cy="3368761"/>
          </a:xfrm>
          <a:prstGeom prst="rect">
            <a:avLst/>
          </a:prstGeom>
        </p:spPr>
      </p:pic>
    </p:spTree>
    <p:extLst>
      <p:ext uri="{BB962C8B-B14F-4D97-AF65-F5344CB8AC3E}">
        <p14:creationId xmlns:p14="http://schemas.microsoft.com/office/powerpoint/2010/main" val="3014884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Sidney</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06" y="-1232797"/>
            <a:ext cx="9144000" cy="2387600"/>
          </a:xfrm>
        </p:spPr>
        <p:txBody>
          <a:bodyPr/>
          <a:lstStyle/>
          <a:p>
            <a:r>
              <a:rPr lang="en-US" b="1" dirty="0">
                <a:latin typeface="Berlin Sans FB"/>
                <a:cs typeface="Calibri Light"/>
              </a:rPr>
              <a:t>Edward Joseph </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a:cs typeface="Calibri"/>
              </a:rPr>
              <a:t>Edward Joseph </a:t>
            </a:r>
            <a:r>
              <a:rPr lang="en-US" sz="3600" dirty="0" err="1">
                <a:cs typeface="Calibri"/>
              </a:rPr>
              <a:t>snowden</a:t>
            </a:r>
            <a:endParaRPr lang="en-US" sz="3600" dirty="0">
              <a:cs typeface="Calibri"/>
            </a:endParaRPr>
          </a:p>
          <a:p>
            <a:pPr algn="l"/>
            <a:r>
              <a:rPr lang="en-US" sz="3600" b="1" dirty="0">
                <a:cs typeface="Calibri"/>
              </a:rPr>
              <a:t>Nation: </a:t>
            </a:r>
            <a:r>
              <a:rPr lang="en-US" sz="3600" dirty="0">
                <a:cs typeface="Calibri"/>
              </a:rPr>
              <a:t>American</a:t>
            </a:r>
            <a:r>
              <a:rPr lang="en-US" sz="3600" dirty="0" smtClean="0">
                <a:cs typeface="Calibri"/>
              </a:rPr>
              <a:t>.</a:t>
            </a:r>
            <a:endParaRPr lang="en-US" sz="3600" dirty="0">
              <a:cs typeface="Calibri"/>
            </a:endParaRPr>
          </a:p>
          <a:p>
            <a:pPr algn="l"/>
            <a:r>
              <a:rPr lang="en-US" sz="3600" b="1" dirty="0">
                <a:cs typeface="Calibri"/>
              </a:rPr>
              <a:t>Birth: </a:t>
            </a:r>
            <a:r>
              <a:rPr lang="en-US" sz="3600" dirty="0">
                <a:cs typeface="Calibri"/>
              </a:rPr>
              <a:t>July 21ft, 1983</a:t>
            </a:r>
            <a:r>
              <a:rPr lang="en-US" sz="3600" dirty="0" smtClean="0">
                <a:cs typeface="Calibri"/>
              </a:rPr>
              <a:t>.</a:t>
            </a:r>
          </a:p>
          <a:p>
            <a:pPr algn="l"/>
            <a:r>
              <a:rPr lang="en-US" sz="3600" b="1" dirty="0" smtClean="0">
                <a:cs typeface="Calibri"/>
              </a:rPr>
              <a:t>Age</a:t>
            </a:r>
            <a:r>
              <a:rPr lang="en-US" sz="3600" b="1" dirty="0">
                <a:cs typeface="Calibri"/>
              </a:rPr>
              <a:t>: </a:t>
            </a:r>
            <a:r>
              <a:rPr lang="en-US" sz="3600" dirty="0" smtClean="0">
                <a:cs typeface="Calibri"/>
              </a:rPr>
              <a:t>35 </a:t>
            </a:r>
            <a:r>
              <a:rPr lang="en-US" sz="3600" dirty="0">
                <a:cs typeface="Calibri"/>
              </a:rPr>
              <a:t>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Systems analyst, </a:t>
            </a:r>
            <a:endParaRPr lang="en-US" sz="3600" dirty="0" smtClean="0">
              <a:cs typeface="Calibri"/>
            </a:endParaRPr>
          </a:p>
          <a:p>
            <a:pPr algn="l"/>
            <a:r>
              <a:rPr lang="en-US" sz="3600" dirty="0" smtClean="0">
                <a:cs typeface="Calibri"/>
              </a:rPr>
              <a:t>former </a:t>
            </a:r>
            <a:r>
              <a:rPr lang="en-US" sz="3600" dirty="0">
                <a:cs typeface="Calibri"/>
              </a:rPr>
              <a:t>CIA systems administrator and former NSA contractor.</a:t>
            </a:r>
          </a:p>
          <a:p>
            <a:pPr algn="l"/>
            <a:r>
              <a:rPr lang="en-US" sz="3600" b="1" dirty="0">
                <a:cs typeface="Calibri"/>
              </a:rPr>
              <a:t>Marital status: </a:t>
            </a:r>
            <a:r>
              <a:rPr lang="en-US" sz="3600" dirty="0" smtClean="0">
                <a:cs typeface="Calibri"/>
              </a:rPr>
              <a:t>Single.</a:t>
            </a:r>
            <a:endParaRPr lang="en-US" sz="3600" dirty="0">
              <a:cs typeface="Calibri"/>
            </a:endParaRPr>
          </a:p>
          <a:p>
            <a:pPr algn="l"/>
            <a:r>
              <a:rPr lang="en-US" sz="3600" b="1" dirty="0">
                <a:cs typeface="Calibri"/>
              </a:rPr>
              <a:t>Children’s: </a:t>
            </a:r>
            <a:r>
              <a:rPr lang="en-US" sz="3600" dirty="0" smtClean="0">
                <a:cs typeface="Calibri"/>
              </a:rPr>
              <a:t>None.</a:t>
            </a:r>
            <a:endParaRPr lang="en-US" sz="3600" dirty="0">
              <a:cs typeface="Calibri"/>
            </a:endParaRPr>
          </a:p>
          <a:p>
            <a:pPr algn="l"/>
            <a:r>
              <a:rPr lang="en-US" sz="3600" b="1" dirty="0">
                <a:cs typeface="Calibri"/>
              </a:rPr>
              <a:t>Extra information: </a:t>
            </a:r>
            <a:r>
              <a:rPr lang="en-US" sz="3600" dirty="0" smtClean="0">
                <a:cs typeface="Calibri"/>
              </a:rPr>
              <a:t>Leaked </a:t>
            </a:r>
            <a:r>
              <a:rPr lang="en-US" sz="3600" dirty="0">
                <a:cs typeface="Calibri"/>
              </a:rPr>
              <a:t>details of the US spy program and took refuge in Russia.</a:t>
            </a:r>
            <a:endParaRPr lang="en-US" dirty="0">
              <a:cs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194" y="557510"/>
            <a:ext cx="2633706" cy="2919502"/>
          </a:xfrm>
          <a:prstGeom prst="rect">
            <a:avLst/>
          </a:prstGeom>
        </p:spPr>
      </p:pic>
    </p:spTree>
    <p:extLst>
      <p:ext uri="{BB962C8B-B14F-4D97-AF65-F5344CB8AC3E}">
        <p14:creationId xmlns:p14="http://schemas.microsoft.com/office/powerpoint/2010/main" val="37326636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Jeremias</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err="1" smtClean="0">
                <a:latin typeface="Berlin Sans FB"/>
                <a:cs typeface="Calibri Light"/>
              </a:rPr>
              <a:t>Mbappé</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err="1" smtClean="0">
                <a:cs typeface="Calibri"/>
              </a:rPr>
              <a:t>Kylian</a:t>
            </a:r>
            <a:r>
              <a:rPr lang="en-US" sz="3600" dirty="0" smtClean="0">
                <a:cs typeface="Calibri"/>
              </a:rPr>
              <a:t> </a:t>
            </a:r>
            <a:r>
              <a:rPr lang="en-US" sz="3600" dirty="0" err="1" smtClean="0">
                <a:cs typeface="Calibri"/>
              </a:rPr>
              <a:t>Mbappé</a:t>
            </a:r>
            <a:r>
              <a:rPr lang="en-US" sz="3600" dirty="0" smtClean="0">
                <a:cs typeface="Calibri"/>
              </a:rPr>
              <a:t>.</a:t>
            </a:r>
            <a:endParaRPr lang="en-US" sz="3600" dirty="0">
              <a:cs typeface="Calibri"/>
            </a:endParaRPr>
          </a:p>
          <a:p>
            <a:pPr algn="l"/>
            <a:r>
              <a:rPr lang="en-US" sz="3600" b="1" dirty="0">
                <a:cs typeface="Calibri"/>
              </a:rPr>
              <a:t>Nation: </a:t>
            </a:r>
            <a:r>
              <a:rPr lang="en-US" sz="3600" dirty="0" smtClean="0">
                <a:cs typeface="Calibri"/>
              </a:rPr>
              <a:t>France.</a:t>
            </a:r>
            <a:endParaRPr lang="en-US" sz="3600" dirty="0">
              <a:cs typeface="Calibri"/>
            </a:endParaRPr>
          </a:p>
          <a:p>
            <a:pPr algn="l"/>
            <a:r>
              <a:rPr lang="en-US" sz="3600" b="1" dirty="0">
                <a:cs typeface="Calibri"/>
              </a:rPr>
              <a:t>Birth: </a:t>
            </a:r>
            <a:r>
              <a:rPr lang="en-US" sz="3600" dirty="0" smtClean="0">
                <a:cs typeface="Calibri"/>
              </a:rPr>
              <a:t>December 20th, 1998.</a:t>
            </a:r>
            <a:endParaRPr lang="en-US" sz="3600" dirty="0">
              <a:cs typeface="Calibri"/>
            </a:endParaRPr>
          </a:p>
          <a:p>
            <a:pPr algn="l"/>
            <a:r>
              <a:rPr lang="en-US" sz="3600" b="1" dirty="0">
                <a:cs typeface="Calibri"/>
              </a:rPr>
              <a:t>Age: </a:t>
            </a:r>
            <a:r>
              <a:rPr lang="en-US" sz="3600" dirty="0" smtClean="0">
                <a:cs typeface="Calibri"/>
              </a:rPr>
              <a:t>20 </a:t>
            </a:r>
            <a:r>
              <a:rPr lang="en-US" sz="3600" dirty="0">
                <a:cs typeface="Calibri"/>
              </a:rPr>
              <a:t>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smtClean="0">
                <a:cs typeface="Calibri"/>
              </a:rPr>
              <a:t>Soccer Player.</a:t>
            </a:r>
            <a:endParaRPr lang="en-US" sz="3600" dirty="0">
              <a:cs typeface="Calibri"/>
            </a:endParaRPr>
          </a:p>
          <a:p>
            <a:pPr algn="l"/>
            <a:r>
              <a:rPr lang="en-US" sz="3600" b="1" dirty="0">
                <a:cs typeface="Calibri"/>
              </a:rPr>
              <a:t>Marital status: </a:t>
            </a:r>
            <a:r>
              <a:rPr lang="en-US" sz="3600" dirty="0" smtClean="0">
                <a:cs typeface="Calibri"/>
              </a:rPr>
              <a:t>Single.</a:t>
            </a:r>
            <a:endParaRPr lang="en-US" sz="3600" dirty="0">
              <a:cs typeface="Calibri"/>
            </a:endParaRPr>
          </a:p>
          <a:p>
            <a:pPr algn="l"/>
            <a:r>
              <a:rPr lang="en-US" sz="3600" b="1" dirty="0">
                <a:cs typeface="Calibri"/>
              </a:rPr>
              <a:t>Children’s: </a:t>
            </a:r>
            <a:r>
              <a:rPr lang="en-US" sz="3600" dirty="0" smtClean="0">
                <a:cs typeface="Calibri"/>
              </a:rPr>
              <a:t>None.</a:t>
            </a:r>
            <a:endParaRPr lang="en-US" sz="3600" dirty="0">
              <a:cs typeface="Calibri"/>
            </a:endParaRPr>
          </a:p>
          <a:p>
            <a:pPr algn="l"/>
            <a:r>
              <a:rPr lang="en-US" sz="3600" b="1" dirty="0">
                <a:cs typeface="Calibri"/>
              </a:rPr>
              <a:t>Extra information: </a:t>
            </a:r>
            <a:r>
              <a:rPr lang="en-US" sz="3600" dirty="0">
                <a:cs typeface="Calibri"/>
              </a:rPr>
              <a:t>He is the second youngest player in history to score a goal in a world cup final, second only to Pelé. And he is currently the most valuable soccer player in the world.</a:t>
            </a:r>
            <a:endParaRPr lang="en-US" dirty="0">
              <a:cs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855" y="560173"/>
            <a:ext cx="4134703" cy="3539824"/>
          </a:xfrm>
          <a:prstGeom prst="rect">
            <a:avLst/>
          </a:prstGeom>
        </p:spPr>
      </p:pic>
    </p:spTree>
    <p:extLst>
      <p:ext uri="{BB962C8B-B14F-4D97-AF65-F5344CB8AC3E}">
        <p14:creationId xmlns:p14="http://schemas.microsoft.com/office/powerpoint/2010/main" val="4430234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smtClean="0">
                <a:latin typeface="Berlin Sans FB"/>
                <a:cs typeface="Calibri Light"/>
              </a:rPr>
              <a:t>Charles</a:t>
            </a:r>
            <a:endParaRPr lang="en-US" b="1" dirty="0">
              <a:latin typeface="Berlin Sans FB"/>
              <a:cs typeface="Calibri Light"/>
            </a:endParaRPr>
          </a:p>
        </p:txBody>
      </p:sp>
    </p:spTree>
    <p:extLst>
      <p:ext uri="{BB962C8B-B14F-4D97-AF65-F5344CB8AC3E}">
        <p14:creationId xmlns:p14="http://schemas.microsoft.com/office/powerpoint/2010/main" val="116148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err="1" smtClean="0">
                <a:latin typeface="Berlin Sans FB"/>
                <a:cs typeface="Calibri Light"/>
              </a:rPr>
              <a:t>Thamara</a:t>
            </a:r>
            <a:endParaRPr lang="en-US" b="1" dirty="0">
              <a:latin typeface="Berlin Sans FB"/>
              <a:cs typeface="Calibri Light"/>
            </a:endParaRPr>
          </a:p>
        </p:txBody>
      </p:sp>
    </p:spTree>
    <p:extLst>
      <p:ext uri="{BB962C8B-B14F-4D97-AF65-F5344CB8AC3E}">
        <p14:creationId xmlns:p14="http://schemas.microsoft.com/office/powerpoint/2010/main" val="6179025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790" y="-1232797"/>
            <a:ext cx="9144000" cy="2387600"/>
          </a:xfrm>
        </p:spPr>
        <p:txBody>
          <a:bodyPr/>
          <a:lstStyle/>
          <a:p>
            <a:r>
              <a:rPr lang="en-US" b="1" dirty="0" err="1">
                <a:latin typeface="Berlin Sans FB"/>
                <a:cs typeface="Calibri Light"/>
              </a:rPr>
              <a:t>Mirio</a:t>
            </a:r>
            <a:r>
              <a:rPr lang="en-US" b="1" dirty="0">
                <a:latin typeface="Berlin Sans FB"/>
                <a:cs typeface="Calibri Light"/>
              </a:rPr>
              <a:t> </a:t>
            </a:r>
            <a:r>
              <a:rPr lang="en-US" b="1" dirty="0" err="1">
                <a:latin typeface="Berlin Sans FB"/>
                <a:cs typeface="Calibri Light"/>
              </a:rPr>
              <a:t>Togata</a:t>
            </a:r>
            <a:endParaRPr lang="en-US" b="1" dirty="0">
              <a:latin typeface="Berlin Sans FB"/>
              <a:cs typeface="Calibri Light"/>
            </a:endParaRP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fontScale="92500" lnSpcReduction="20000"/>
          </a:bodyPr>
          <a:lstStyle/>
          <a:p>
            <a:pPr algn="l"/>
            <a:r>
              <a:rPr lang="en-US" sz="3600" b="1" dirty="0">
                <a:cs typeface="Calibri"/>
              </a:rPr>
              <a:t>Name: </a:t>
            </a:r>
            <a:r>
              <a:rPr lang="en-US" sz="3600" dirty="0" err="1">
                <a:cs typeface="Calibri"/>
              </a:rPr>
              <a:t>Mirio</a:t>
            </a:r>
            <a:r>
              <a:rPr lang="en-US" sz="3600" dirty="0">
                <a:cs typeface="Calibri"/>
              </a:rPr>
              <a:t> </a:t>
            </a:r>
            <a:r>
              <a:rPr lang="en-US" sz="3600" dirty="0" err="1">
                <a:cs typeface="Calibri"/>
              </a:rPr>
              <a:t>Togata</a:t>
            </a:r>
            <a:endParaRPr lang="en-US" sz="3600" dirty="0">
              <a:cs typeface="Calibri"/>
            </a:endParaRPr>
          </a:p>
          <a:p>
            <a:pPr algn="l"/>
            <a:r>
              <a:rPr lang="en-US" sz="3600" b="1" dirty="0">
                <a:cs typeface="Calibri"/>
              </a:rPr>
              <a:t>Nation: </a:t>
            </a:r>
            <a:r>
              <a:rPr lang="en-US" sz="3600" dirty="0" smtClean="0">
                <a:cs typeface="Calibri"/>
              </a:rPr>
              <a:t>Japanese.</a:t>
            </a:r>
            <a:endParaRPr lang="en-US" sz="3600" dirty="0">
              <a:cs typeface="Calibri"/>
            </a:endParaRPr>
          </a:p>
          <a:p>
            <a:pPr algn="l"/>
            <a:r>
              <a:rPr lang="en-US" sz="3600" b="1" dirty="0">
                <a:cs typeface="Calibri"/>
              </a:rPr>
              <a:t>Birth: </a:t>
            </a:r>
            <a:r>
              <a:rPr lang="en-US" sz="3600" dirty="0">
                <a:cs typeface="Calibri"/>
              </a:rPr>
              <a:t> July 15th, </a:t>
            </a:r>
            <a:r>
              <a:rPr lang="en-US" sz="3600" dirty="0" smtClean="0">
                <a:cs typeface="Calibri"/>
              </a:rPr>
              <a:t>2000.</a:t>
            </a:r>
          </a:p>
          <a:p>
            <a:pPr algn="l"/>
            <a:r>
              <a:rPr lang="en-US" sz="3600" b="1" dirty="0" smtClean="0">
                <a:cs typeface="Calibri"/>
              </a:rPr>
              <a:t>Age</a:t>
            </a:r>
            <a:r>
              <a:rPr lang="en-US" sz="3600" b="1" dirty="0">
                <a:cs typeface="Calibri"/>
              </a:rPr>
              <a:t>: </a:t>
            </a:r>
            <a:r>
              <a:rPr lang="en-US" sz="3600" dirty="0" smtClean="0">
                <a:cs typeface="Calibri"/>
              </a:rPr>
              <a:t>18 </a:t>
            </a:r>
            <a:r>
              <a:rPr lang="en-US" sz="3600" dirty="0">
                <a:cs typeface="Calibri"/>
              </a:rPr>
              <a:t>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Student </a:t>
            </a:r>
            <a:r>
              <a:rPr lang="en-US" sz="3600" dirty="0" smtClean="0">
                <a:cs typeface="Calibri"/>
              </a:rPr>
              <a:t>Hero.</a:t>
            </a:r>
            <a:endParaRPr lang="en-US" sz="3600" dirty="0">
              <a:cs typeface="Calibri"/>
            </a:endParaRPr>
          </a:p>
          <a:p>
            <a:pPr algn="l"/>
            <a:r>
              <a:rPr lang="en-US" sz="3600" b="1" dirty="0">
                <a:cs typeface="Calibri"/>
              </a:rPr>
              <a:t>Marital status: </a:t>
            </a:r>
            <a:r>
              <a:rPr lang="en-US" sz="3600" dirty="0" smtClean="0">
                <a:cs typeface="Calibri"/>
              </a:rPr>
              <a:t>Single.</a:t>
            </a:r>
            <a:endParaRPr lang="en-US" sz="3600" dirty="0">
              <a:cs typeface="Calibri"/>
            </a:endParaRPr>
          </a:p>
          <a:p>
            <a:pPr algn="l"/>
            <a:r>
              <a:rPr lang="en-US" sz="3600" b="1" dirty="0">
                <a:cs typeface="Calibri"/>
              </a:rPr>
              <a:t>Children’s: </a:t>
            </a:r>
            <a:r>
              <a:rPr lang="en-US" sz="3600" dirty="0" smtClean="0">
                <a:cs typeface="Calibri"/>
              </a:rPr>
              <a:t>None.</a:t>
            </a:r>
            <a:endParaRPr lang="en-US" sz="3600" dirty="0">
              <a:cs typeface="Calibri"/>
            </a:endParaRPr>
          </a:p>
          <a:p>
            <a:pPr algn="l"/>
            <a:r>
              <a:rPr lang="en-US" sz="3600" b="1" dirty="0">
                <a:cs typeface="Calibri"/>
              </a:rPr>
              <a:t>Extra information: </a:t>
            </a:r>
            <a:r>
              <a:rPr lang="en-US" sz="3600" dirty="0">
                <a:cs typeface="Calibri"/>
              </a:rPr>
              <a:t>He is the man closest to be the number one hero including the </a:t>
            </a:r>
            <a:r>
              <a:rPr lang="en-US" sz="3600" dirty="0" err="1">
                <a:cs typeface="Calibri"/>
              </a:rPr>
              <a:t>pros.He</a:t>
            </a:r>
            <a:r>
              <a:rPr lang="en-US" sz="3600" dirty="0">
                <a:cs typeface="Calibri"/>
              </a:rPr>
              <a:t> has the ability of </a:t>
            </a:r>
            <a:r>
              <a:rPr lang="en-US" sz="3600" dirty="0" smtClean="0">
                <a:cs typeface="Calibri"/>
              </a:rPr>
              <a:t>permeation (</a:t>
            </a:r>
            <a:r>
              <a:rPr lang="en-US" sz="3600" dirty="0">
                <a:cs typeface="Calibri"/>
              </a:rPr>
              <a:t>he can trespass anything and anything can trespass him</a:t>
            </a:r>
            <a:r>
              <a:rPr lang="en-US" sz="3600" dirty="0" smtClean="0">
                <a:cs typeface="Calibri"/>
              </a:rPr>
              <a:t>).</a:t>
            </a:r>
            <a:endParaRPr lang="en-US" dirty="0">
              <a:cs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670" y="603421"/>
            <a:ext cx="3284838" cy="3284838"/>
          </a:xfrm>
          <a:prstGeom prst="rect">
            <a:avLst/>
          </a:prstGeom>
        </p:spPr>
      </p:pic>
    </p:spTree>
    <p:extLst>
      <p:ext uri="{BB962C8B-B14F-4D97-AF65-F5344CB8AC3E}">
        <p14:creationId xmlns:p14="http://schemas.microsoft.com/office/powerpoint/2010/main" val="17594952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smtClean="0">
                <a:latin typeface="Berlin Sans FB"/>
                <a:cs typeface="Calibri Light"/>
              </a:rPr>
              <a:t>Maria Caroline</a:t>
            </a:r>
            <a:endParaRPr lang="en-US" b="1" dirty="0">
              <a:latin typeface="Berlin Sans FB"/>
              <a:cs typeface="Calibri Light"/>
            </a:endParaRPr>
          </a:p>
        </p:txBody>
      </p:sp>
    </p:spTree>
    <p:extLst>
      <p:ext uri="{BB962C8B-B14F-4D97-AF65-F5344CB8AC3E}">
        <p14:creationId xmlns:p14="http://schemas.microsoft.com/office/powerpoint/2010/main" val="9009916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8824174" y="115909"/>
            <a:ext cx="3084491" cy="3084491"/>
          </a:xfrm>
          <a:prstGeom prst="rect">
            <a:avLst/>
          </a:prstGeom>
        </p:spPr>
      </p:pic>
      <p:sp>
        <p:nvSpPr>
          <p:cNvPr id="6" name="CaixaDeTexto 5"/>
          <p:cNvSpPr txBox="1"/>
          <p:nvPr/>
        </p:nvSpPr>
        <p:spPr>
          <a:xfrm>
            <a:off x="2125014" y="0"/>
            <a:ext cx="4675031" cy="1323439"/>
          </a:xfrm>
          <a:prstGeom prst="rect">
            <a:avLst/>
          </a:prstGeom>
          <a:noFill/>
        </p:spPr>
        <p:txBody>
          <a:bodyPr wrap="square" rtlCol="0">
            <a:spAutoFit/>
          </a:bodyPr>
          <a:lstStyle/>
          <a:p>
            <a:r>
              <a:rPr lang="en-US" sz="8000" b="1" dirty="0" smtClean="0"/>
              <a:t>LORDELO</a:t>
            </a:r>
            <a:endParaRPr lang="pt-BR" sz="8000" b="1" dirty="0"/>
          </a:p>
        </p:txBody>
      </p:sp>
      <p:sp>
        <p:nvSpPr>
          <p:cNvPr id="7" name="CaixaDeTexto 6"/>
          <p:cNvSpPr txBox="1"/>
          <p:nvPr/>
        </p:nvSpPr>
        <p:spPr>
          <a:xfrm>
            <a:off x="488372" y="1007918"/>
            <a:ext cx="11613475" cy="6372383"/>
          </a:xfrm>
          <a:prstGeom prst="rect">
            <a:avLst/>
          </a:prstGeom>
          <a:noFill/>
        </p:spPr>
        <p:txBody>
          <a:bodyPr wrap="square" rtlCol="0">
            <a:spAutoFit/>
          </a:bodyPr>
          <a:lstStyle/>
          <a:p>
            <a:r>
              <a:rPr lang="en-US" sz="2800" b="1" dirty="0" smtClean="0"/>
              <a:t>Name</a:t>
            </a:r>
            <a:r>
              <a:rPr lang="pt-BR" sz="2800" b="1" dirty="0" smtClean="0"/>
              <a:t>: </a:t>
            </a:r>
            <a:r>
              <a:rPr lang="pt-BR" sz="2800" dirty="0" smtClean="0"/>
              <a:t>Matheus </a:t>
            </a:r>
            <a:r>
              <a:rPr lang="pt-BR" sz="2800" dirty="0" err="1" smtClean="0"/>
              <a:t>Lordelo</a:t>
            </a:r>
            <a:r>
              <a:rPr lang="pt-BR" sz="2800" dirty="0" smtClean="0"/>
              <a:t> (Matheus </a:t>
            </a:r>
            <a:r>
              <a:rPr lang="pt-BR" sz="2800" dirty="0" err="1" smtClean="0"/>
              <a:t>Yurley</a:t>
            </a:r>
            <a:r>
              <a:rPr lang="pt-BR" sz="2800" dirty="0" smtClean="0"/>
              <a:t>)</a:t>
            </a:r>
          </a:p>
          <a:p>
            <a:r>
              <a:rPr lang="en-US" sz="2800" b="1" dirty="0" smtClean="0"/>
              <a:t>Nationality</a:t>
            </a:r>
            <a:r>
              <a:rPr lang="pt-BR" sz="2800" b="1" dirty="0" smtClean="0"/>
              <a:t>: </a:t>
            </a:r>
            <a:r>
              <a:rPr lang="pt-BR" sz="2800" dirty="0" err="1" smtClean="0"/>
              <a:t>Brazilian</a:t>
            </a:r>
            <a:endParaRPr lang="pt-BR" sz="2800" dirty="0" smtClean="0"/>
          </a:p>
          <a:p>
            <a:r>
              <a:rPr lang="pt-BR" sz="2800" b="1" dirty="0" err="1" smtClean="0"/>
              <a:t>Birth</a:t>
            </a:r>
            <a:r>
              <a:rPr lang="pt-BR" sz="2800" b="1" dirty="0" smtClean="0"/>
              <a:t>: </a:t>
            </a:r>
            <a:r>
              <a:rPr lang="pt-BR" sz="2800" dirty="0" smtClean="0"/>
              <a:t>April,2nd in 1999</a:t>
            </a:r>
          </a:p>
          <a:p>
            <a:r>
              <a:rPr lang="pt-BR" sz="2800" b="1" dirty="0" smtClean="0"/>
              <a:t>Age: </a:t>
            </a:r>
            <a:r>
              <a:rPr lang="pt-BR" sz="2800" dirty="0" smtClean="0"/>
              <a:t>19 </a:t>
            </a:r>
            <a:r>
              <a:rPr lang="pt-BR" sz="2800" dirty="0" err="1"/>
              <a:t>y</a:t>
            </a:r>
            <a:r>
              <a:rPr lang="pt-BR" sz="2800" dirty="0" err="1" smtClean="0"/>
              <a:t>ears</a:t>
            </a:r>
            <a:r>
              <a:rPr lang="pt-BR" sz="2800" dirty="0" smtClean="0"/>
              <a:t> </a:t>
            </a:r>
            <a:r>
              <a:rPr lang="pt-BR" sz="2800" dirty="0" err="1" smtClean="0"/>
              <a:t>old</a:t>
            </a:r>
            <a:r>
              <a:rPr lang="pt-BR" sz="2800" dirty="0" smtClean="0"/>
              <a:t> </a:t>
            </a:r>
          </a:p>
          <a:p>
            <a:r>
              <a:rPr lang="en-US" sz="2800" b="1" dirty="0" smtClean="0"/>
              <a:t>Profession/Occupation</a:t>
            </a:r>
            <a:r>
              <a:rPr lang="pt-BR" sz="2800" b="1" dirty="0" smtClean="0"/>
              <a:t>: </a:t>
            </a:r>
            <a:r>
              <a:rPr lang="pt-BR" sz="2800" dirty="0" err="1" smtClean="0"/>
              <a:t>Youtuber,Singer</a:t>
            </a:r>
            <a:r>
              <a:rPr lang="pt-BR" sz="2800" dirty="0" smtClean="0"/>
              <a:t> </a:t>
            </a:r>
            <a:r>
              <a:rPr lang="pt-BR" sz="2800" dirty="0" err="1" smtClean="0"/>
              <a:t>and</a:t>
            </a:r>
            <a:r>
              <a:rPr lang="pt-BR" sz="2800" dirty="0" smtClean="0"/>
              <a:t> </a:t>
            </a:r>
            <a:r>
              <a:rPr lang="pt-BR" sz="2800" dirty="0" err="1" smtClean="0"/>
              <a:t>Songwriter</a:t>
            </a:r>
            <a:endParaRPr lang="pt-BR" sz="2800" dirty="0" smtClean="0"/>
          </a:p>
          <a:p>
            <a:r>
              <a:rPr lang="en-US" sz="2800" b="1" dirty="0" smtClean="0"/>
              <a:t>Marital Status</a:t>
            </a:r>
            <a:r>
              <a:rPr lang="pt-BR" sz="2800" b="1" dirty="0" smtClean="0"/>
              <a:t>: </a:t>
            </a:r>
            <a:r>
              <a:rPr lang="pt-BR" sz="2800" dirty="0" err="1" smtClean="0"/>
              <a:t>Married</a:t>
            </a:r>
            <a:r>
              <a:rPr lang="pt-BR" sz="2800" dirty="0" smtClean="0"/>
              <a:t> </a:t>
            </a:r>
            <a:r>
              <a:rPr lang="pt-BR" sz="2800" dirty="0" err="1" smtClean="0"/>
              <a:t>to</a:t>
            </a:r>
            <a:r>
              <a:rPr lang="pt-BR" sz="2800" dirty="0" smtClean="0"/>
              <a:t> Mariana Matarazzo</a:t>
            </a:r>
          </a:p>
          <a:p>
            <a:r>
              <a:rPr lang="en-US" sz="2800" b="1" dirty="0" smtClean="0"/>
              <a:t>Children</a:t>
            </a:r>
            <a:r>
              <a:rPr lang="pt-BR" sz="2800" b="1" dirty="0" smtClean="0"/>
              <a:t>: </a:t>
            </a:r>
            <a:r>
              <a:rPr lang="pt-BR" sz="2800" dirty="0" err="1" smtClean="0"/>
              <a:t>Waiting</a:t>
            </a:r>
            <a:r>
              <a:rPr lang="pt-BR" sz="2800" dirty="0" smtClean="0"/>
              <a:t> for </a:t>
            </a:r>
            <a:r>
              <a:rPr lang="pt-BR" sz="2800" dirty="0" err="1" smtClean="0"/>
              <a:t>his</a:t>
            </a:r>
            <a:r>
              <a:rPr lang="pt-BR" sz="2800" dirty="0" smtClean="0"/>
              <a:t> </a:t>
            </a:r>
            <a:r>
              <a:rPr lang="pt-BR" sz="2800" dirty="0" err="1" smtClean="0"/>
              <a:t>first</a:t>
            </a:r>
            <a:r>
              <a:rPr lang="pt-BR" sz="2800" dirty="0" smtClean="0"/>
              <a:t> </a:t>
            </a:r>
            <a:r>
              <a:rPr lang="pt-BR" sz="2800" dirty="0" err="1" smtClean="0"/>
              <a:t>daughter</a:t>
            </a:r>
            <a:r>
              <a:rPr lang="pt-BR" sz="2800" dirty="0" smtClean="0"/>
              <a:t> (Maria Julia)</a:t>
            </a:r>
          </a:p>
          <a:p>
            <a:r>
              <a:rPr lang="en-US" sz="2800" b="1" dirty="0" smtClean="0"/>
              <a:t>Extra Information</a:t>
            </a:r>
            <a:r>
              <a:rPr lang="pt-BR" sz="2800" b="1" dirty="0" smtClean="0"/>
              <a:t>: </a:t>
            </a:r>
            <a:r>
              <a:rPr lang="pt-BR" sz="2800" dirty="0" smtClean="0"/>
              <a:t>He </a:t>
            </a:r>
            <a:r>
              <a:rPr lang="pt-BR" sz="2800" dirty="0" err="1" smtClean="0"/>
              <a:t>started</a:t>
            </a:r>
            <a:r>
              <a:rPr lang="pt-BR" sz="2800" dirty="0" smtClean="0"/>
              <a:t> </a:t>
            </a:r>
            <a:r>
              <a:rPr lang="pt-BR" sz="2800" dirty="0" err="1" smtClean="0"/>
              <a:t>producing</a:t>
            </a:r>
            <a:r>
              <a:rPr lang="pt-BR" sz="2800" dirty="0" smtClean="0"/>
              <a:t>, vídeos </a:t>
            </a:r>
            <a:r>
              <a:rPr lang="pt-BR" sz="2800" dirty="0" err="1" smtClean="0"/>
              <a:t>im</a:t>
            </a:r>
            <a:r>
              <a:rPr lang="pt-BR" sz="2800" dirty="0" smtClean="0"/>
              <a:t> </a:t>
            </a:r>
            <a:r>
              <a:rPr lang="pt-BR" sz="2800" dirty="0" err="1" smtClean="0"/>
              <a:t>March</a:t>
            </a:r>
            <a:r>
              <a:rPr lang="pt-BR" sz="2800" dirty="0" smtClean="0"/>
              <a:t> 2015. In </a:t>
            </a:r>
            <a:r>
              <a:rPr lang="pt-BR" sz="2800" dirty="0" err="1" smtClean="0"/>
              <a:t>his</a:t>
            </a:r>
            <a:r>
              <a:rPr lang="pt-BR" sz="2800" dirty="0" smtClean="0"/>
              <a:t> </a:t>
            </a:r>
            <a:r>
              <a:rPr lang="pt-BR" sz="2800" dirty="0" err="1" smtClean="0"/>
              <a:t>you</a:t>
            </a:r>
            <a:r>
              <a:rPr lang="pt-BR" sz="2800" dirty="0" smtClean="0"/>
              <a:t> tube, </a:t>
            </a:r>
            <a:r>
              <a:rPr lang="pt-BR" sz="2800" dirty="0" err="1" smtClean="0"/>
              <a:t>channel,he</a:t>
            </a:r>
            <a:r>
              <a:rPr lang="pt-BR" sz="2800" dirty="0" smtClean="0"/>
              <a:t> </a:t>
            </a:r>
            <a:r>
              <a:rPr lang="pt-BR" sz="2800" dirty="0" err="1" smtClean="0"/>
              <a:t>publishes</a:t>
            </a:r>
            <a:r>
              <a:rPr lang="pt-BR" sz="2800" dirty="0" smtClean="0"/>
              <a:t> vídeos </a:t>
            </a:r>
            <a:r>
              <a:rPr lang="pt-BR" sz="2800" dirty="0" err="1" smtClean="0"/>
              <a:t>of</a:t>
            </a:r>
            <a:r>
              <a:rPr lang="pt-BR" sz="2800" dirty="0" smtClean="0"/>
              <a:t> </a:t>
            </a:r>
            <a:r>
              <a:rPr lang="pt-BR" sz="2800" dirty="0" err="1" smtClean="0"/>
              <a:t>vlogs</a:t>
            </a:r>
            <a:r>
              <a:rPr lang="pt-BR" sz="2800" dirty="0" smtClean="0"/>
              <a:t>, </a:t>
            </a:r>
            <a:r>
              <a:rPr lang="pt-BR" sz="2800" dirty="0" err="1" smtClean="0"/>
              <a:t>trolagens</a:t>
            </a:r>
            <a:r>
              <a:rPr lang="pt-BR" sz="2800" dirty="0" smtClean="0"/>
              <a:t>, </a:t>
            </a:r>
            <a:r>
              <a:rPr lang="pt-BR" sz="2800" dirty="0" err="1" smtClean="0"/>
              <a:t>tags</a:t>
            </a:r>
            <a:r>
              <a:rPr lang="pt-BR" sz="2800" dirty="0" smtClean="0"/>
              <a:t> </a:t>
            </a:r>
            <a:r>
              <a:rPr lang="pt-BR" sz="2800" dirty="0" err="1" smtClean="0"/>
              <a:t>and</a:t>
            </a:r>
            <a:r>
              <a:rPr lang="pt-BR" sz="2800" dirty="0" smtClean="0"/>
              <a:t> </a:t>
            </a:r>
            <a:r>
              <a:rPr lang="pt-BR" sz="2800" dirty="0" err="1" smtClean="0"/>
              <a:t>music.In</a:t>
            </a:r>
            <a:r>
              <a:rPr lang="pt-BR" sz="2800" dirty="0" smtClean="0"/>
              <a:t> </a:t>
            </a:r>
            <a:r>
              <a:rPr lang="pt-BR" sz="2800" dirty="0" err="1" smtClean="0"/>
              <a:t>October</a:t>
            </a:r>
            <a:r>
              <a:rPr lang="pt-BR" sz="2800" dirty="0" smtClean="0"/>
              <a:t> 2018, </a:t>
            </a:r>
            <a:r>
              <a:rPr lang="pt-BR" sz="2800" dirty="0" err="1" smtClean="0"/>
              <a:t>he</a:t>
            </a:r>
            <a:r>
              <a:rPr lang="pt-BR" sz="2800" dirty="0" smtClean="0"/>
              <a:t> </a:t>
            </a:r>
            <a:r>
              <a:rPr lang="pt-BR" sz="2800" dirty="0" err="1" smtClean="0"/>
              <a:t>lost</a:t>
            </a:r>
            <a:r>
              <a:rPr lang="pt-BR" sz="2800" dirty="0" smtClean="0"/>
              <a:t> </a:t>
            </a:r>
            <a:r>
              <a:rPr lang="pt-BR" sz="2800" dirty="0" err="1" smtClean="0"/>
              <a:t>his</a:t>
            </a:r>
            <a:r>
              <a:rPr lang="pt-BR" sz="2800" dirty="0" smtClean="0"/>
              <a:t> </a:t>
            </a:r>
            <a:r>
              <a:rPr lang="pt-BR" sz="2800" dirty="0" err="1" smtClean="0"/>
              <a:t>channel</a:t>
            </a:r>
            <a:r>
              <a:rPr lang="pt-BR" sz="2800" dirty="0" smtClean="0"/>
              <a:t> </a:t>
            </a:r>
            <a:r>
              <a:rPr lang="pt-BR" sz="2800" dirty="0" err="1" smtClean="0"/>
              <a:t>with</a:t>
            </a:r>
            <a:r>
              <a:rPr lang="pt-BR" sz="2800" dirty="0" smtClean="0"/>
              <a:t> more </a:t>
            </a:r>
            <a:r>
              <a:rPr lang="pt-BR" sz="2800" dirty="0" err="1" smtClean="0"/>
              <a:t>tham</a:t>
            </a:r>
            <a:r>
              <a:rPr lang="pt-BR" sz="2800" dirty="0" smtClean="0"/>
              <a:t> 7 </a:t>
            </a:r>
            <a:r>
              <a:rPr lang="pt-BR" sz="2800" dirty="0" err="1" smtClean="0"/>
              <a:t>million</a:t>
            </a:r>
            <a:r>
              <a:rPr lang="pt-BR" sz="2800" dirty="0" smtClean="0"/>
              <a:t> </a:t>
            </a:r>
            <a:r>
              <a:rPr lang="pt-BR" sz="2800" dirty="0" err="1" smtClean="0"/>
              <a:t>subscribers</a:t>
            </a:r>
            <a:r>
              <a:rPr lang="pt-BR" sz="2800" dirty="0" smtClean="0"/>
              <a:t> ,</a:t>
            </a:r>
            <a:r>
              <a:rPr lang="pt-BR" sz="2800" dirty="0" err="1" smtClean="0"/>
              <a:t>due</a:t>
            </a:r>
            <a:r>
              <a:rPr lang="pt-BR" sz="2800" dirty="0" smtClean="0"/>
              <a:t> </a:t>
            </a:r>
            <a:r>
              <a:rPr lang="pt-BR" sz="2800" dirty="0" err="1" smtClean="0"/>
              <a:t>to</a:t>
            </a:r>
            <a:r>
              <a:rPr lang="pt-BR" sz="2800" dirty="0" smtClean="0"/>
              <a:t> </a:t>
            </a:r>
            <a:r>
              <a:rPr lang="pt-BR" sz="2800" dirty="0" err="1" smtClean="0"/>
              <a:t>violation</a:t>
            </a:r>
            <a:r>
              <a:rPr lang="pt-BR" sz="2800" dirty="0" smtClean="0"/>
              <a:t> </a:t>
            </a:r>
            <a:r>
              <a:rPr lang="pt-BR" sz="2800" dirty="0" err="1" smtClean="0"/>
              <a:t>of</a:t>
            </a:r>
            <a:r>
              <a:rPr lang="pt-BR" sz="2800" dirty="0" smtClean="0"/>
              <a:t> </a:t>
            </a:r>
            <a:r>
              <a:rPr lang="pt-BR" sz="2800" dirty="0" err="1" smtClean="0"/>
              <a:t>the</a:t>
            </a:r>
            <a:r>
              <a:rPr lang="pt-BR" sz="2800" dirty="0" smtClean="0"/>
              <a:t> </a:t>
            </a:r>
            <a:r>
              <a:rPr lang="pt-BR" sz="2800" dirty="0" err="1" smtClean="0"/>
              <a:t>platform</a:t>
            </a:r>
            <a:r>
              <a:rPr lang="pt-BR" sz="2800" dirty="0" smtClean="0"/>
              <a:t> </a:t>
            </a:r>
            <a:r>
              <a:rPr lang="pt-BR" sz="2800" dirty="0" err="1" smtClean="0"/>
              <a:t>rules</a:t>
            </a:r>
            <a:r>
              <a:rPr lang="pt-BR" sz="2800" dirty="0" smtClean="0"/>
              <a:t>. He </a:t>
            </a:r>
            <a:r>
              <a:rPr lang="pt-BR" sz="2800" dirty="0" err="1" smtClean="0"/>
              <a:t>started</a:t>
            </a:r>
            <a:r>
              <a:rPr lang="pt-BR" sz="2800" dirty="0" smtClean="0"/>
              <a:t> </a:t>
            </a:r>
            <a:r>
              <a:rPr lang="pt-BR" sz="2800" dirty="0" err="1" smtClean="0"/>
              <a:t>another</a:t>
            </a:r>
            <a:r>
              <a:rPr lang="pt-BR" sz="2800" dirty="0" smtClean="0"/>
              <a:t> </a:t>
            </a:r>
            <a:r>
              <a:rPr lang="pt-BR" sz="2800" dirty="0" err="1" smtClean="0"/>
              <a:t>channel</a:t>
            </a:r>
            <a:r>
              <a:rPr lang="pt-BR" sz="2800" dirty="0" smtClean="0"/>
              <a:t> </a:t>
            </a:r>
            <a:r>
              <a:rPr lang="pt-BR" sz="2800" dirty="0" err="1" smtClean="0"/>
              <a:t>from</a:t>
            </a:r>
            <a:r>
              <a:rPr lang="pt-BR" sz="2800" dirty="0" smtClean="0"/>
              <a:t> </a:t>
            </a:r>
            <a:r>
              <a:rPr lang="pt-BR" sz="2800" dirty="0" err="1" smtClean="0"/>
              <a:t>the</a:t>
            </a:r>
            <a:r>
              <a:rPr lang="pt-BR" sz="2800" dirty="0" smtClean="0"/>
              <a:t> </a:t>
            </a:r>
            <a:r>
              <a:rPr lang="pt-BR" sz="2800" dirty="0" err="1" smtClean="0"/>
              <a:t>account</a:t>
            </a:r>
            <a:r>
              <a:rPr lang="pt-BR" sz="2800" dirty="0" smtClean="0"/>
              <a:t> </a:t>
            </a:r>
            <a:r>
              <a:rPr lang="pt-BR" sz="2800" dirty="0" err="1" smtClean="0"/>
              <a:t>of</a:t>
            </a:r>
            <a:r>
              <a:rPr lang="pt-BR" sz="2800" dirty="0" smtClean="0"/>
              <a:t> a </a:t>
            </a:r>
            <a:r>
              <a:rPr lang="pt-BR" sz="2800" dirty="0" err="1" smtClean="0"/>
              <a:t>fan</a:t>
            </a:r>
            <a:r>
              <a:rPr lang="pt-BR" sz="2800" dirty="0" smtClean="0"/>
              <a:t> </a:t>
            </a:r>
            <a:r>
              <a:rPr lang="pt-BR" sz="2800" dirty="0" err="1" smtClean="0"/>
              <a:t>club,which</a:t>
            </a:r>
            <a:r>
              <a:rPr lang="pt-BR" sz="2800" dirty="0" smtClean="0"/>
              <a:t> </a:t>
            </a:r>
            <a:r>
              <a:rPr lang="pt-BR" sz="2800" dirty="0" err="1" smtClean="0"/>
              <a:t>reached</a:t>
            </a:r>
            <a:r>
              <a:rPr lang="pt-BR" sz="2800" dirty="0" smtClean="0"/>
              <a:t> more </a:t>
            </a:r>
            <a:r>
              <a:rPr lang="pt-BR" sz="2800" dirty="0" err="1" smtClean="0"/>
              <a:t>than</a:t>
            </a:r>
            <a:r>
              <a:rPr lang="pt-BR" sz="2800" dirty="0" smtClean="0"/>
              <a:t> 1.5 </a:t>
            </a:r>
            <a:r>
              <a:rPr lang="pt-BR" sz="2800" dirty="0" err="1" smtClean="0"/>
              <a:t>million</a:t>
            </a:r>
            <a:r>
              <a:rPr lang="pt-BR" sz="2800" dirty="0" smtClean="0"/>
              <a:t> </a:t>
            </a:r>
            <a:r>
              <a:rPr lang="pt-BR" sz="2800" dirty="0" err="1" smtClean="0"/>
              <a:t>subscribers</a:t>
            </a:r>
            <a:r>
              <a:rPr lang="pt-BR" sz="2800" dirty="0" smtClean="0"/>
              <a:t>. </a:t>
            </a:r>
            <a:r>
              <a:rPr lang="pt-BR" sz="2800" dirty="0" err="1" smtClean="0"/>
              <a:t>Then</a:t>
            </a:r>
            <a:r>
              <a:rPr lang="pt-BR" sz="2800" dirty="0" smtClean="0"/>
              <a:t> </a:t>
            </a:r>
            <a:r>
              <a:rPr lang="pt-BR" sz="2800" dirty="0" err="1" smtClean="0"/>
              <a:t>managed</a:t>
            </a:r>
            <a:r>
              <a:rPr lang="pt-BR" sz="2800" dirty="0" smtClean="0"/>
              <a:t> </a:t>
            </a:r>
            <a:r>
              <a:rPr lang="pt-BR" sz="2800" dirty="0" err="1" smtClean="0"/>
              <a:t>to</a:t>
            </a:r>
            <a:r>
              <a:rPr lang="pt-BR" sz="2800" dirty="0" smtClean="0"/>
              <a:t> </a:t>
            </a:r>
            <a:r>
              <a:rPr lang="pt-BR" sz="2800" dirty="0" err="1" smtClean="0"/>
              <a:t>recover</a:t>
            </a:r>
            <a:r>
              <a:rPr lang="pt-BR" sz="2800" dirty="0" smtClean="0"/>
              <a:t> </a:t>
            </a:r>
            <a:r>
              <a:rPr lang="pt-BR" sz="2800" dirty="0" err="1" smtClean="0"/>
              <a:t>it’s</a:t>
            </a:r>
            <a:r>
              <a:rPr lang="pt-BR" sz="2800" dirty="0" smtClean="0"/>
              <a:t> </a:t>
            </a:r>
            <a:r>
              <a:rPr lang="pt-BR" sz="2800" dirty="0" err="1" smtClean="0"/>
              <a:t>old</a:t>
            </a:r>
            <a:r>
              <a:rPr lang="pt-BR" sz="2800" dirty="0" smtClean="0"/>
              <a:t> </a:t>
            </a:r>
            <a:r>
              <a:rPr lang="pt-BR" sz="2800" dirty="0" err="1" smtClean="0"/>
              <a:t>channel</a:t>
            </a:r>
            <a:r>
              <a:rPr lang="pt-BR" sz="2800" dirty="0" smtClean="0"/>
              <a:t> </a:t>
            </a:r>
            <a:r>
              <a:rPr lang="pt-BR" sz="2800" dirty="0" err="1" smtClean="0"/>
              <a:t>that</a:t>
            </a:r>
            <a:r>
              <a:rPr lang="pt-BR" sz="2800" dirty="0" smtClean="0"/>
              <a:t> </a:t>
            </a:r>
            <a:r>
              <a:rPr lang="pt-BR" sz="2800" dirty="0" err="1" smtClean="0"/>
              <a:t>now</a:t>
            </a:r>
            <a:r>
              <a:rPr lang="pt-BR" sz="2800" dirty="0" smtClean="0"/>
              <a:t> </a:t>
            </a:r>
            <a:r>
              <a:rPr lang="pt-BR" sz="2800" dirty="0" err="1" smtClean="0"/>
              <a:t>has</a:t>
            </a:r>
            <a:r>
              <a:rPr lang="pt-BR" sz="2800" dirty="0" smtClean="0"/>
              <a:t> </a:t>
            </a:r>
            <a:r>
              <a:rPr lang="pt-BR" sz="2800" dirty="0" err="1" smtClean="0"/>
              <a:t>reached</a:t>
            </a:r>
            <a:r>
              <a:rPr lang="pt-BR" sz="2800" dirty="0" smtClean="0"/>
              <a:t> </a:t>
            </a:r>
            <a:r>
              <a:rPr lang="pt-BR" sz="2800" dirty="0" err="1" smtClean="0"/>
              <a:t>almost</a:t>
            </a:r>
            <a:r>
              <a:rPr lang="pt-BR" sz="2800" dirty="0" smtClean="0"/>
              <a:t> 10 </a:t>
            </a:r>
            <a:r>
              <a:rPr lang="pt-BR" sz="2800" dirty="0" err="1" smtClean="0"/>
              <a:t>millon</a:t>
            </a:r>
            <a:r>
              <a:rPr lang="pt-BR" sz="2800" dirty="0" smtClean="0"/>
              <a:t> </a:t>
            </a:r>
            <a:r>
              <a:rPr lang="pt-BR" sz="2800" dirty="0" err="1" smtClean="0"/>
              <a:t>subscribers</a:t>
            </a:r>
            <a:r>
              <a:rPr lang="pt-BR" sz="2400" dirty="0" smtClean="0"/>
              <a:t>.</a:t>
            </a:r>
          </a:p>
          <a:p>
            <a:endParaRPr lang="pt-BR" sz="2400" dirty="0" smtClean="0"/>
          </a:p>
          <a:p>
            <a:endParaRPr lang="pt-BR" dirty="0"/>
          </a:p>
        </p:txBody>
      </p:sp>
    </p:spTree>
    <p:extLst>
      <p:ext uri="{BB962C8B-B14F-4D97-AF65-F5344CB8AC3E}">
        <p14:creationId xmlns:p14="http://schemas.microsoft.com/office/powerpoint/2010/main" val="1668813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25562"/>
            <a:ext cx="9144000" cy="2387600"/>
          </a:xfrm>
        </p:spPr>
        <p:txBody>
          <a:bodyPr/>
          <a:lstStyle/>
          <a:p>
            <a:r>
              <a:rPr lang="en-US" b="1" dirty="0">
                <a:latin typeface="Berlin Sans FB"/>
                <a:cs typeface="Calibri Light"/>
              </a:rPr>
              <a:t>Madelaine </a:t>
            </a:r>
          </a:p>
        </p:txBody>
      </p:sp>
      <p:sp>
        <p:nvSpPr>
          <p:cNvPr id="3" name="Subtitle 2"/>
          <p:cNvSpPr>
            <a:spLocks noGrp="1"/>
          </p:cNvSpPr>
          <p:nvPr>
            <p:ph type="subTitle" idx="1"/>
          </p:nvPr>
        </p:nvSpPr>
        <p:spPr>
          <a:xfrm>
            <a:off x="1080444" y="1154803"/>
            <a:ext cx="9144000" cy="5403978"/>
          </a:xfrm>
        </p:spPr>
        <p:txBody>
          <a:bodyPr vert="horz" lIns="91440" tIns="45720" rIns="91440" bIns="45720" rtlCol="0" anchor="t">
            <a:normAutofit lnSpcReduction="10000"/>
          </a:bodyPr>
          <a:lstStyle/>
          <a:p>
            <a:pPr algn="l"/>
            <a:r>
              <a:rPr lang="en-US" sz="3600" b="1" dirty="0">
                <a:cs typeface="Calibri"/>
              </a:rPr>
              <a:t>Name: </a:t>
            </a:r>
            <a:r>
              <a:rPr lang="en-US" sz="3600" dirty="0">
                <a:cs typeface="Calibri"/>
              </a:rPr>
              <a:t>Madelaine </a:t>
            </a:r>
            <a:r>
              <a:rPr lang="en-US" sz="3600" dirty="0" err="1">
                <a:cs typeface="Calibri"/>
              </a:rPr>
              <a:t>Petsch</a:t>
            </a:r>
            <a:r>
              <a:rPr lang="en-US" sz="3600" dirty="0">
                <a:cs typeface="Calibri"/>
              </a:rPr>
              <a:t>.</a:t>
            </a:r>
          </a:p>
          <a:p>
            <a:pPr algn="l"/>
            <a:r>
              <a:rPr lang="en-US" sz="3600" b="1" dirty="0">
                <a:cs typeface="Calibri"/>
              </a:rPr>
              <a:t>Nation: </a:t>
            </a:r>
            <a:r>
              <a:rPr lang="en-US" sz="3600" dirty="0">
                <a:cs typeface="Calibri"/>
              </a:rPr>
              <a:t>Washington, north- American.</a:t>
            </a:r>
          </a:p>
          <a:p>
            <a:pPr algn="l"/>
            <a:r>
              <a:rPr lang="en-US" sz="3600" b="1" dirty="0">
                <a:cs typeface="Calibri"/>
              </a:rPr>
              <a:t>Birth: </a:t>
            </a:r>
            <a:r>
              <a:rPr lang="en-US" sz="3600" dirty="0">
                <a:cs typeface="Calibri"/>
              </a:rPr>
              <a:t>August 18th, 1994.</a:t>
            </a:r>
          </a:p>
          <a:p>
            <a:pPr algn="l"/>
            <a:r>
              <a:rPr lang="en-US" sz="3600" b="1" dirty="0">
                <a:cs typeface="Calibri"/>
              </a:rPr>
              <a:t>Age: </a:t>
            </a:r>
            <a:r>
              <a:rPr lang="en-US" sz="3600" dirty="0">
                <a:cs typeface="Calibri"/>
              </a:rPr>
              <a:t>25 years old.</a:t>
            </a:r>
          </a:p>
          <a:p>
            <a:pPr algn="l"/>
            <a:r>
              <a:rPr lang="en-US" sz="3600" b="1" dirty="0">
                <a:cs typeface="Calibri"/>
              </a:rPr>
              <a:t>Profession/</a:t>
            </a:r>
            <a:r>
              <a:rPr lang="en-US" sz="3600" b="1" dirty="0" err="1">
                <a:cs typeface="Calibri"/>
              </a:rPr>
              <a:t>Ocupation</a:t>
            </a:r>
            <a:r>
              <a:rPr lang="en-US" sz="3600" b="1" dirty="0">
                <a:cs typeface="Calibri"/>
              </a:rPr>
              <a:t>: </a:t>
            </a:r>
            <a:r>
              <a:rPr lang="en-US" sz="3600" dirty="0">
                <a:cs typeface="Calibri"/>
              </a:rPr>
              <a:t>Actress.</a:t>
            </a:r>
          </a:p>
          <a:p>
            <a:pPr algn="l"/>
            <a:r>
              <a:rPr lang="en-US" sz="3600" b="1" dirty="0">
                <a:cs typeface="Calibri"/>
              </a:rPr>
              <a:t>Marital status: </a:t>
            </a:r>
            <a:r>
              <a:rPr lang="en-US" sz="3600" dirty="0">
                <a:cs typeface="Calibri"/>
              </a:rPr>
              <a:t>Girlfriend of Travis Mills. </a:t>
            </a:r>
          </a:p>
          <a:p>
            <a:pPr algn="l"/>
            <a:r>
              <a:rPr lang="en-US" sz="3600" b="1" dirty="0">
                <a:cs typeface="Calibri"/>
              </a:rPr>
              <a:t>Children’s: </a:t>
            </a:r>
            <a:r>
              <a:rPr lang="en-US" sz="3600" dirty="0">
                <a:cs typeface="Calibri"/>
              </a:rPr>
              <a:t>None.</a:t>
            </a:r>
          </a:p>
          <a:p>
            <a:pPr algn="l"/>
            <a:r>
              <a:rPr lang="en-US" sz="3600" b="1" dirty="0">
                <a:cs typeface="Calibri"/>
              </a:rPr>
              <a:t>Extra information: </a:t>
            </a:r>
            <a:r>
              <a:rPr lang="en-US" sz="3600" dirty="0">
                <a:cs typeface="Calibri"/>
              </a:rPr>
              <a:t>She is an actress best known for playing Cheryl Blossom on Riverdale's The CW.</a:t>
            </a:r>
            <a:endParaRPr lang="en-US" dirty="0">
              <a:cs typeface="Calibri"/>
            </a:endParaRPr>
          </a:p>
        </p:txBody>
      </p:sp>
      <p:pic>
        <p:nvPicPr>
          <p:cNvPr id="5" name="Imagem 4">
            <a:extLst>
              <a:ext uri="{FF2B5EF4-FFF2-40B4-BE49-F238E27FC236}">
                <a16:creationId xmlns:a16="http://schemas.microsoft.com/office/drawing/2014/main" xmlns="" id="{18C9E66F-3020-45D6-8247-633EF441D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716" y="516241"/>
            <a:ext cx="3386764" cy="3241899"/>
          </a:xfrm>
          <a:prstGeom prst="rect">
            <a:avLst/>
          </a:prstGeom>
        </p:spPr>
      </p:pic>
    </p:spTree>
    <p:extLst>
      <p:ext uri="{BB962C8B-B14F-4D97-AF65-F5344CB8AC3E}">
        <p14:creationId xmlns:p14="http://schemas.microsoft.com/office/powerpoint/2010/main" val="304859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050" y="2541588"/>
            <a:ext cx="9144000" cy="1077912"/>
          </a:xfrm>
        </p:spPr>
        <p:txBody>
          <a:bodyPr/>
          <a:lstStyle/>
          <a:p>
            <a:r>
              <a:rPr lang="en-US" b="1" dirty="0" smtClean="0">
                <a:latin typeface="Berlin Sans FB"/>
                <a:cs typeface="Calibri Light"/>
              </a:rPr>
              <a:t>Maria </a:t>
            </a:r>
            <a:r>
              <a:rPr lang="en-US" b="1" dirty="0" err="1" smtClean="0">
                <a:latin typeface="Berlin Sans FB"/>
                <a:cs typeface="Calibri Light"/>
              </a:rPr>
              <a:t>clara</a:t>
            </a:r>
            <a:endParaRPr lang="en-US" b="1" dirty="0">
              <a:latin typeface="Berlin Sans FB"/>
              <a:cs typeface="Calibri Light"/>
            </a:endParaRPr>
          </a:p>
        </p:txBody>
      </p:sp>
    </p:spTree>
    <p:extLst>
      <p:ext uri="{BB962C8B-B14F-4D97-AF65-F5344CB8AC3E}">
        <p14:creationId xmlns:p14="http://schemas.microsoft.com/office/powerpoint/2010/main" val="244100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1695</TotalTime>
  <Words>2487</Words>
  <Application>Microsoft Office PowerPoint</Application>
  <PresentationFormat>Widescreen</PresentationFormat>
  <Paragraphs>383</Paragraphs>
  <Slides>72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72</vt:i4>
      </vt:variant>
    </vt:vector>
  </HeadingPairs>
  <TitlesOfParts>
    <vt:vector size="77" baseType="lpstr">
      <vt:lpstr>Arial</vt:lpstr>
      <vt:lpstr>Berlin Sans FB</vt:lpstr>
      <vt:lpstr>Calibri</vt:lpstr>
      <vt:lpstr>Calibri Light</vt:lpstr>
      <vt:lpstr>office theme</vt:lpstr>
      <vt:lpstr>Anderson</vt:lpstr>
      <vt:lpstr>Lucas Lira</vt:lpstr>
      <vt:lpstr>Victor Danilo</vt:lpstr>
      <vt:lpstr>Gagarin</vt:lpstr>
      <vt:lpstr>Fernanda</vt:lpstr>
      <vt:lpstr>Ellen Pompeo</vt:lpstr>
      <vt:lpstr>Thamara</vt:lpstr>
      <vt:lpstr>Madelaine </vt:lpstr>
      <vt:lpstr>Maria clara</vt:lpstr>
      <vt:lpstr>Papa Francisco</vt:lpstr>
      <vt:lpstr>Ana Alice</vt:lpstr>
      <vt:lpstr>Lawliet</vt:lpstr>
      <vt:lpstr>Andriel</vt:lpstr>
      <vt:lpstr>Light Yagami</vt:lpstr>
      <vt:lpstr>André</vt:lpstr>
      <vt:lpstr>Stan Lee</vt:lpstr>
      <vt:lpstr>Felipe Martins</vt:lpstr>
      <vt:lpstr>Paul McCartney</vt:lpstr>
      <vt:lpstr>Isabelle</vt:lpstr>
      <vt:lpstr>Ariana Grande</vt:lpstr>
      <vt:lpstr>Manoel</vt:lpstr>
      <vt:lpstr>Andrew James</vt:lpstr>
      <vt:lpstr>Maria Isabelle</vt:lpstr>
      <vt:lpstr>Jooheon</vt:lpstr>
      <vt:lpstr>Gilliard</vt:lpstr>
      <vt:lpstr>Felps</vt:lpstr>
      <vt:lpstr>Felipe de Azevedo</vt:lpstr>
      <vt:lpstr>Messi</vt:lpstr>
      <vt:lpstr>David</vt:lpstr>
      <vt:lpstr>Freddie Mercury</vt:lpstr>
      <vt:lpstr>David Gabriel</vt:lpstr>
      <vt:lpstr>Travis Scott</vt:lpstr>
      <vt:lpstr>Ana Caroline</vt:lpstr>
      <vt:lpstr>Raquel</vt:lpstr>
      <vt:lpstr>Álvaro</vt:lpstr>
      <vt:lpstr>Fábio Assunção</vt:lpstr>
      <vt:lpstr>Mayane</vt:lpstr>
      <vt:lpstr>Justin Bieber</vt:lpstr>
      <vt:lpstr>Matheus</vt:lpstr>
      <vt:lpstr>Gerrard</vt:lpstr>
      <vt:lpstr>Ana Clara</vt:lpstr>
      <vt:lpstr>Lady Gaga</vt:lpstr>
      <vt:lpstr>Anthony (faltou)</vt:lpstr>
      <vt:lpstr>Dybala</vt:lpstr>
      <vt:lpstr>José felipe</vt:lpstr>
      <vt:lpstr>Ed Sheeran</vt:lpstr>
      <vt:lpstr>Maria Vitória Bruna</vt:lpstr>
      <vt:lpstr>Magdalena Carmen</vt:lpstr>
      <vt:lpstr>Maria Vitória</vt:lpstr>
      <vt:lpstr>Robert  Downey Jr. </vt:lpstr>
      <vt:lpstr>Camilly</vt:lpstr>
      <vt:lpstr>Marta</vt:lpstr>
      <vt:lpstr>Lázaro</vt:lpstr>
      <vt:lpstr>Lázaro Ramos</vt:lpstr>
      <vt:lpstr>Lívia</vt:lpstr>
      <vt:lpstr>Pedrinho Pegação</vt:lpstr>
      <vt:lpstr>Yago</vt:lpstr>
      <vt:lpstr>Dudu Azevedo</vt:lpstr>
      <vt:lpstr>Marcos</vt:lpstr>
      <vt:lpstr>Leslie Edward </vt:lpstr>
      <vt:lpstr>Carlos Roberto</vt:lpstr>
      <vt:lpstr>Cristiane </vt:lpstr>
      <vt:lpstr>Kauê</vt:lpstr>
      <vt:lpstr>Vyakhireva</vt:lpstr>
      <vt:lpstr>Sidney</vt:lpstr>
      <vt:lpstr>Edward Joseph </vt:lpstr>
      <vt:lpstr>Jeremias</vt:lpstr>
      <vt:lpstr>Mbappé</vt:lpstr>
      <vt:lpstr>Charles</vt:lpstr>
      <vt:lpstr>Mirio Togata</vt:lpstr>
      <vt:lpstr>Maria Caroline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 Neto</dc:creator>
  <cp:lastModifiedBy>Cristiane de Brito Cruz</cp:lastModifiedBy>
  <cp:revision>79</cp:revision>
  <dcterms:created xsi:type="dcterms:W3CDTF">2013-07-15T20:26:40Z</dcterms:created>
  <dcterms:modified xsi:type="dcterms:W3CDTF">2019-03-26T16:56:56Z</dcterms:modified>
</cp:coreProperties>
</file>