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8" name="Shape 9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Arial"/>
      </a:defRPr>
    </a:lvl1pPr>
    <a:lvl2pPr indent="228600" latinLnBrk="0">
      <a:defRPr sz="1200">
        <a:latin typeface="+mn-lt"/>
        <a:ea typeface="+mn-ea"/>
        <a:cs typeface="+mn-cs"/>
        <a:sym typeface="Arial"/>
      </a:defRPr>
    </a:lvl2pPr>
    <a:lvl3pPr indent="457200" latinLnBrk="0">
      <a:defRPr sz="1200">
        <a:latin typeface="+mn-lt"/>
        <a:ea typeface="+mn-ea"/>
        <a:cs typeface="+mn-cs"/>
        <a:sym typeface="Arial"/>
      </a:defRPr>
    </a:lvl3pPr>
    <a:lvl4pPr indent="685800" latinLnBrk="0">
      <a:defRPr sz="1200">
        <a:latin typeface="+mn-lt"/>
        <a:ea typeface="+mn-ea"/>
        <a:cs typeface="+mn-cs"/>
        <a:sym typeface="Arial"/>
      </a:defRPr>
    </a:lvl4pPr>
    <a:lvl5pPr indent="914400" latinLnBrk="0">
      <a:defRPr sz="1200">
        <a:latin typeface="+mn-lt"/>
        <a:ea typeface="+mn-ea"/>
        <a:cs typeface="+mn-cs"/>
        <a:sym typeface="Arial"/>
      </a:defRPr>
    </a:lvl5pPr>
    <a:lvl6pPr indent="1143000" latinLnBrk="0">
      <a:defRPr sz="1200">
        <a:latin typeface="+mn-lt"/>
        <a:ea typeface="+mn-ea"/>
        <a:cs typeface="+mn-cs"/>
        <a:sym typeface="Arial"/>
      </a:defRPr>
    </a:lvl6pPr>
    <a:lvl7pPr indent="1371600" latinLnBrk="0">
      <a:defRPr sz="1200">
        <a:latin typeface="+mn-lt"/>
        <a:ea typeface="+mn-ea"/>
        <a:cs typeface="+mn-cs"/>
        <a:sym typeface="Arial"/>
      </a:defRPr>
    </a:lvl7pPr>
    <a:lvl8pPr indent="1600200" latinLnBrk="0">
      <a:defRPr sz="1200">
        <a:latin typeface="+mn-lt"/>
        <a:ea typeface="+mn-ea"/>
        <a:cs typeface="+mn-cs"/>
        <a:sym typeface="Arial"/>
      </a:defRPr>
    </a:lvl8pPr>
    <a:lvl9pPr indent="1828800" latinLnBrk="0">
      <a:defRPr sz="12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o do Título"/>
          <p:cNvSpPr txBox="1"/>
          <p:nvPr>
            <p:ph type="title"/>
          </p:nvPr>
        </p:nvSpPr>
        <p:spPr>
          <a:xfrm>
            <a:off x="457200" y="228600"/>
            <a:ext cx="7772400" cy="4571999"/>
          </a:xfrm>
          <a:prstGeom prst="rect">
            <a:avLst/>
          </a:prstGeom>
        </p:spPr>
        <p:txBody>
          <a:bodyPr anchor="ctr"/>
          <a:lstStyle>
            <a:lvl1pPr>
              <a:defRPr spc="-79" sz="8800">
                <a:solidFill>
                  <a:srgbClr val="000000"/>
                </a:solidFill>
              </a:defRPr>
            </a:lvl1pPr>
          </a:lstStyle>
          <a:p>
            <a:pPr/>
            <a:r>
              <a:t>Texto do Título</a:t>
            </a:r>
          </a:p>
        </p:txBody>
      </p:sp>
      <p:sp>
        <p:nvSpPr>
          <p:cNvPr id="14" name="Nível de Corpo Um…"/>
          <p:cNvSpPr txBox="1"/>
          <p:nvPr>
            <p:ph type="body" sz="quarter" idx="1"/>
          </p:nvPr>
        </p:nvSpPr>
        <p:spPr>
          <a:xfrm>
            <a:off x="457200" y="4800600"/>
            <a:ext cx="6858000" cy="914400"/>
          </a:xfrm>
          <a:prstGeom prst="rect">
            <a:avLst/>
          </a:prstGeom>
        </p:spPr>
        <p:txBody>
          <a:bodyPr/>
          <a:lstStyle>
            <a:lvl1pPr>
              <a:defRPr b="0" cap="all" spc="120">
                <a:solidFill>
                  <a:srgbClr val="1F497D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indent="457200">
              <a:buSzTx/>
              <a:buNone/>
              <a:defRPr b="0" cap="all" spc="120">
                <a:solidFill>
                  <a:srgbClr val="1F497D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indent="914400">
              <a:buSzTx/>
              <a:buNone/>
              <a:defRPr b="0" cap="all" spc="120">
                <a:solidFill>
                  <a:srgbClr val="1F497D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indent="1371600">
              <a:buSzTx/>
              <a:buNone/>
              <a:defRPr b="0" cap="all" spc="120">
                <a:solidFill>
                  <a:srgbClr val="1F497D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indent="1828800">
              <a:buSzTx/>
              <a:buNone/>
              <a:defRPr b="0" cap="all" spc="120">
                <a:solidFill>
                  <a:srgbClr val="1F497D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</a:lstStyle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15" name="Rectangle 8"/>
          <p:cNvSpPr/>
          <p:nvPr/>
        </p:nvSpPr>
        <p:spPr>
          <a:xfrm>
            <a:off x="9001124" y="4846320"/>
            <a:ext cx="142877" cy="2011680"/>
          </a:xfrm>
          <a:prstGeom prst="rect">
            <a:avLst/>
          </a:prstGeom>
          <a:solidFill>
            <a:srgbClr val="1F497D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6" name="Rectangle 9"/>
          <p:cNvSpPr/>
          <p:nvPr/>
        </p:nvSpPr>
        <p:spPr>
          <a:xfrm>
            <a:off x="9001124" y="-1"/>
            <a:ext cx="142877" cy="4846322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7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o do Título"/>
          <p:cNvSpPr txBox="1"/>
          <p:nvPr>
            <p:ph type="title"/>
          </p:nvPr>
        </p:nvSpPr>
        <p:spPr>
          <a:xfrm>
            <a:off x="457200" y="152718"/>
            <a:ext cx="5791200" cy="1371601"/>
          </a:xfrm>
          <a:prstGeom prst="rect">
            <a:avLst/>
          </a:prstGeom>
        </p:spPr>
        <p:txBody>
          <a:bodyPr/>
          <a:lstStyle/>
          <a:p>
            <a:pPr/>
            <a:r>
              <a:t>Texto do Título</a:t>
            </a:r>
          </a:p>
        </p:txBody>
      </p:sp>
      <p:sp>
        <p:nvSpPr>
          <p:cNvPr id="25" name="Nível de Corpo Um…"/>
          <p:cNvSpPr txBox="1"/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/>
          <a:lstStyle/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26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o do Título"/>
          <p:cNvSpPr txBox="1"/>
          <p:nvPr>
            <p:ph type="title"/>
          </p:nvPr>
        </p:nvSpPr>
        <p:spPr>
          <a:xfrm>
            <a:off x="457200" y="1447800"/>
            <a:ext cx="7772400" cy="4321175"/>
          </a:xfrm>
          <a:prstGeom prst="rect">
            <a:avLst/>
          </a:prstGeom>
        </p:spPr>
        <p:txBody>
          <a:bodyPr anchor="ctr"/>
          <a:lstStyle>
            <a:lvl1pPr>
              <a:defRPr spc="-79" sz="8800">
                <a:solidFill>
                  <a:srgbClr val="000000"/>
                </a:solidFill>
              </a:defRPr>
            </a:lvl1pPr>
          </a:lstStyle>
          <a:p>
            <a:pPr/>
            <a:r>
              <a:t>Texto do Título</a:t>
            </a:r>
          </a:p>
        </p:txBody>
      </p:sp>
      <p:sp>
        <p:nvSpPr>
          <p:cNvPr id="34" name="Nível de Corpo Um…"/>
          <p:cNvSpPr txBox="1"/>
          <p:nvPr>
            <p:ph type="body" sz="quarter" idx="1"/>
          </p:nvPr>
        </p:nvSpPr>
        <p:spPr>
          <a:xfrm>
            <a:off x="457200" y="228600"/>
            <a:ext cx="7772400" cy="1066801"/>
          </a:xfrm>
          <a:prstGeom prst="rect">
            <a:avLst/>
          </a:prstGeom>
        </p:spPr>
        <p:txBody>
          <a:bodyPr anchor="b"/>
          <a:lstStyle>
            <a:lvl1pPr>
              <a:defRPr b="0" cap="all" spc="120">
                <a:solidFill>
                  <a:srgbClr val="1F497D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indent="457200">
              <a:buSzTx/>
              <a:buNone/>
              <a:defRPr b="0" cap="all" spc="120">
                <a:solidFill>
                  <a:srgbClr val="1F497D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indent="914400">
              <a:buSzTx/>
              <a:buNone/>
              <a:defRPr b="0" cap="all" spc="120">
                <a:solidFill>
                  <a:srgbClr val="1F497D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indent="1371600">
              <a:buSzTx/>
              <a:buNone/>
              <a:defRPr b="0" cap="all" spc="120">
                <a:solidFill>
                  <a:srgbClr val="1F497D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indent="1828800">
              <a:buSzTx/>
              <a:buNone/>
              <a:defRPr b="0" cap="all" spc="120">
                <a:solidFill>
                  <a:srgbClr val="1F497D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</a:lstStyle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35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o do Título"/>
          <p:cNvSpPr txBox="1"/>
          <p:nvPr>
            <p:ph type="title"/>
          </p:nvPr>
        </p:nvSpPr>
        <p:spPr>
          <a:xfrm>
            <a:off x="457200" y="152718"/>
            <a:ext cx="5791200" cy="1371601"/>
          </a:xfrm>
          <a:prstGeom prst="rect">
            <a:avLst/>
          </a:prstGeom>
        </p:spPr>
        <p:txBody>
          <a:bodyPr/>
          <a:lstStyle/>
          <a:p>
            <a:pPr/>
            <a:r>
              <a:t>Texto do Título</a:t>
            </a:r>
          </a:p>
        </p:txBody>
      </p:sp>
      <p:sp>
        <p:nvSpPr>
          <p:cNvPr id="43" name="Nível de Corpo Um…"/>
          <p:cNvSpPr txBox="1"/>
          <p:nvPr>
            <p:ph type="body" sz="half" idx="1"/>
          </p:nvPr>
        </p:nvSpPr>
        <p:spPr>
          <a:xfrm>
            <a:off x="1630679" y="1574800"/>
            <a:ext cx="3291842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 marL="487680" indent="-213360">
              <a:defRPr sz="2800"/>
            </a:lvl2pPr>
            <a:lvl3pPr marL="1234439" indent="-320039">
              <a:defRPr sz="2800"/>
            </a:lvl3pPr>
            <a:lvl4pPr marL="1727200" indent="-355600">
              <a:defRPr sz="2800"/>
            </a:lvl4pPr>
            <a:lvl5pPr marL="2184400" indent="-355600">
              <a:defRPr sz="2800"/>
            </a:lvl5pPr>
          </a:lstStyle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44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o do Título"/>
          <p:cNvSpPr txBox="1"/>
          <p:nvPr>
            <p:ph type="title"/>
          </p:nvPr>
        </p:nvSpPr>
        <p:spPr>
          <a:xfrm>
            <a:off x="457200" y="152718"/>
            <a:ext cx="5791200" cy="1371601"/>
          </a:xfrm>
          <a:prstGeom prst="rect">
            <a:avLst/>
          </a:prstGeom>
        </p:spPr>
        <p:txBody>
          <a:bodyPr/>
          <a:lstStyle/>
          <a:p>
            <a:pPr/>
            <a:r>
              <a:t>Texto do Título</a:t>
            </a:r>
          </a:p>
        </p:txBody>
      </p:sp>
      <p:sp>
        <p:nvSpPr>
          <p:cNvPr id="52" name="Nível de Corpo Um…"/>
          <p:cNvSpPr txBox="1"/>
          <p:nvPr>
            <p:ph type="body" sz="quarter" idx="1"/>
          </p:nvPr>
        </p:nvSpPr>
        <p:spPr>
          <a:xfrm>
            <a:off x="1627632" y="1572767"/>
            <a:ext cx="3291841" cy="639763"/>
          </a:xfrm>
          <a:prstGeom prst="rect">
            <a:avLst/>
          </a:prstGeom>
        </p:spPr>
        <p:txBody>
          <a:bodyPr anchor="b"/>
          <a:lstStyle>
            <a:lvl1pPr>
              <a:defRPr b="0" cap="all" spc="100" sz="1800">
                <a:latin typeface="Arial Black"/>
                <a:ea typeface="Arial Black"/>
                <a:cs typeface="Arial Black"/>
                <a:sym typeface="Arial Black"/>
              </a:defRPr>
            </a:lvl1pPr>
            <a:lvl2pPr marL="0" indent="457200">
              <a:buSzTx/>
              <a:buNone/>
              <a:defRPr b="0" cap="all" spc="100" sz="1800">
                <a:latin typeface="Arial Black"/>
                <a:ea typeface="Arial Black"/>
                <a:cs typeface="Arial Black"/>
                <a:sym typeface="Arial Black"/>
              </a:defRPr>
            </a:lvl2pPr>
            <a:lvl3pPr marL="0" indent="914400">
              <a:buSzTx/>
              <a:buNone/>
              <a:defRPr b="0" cap="all" spc="100" sz="1800">
                <a:latin typeface="Arial Black"/>
                <a:ea typeface="Arial Black"/>
                <a:cs typeface="Arial Black"/>
                <a:sym typeface="Arial Black"/>
              </a:defRPr>
            </a:lvl3pPr>
            <a:lvl4pPr marL="0" indent="1371600">
              <a:buSzTx/>
              <a:buNone/>
              <a:defRPr b="0" cap="all" spc="100" sz="1800">
                <a:latin typeface="Arial Black"/>
                <a:ea typeface="Arial Black"/>
                <a:cs typeface="Arial Black"/>
                <a:sym typeface="Arial Black"/>
              </a:defRPr>
            </a:lvl4pPr>
            <a:lvl5pPr marL="0" indent="1828800">
              <a:buSzTx/>
              <a:buNone/>
              <a:defRPr b="0" cap="all" spc="100" sz="1800">
                <a:latin typeface="Arial Black"/>
                <a:ea typeface="Arial Black"/>
                <a:cs typeface="Arial Black"/>
                <a:sym typeface="Arial Black"/>
              </a:defRPr>
            </a:lvl5pPr>
          </a:lstStyle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53" name="Text Placeholder 4"/>
          <p:cNvSpPr/>
          <p:nvPr>
            <p:ph type="body" sz="quarter" idx="13"/>
          </p:nvPr>
        </p:nvSpPr>
        <p:spPr>
          <a:xfrm>
            <a:off x="5093208" y="1572767"/>
            <a:ext cx="3291841" cy="639763"/>
          </a:xfrm>
          <a:prstGeom prst="rect">
            <a:avLst/>
          </a:prstGeom>
        </p:spPr>
        <p:txBody>
          <a:bodyPr anchor="b"/>
          <a:lstStyle/>
          <a:p>
            <a:pPr>
              <a:defRPr b="0" cap="all" spc="100" sz="1800">
                <a:latin typeface="Arial Black"/>
                <a:ea typeface="Arial Black"/>
                <a:cs typeface="Arial Black"/>
                <a:sym typeface="Arial Black"/>
              </a:defRPr>
            </a:pPr>
          </a:p>
        </p:txBody>
      </p:sp>
      <p:sp>
        <p:nvSpPr>
          <p:cNvPr id="54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o do Título"/>
          <p:cNvSpPr txBox="1"/>
          <p:nvPr>
            <p:ph type="title"/>
          </p:nvPr>
        </p:nvSpPr>
        <p:spPr>
          <a:xfrm>
            <a:off x="457200" y="152718"/>
            <a:ext cx="5791200" cy="1371601"/>
          </a:xfrm>
          <a:prstGeom prst="rect">
            <a:avLst/>
          </a:prstGeom>
        </p:spPr>
        <p:txBody>
          <a:bodyPr/>
          <a:lstStyle/>
          <a:p>
            <a:pPr/>
            <a:r>
              <a:t>Texto do Título</a:t>
            </a:r>
          </a:p>
        </p:txBody>
      </p:sp>
      <p:sp>
        <p:nvSpPr>
          <p:cNvPr id="62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Nível de Corpo Um…"/>
          <p:cNvSpPr txBox="1"/>
          <p:nvPr>
            <p:ph type="body" sz="half" idx="1"/>
          </p:nvPr>
        </p:nvSpPr>
        <p:spPr>
          <a:xfrm>
            <a:off x="3575050" y="1600200"/>
            <a:ext cx="5111750" cy="4480560"/>
          </a:xfrm>
          <a:prstGeom prst="rect">
            <a:avLst/>
          </a:prstGeom>
        </p:spPr>
        <p:txBody>
          <a:bodyPr/>
          <a:lstStyle>
            <a:lvl1pPr>
              <a:spcBef>
                <a:spcPts val="700"/>
              </a:spcBef>
              <a:defRPr sz="3200"/>
            </a:lvl1pPr>
            <a:lvl2pPr marL="483325" indent="-209005">
              <a:spcBef>
                <a:spcPts val="700"/>
              </a:spcBef>
              <a:defRPr sz="3200"/>
            </a:lvl2pPr>
            <a:lvl3pPr marL="1219200" indent="-304800">
              <a:spcBef>
                <a:spcPts val="700"/>
              </a:spcBef>
              <a:defRPr sz="3200"/>
            </a:lvl3pPr>
            <a:lvl4pPr marL="1737360" indent="-365760">
              <a:spcBef>
                <a:spcPts val="700"/>
              </a:spcBef>
              <a:defRPr sz="3200"/>
            </a:lvl4pPr>
            <a:lvl5pPr marL="2194560" indent="-365760">
              <a:spcBef>
                <a:spcPts val="700"/>
              </a:spcBef>
              <a:defRPr sz="3200"/>
            </a:lvl5pPr>
          </a:lstStyle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77" name="Text Placeholder 3"/>
          <p:cNvSpPr/>
          <p:nvPr>
            <p:ph type="body" sz="half" idx="13"/>
          </p:nvPr>
        </p:nvSpPr>
        <p:spPr>
          <a:xfrm>
            <a:off x="457199" y="1600200"/>
            <a:ext cx="3008315" cy="4480560"/>
          </a:xfrm>
          <a:prstGeom prst="rect">
            <a:avLst/>
          </a:prstGeom>
        </p:spPr>
        <p:txBody>
          <a:bodyPr/>
          <a:lstStyle/>
          <a:p>
            <a:pPr>
              <a:defRPr sz="1600"/>
            </a:pPr>
          </a:p>
        </p:txBody>
      </p:sp>
      <p:sp>
        <p:nvSpPr>
          <p:cNvPr id="78" name="Texto do Título"/>
          <p:cNvSpPr txBox="1"/>
          <p:nvPr>
            <p:ph type="title"/>
          </p:nvPr>
        </p:nvSpPr>
        <p:spPr>
          <a:xfrm>
            <a:off x="457200" y="152718"/>
            <a:ext cx="5791200" cy="1371601"/>
          </a:xfrm>
          <a:prstGeom prst="rect">
            <a:avLst/>
          </a:prstGeom>
        </p:spPr>
        <p:txBody>
          <a:bodyPr/>
          <a:lstStyle/>
          <a:p>
            <a:pPr/>
            <a:r>
              <a:t>Texto do Título</a:t>
            </a:r>
          </a:p>
        </p:txBody>
      </p:sp>
      <p:sp>
        <p:nvSpPr>
          <p:cNvPr id="79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Rectangle 8"/>
          <p:cNvSpPr/>
          <p:nvPr/>
        </p:nvSpPr>
        <p:spPr>
          <a:xfrm>
            <a:off x="9001124" y="4846320"/>
            <a:ext cx="142877" cy="2011680"/>
          </a:xfrm>
          <a:prstGeom prst="rect">
            <a:avLst/>
          </a:prstGeom>
          <a:solidFill>
            <a:srgbClr val="1F497D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87" name="Picture Placeholder 2"/>
          <p:cNvSpPr/>
          <p:nvPr>
            <p:ph type="pic" idx="13"/>
          </p:nvPr>
        </p:nvSpPr>
        <p:spPr>
          <a:xfrm>
            <a:off x="-2" y="0"/>
            <a:ext cx="9000878" cy="484632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8" name="Nível de Corpo Um…"/>
          <p:cNvSpPr txBox="1"/>
          <p:nvPr>
            <p:ph type="body" sz="quarter" idx="1"/>
          </p:nvPr>
        </p:nvSpPr>
        <p:spPr>
          <a:xfrm>
            <a:off x="457200" y="5715000"/>
            <a:ext cx="8153400" cy="4572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 marL="0" indent="457200">
              <a:buSzTx/>
              <a:buNone/>
              <a:defRPr sz="1600"/>
            </a:lvl2pPr>
            <a:lvl3pPr marL="0" indent="914400">
              <a:buSzTx/>
              <a:buNone/>
              <a:defRPr sz="1600"/>
            </a:lvl3pPr>
            <a:lvl4pPr marL="0" indent="1371600">
              <a:buSzTx/>
              <a:buNone/>
              <a:defRPr sz="1600"/>
            </a:lvl4pPr>
            <a:lvl5pPr marL="0" indent="1828800">
              <a:buSzTx/>
              <a:buNone/>
              <a:defRPr sz="1600"/>
            </a:lvl5pPr>
          </a:lstStyle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89" name="Texto do Título"/>
          <p:cNvSpPr txBox="1"/>
          <p:nvPr>
            <p:ph type="title"/>
          </p:nvPr>
        </p:nvSpPr>
        <p:spPr>
          <a:xfrm>
            <a:off x="457200" y="4953000"/>
            <a:ext cx="8153400" cy="762000"/>
          </a:xfrm>
          <a:prstGeom prst="rect">
            <a:avLst/>
          </a:prstGeom>
        </p:spPr>
        <p:txBody>
          <a:bodyPr anchor="t"/>
          <a:lstStyle>
            <a:lvl1pPr>
              <a:defRPr sz="3200"/>
            </a:lvl1pPr>
          </a:lstStyle>
          <a:p>
            <a:pPr/>
            <a:r>
              <a:t>Texto do Título</a:t>
            </a:r>
          </a:p>
        </p:txBody>
      </p:sp>
      <p:sp>
        <p:nvSpPr>
          <p:cNvPr id="90" name="Rectangle 9"/>
          <p:cNvSpPr/>
          <p:nvPr/>
        </p:nvSpPr>
        <p:spPr>
          <a:xfrm>
            <a:off x="9001124" y="-1"/>
            <a:ext cx="142877" cy="4846322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91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9001124" y="0"/>
            <a:ext cx="142877" cy="1371600"/>
          </a:xfrm>
          <a:prstGeom prst="rect">
            <a:avLst/>
          </a:prstGeom>
          <a:solidFill>
            <a:srgbClr val="1F497D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" name="Rectangle 7"/>
          <p:cNvSpPr/>
          <p:nvPr/>
        </p:nvSpPr>
        <p:spPr>
          <a:xfrm>
            <a:off x="9001124" y="1371600"/>
            <a:ext cx="142877" cy="548640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" name="Texto do Título"/>
          <p:cNvSpPr txBox="1"/>
          <p:nvPr>
            <p:ph type="title"/>
          </p:nvPr>
        </p:nvSpPr>
        <p:spPr>
          <a:xfrm>
            <a:off x="457200" y="0"/>
            <a:ext cx="8229600" cy="14176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normAutofit fontScale="100000" lnSpcReduction="0"/>
          </a:bodyPr>
          <a:lstStyle/>
          <a:p>
            <a:pPr/>
            <a:r>
              <a:t>Texto do Título</a:t>
            </a:r>
          </a:p>
        </p:txBody>
      </p:sp>
      <p:sp>
        <p:nvSpPr>
          <p:cNvPr id="5" name="Nível de Corpo Um…"/>
          <p:cNvSpPr txBox="1"/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6" name="Número do Slide"/>
          <p:cNvSpPr txBox="1"/>
          <p:nvPr>
            <p:ph type="sldNum" sz="quarter" idx="2"/>
          </p:nvPr>
        </p:nvSpPr>
        <p:spPr>
          <a:xfrm rot="16200000">
            <a:off x="8663652" y="6285800"/>
            <a:ext cx="443171" cy="437069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>
              <a:defRPr b="1" sz="2400">
                <a:solidFill>
                  <a:srgbClr val="1F497D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-60" strike="noStrike" sz="3600" u="none">
          <a:solidFill>
            <a:srgbClr val="1F497D"/>
          </a:solidFill>
          <a:uFillTx/>
          <a:latin typeface="Arial Black"/>
          <a:ea typeface="Arial Black"/>
          <a:cs typeface="Arial Black"/>
          <a:sym typeface="Arial Black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-60" strike="noStrike" sz="3600" u="none">
          <a:solidFill>
            <a:srgbClr val="1F497D"/>
          </a:solidFill>
          <a:uFillTx/>
          <a:latin typeface="Arial Black"/>
          <a:ea typeface="Arial Black"/>
          <a:cs typeface="Arial Black"/>
          <a:sym typeface="Arial Black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-60" strike="noStrike" sz="3600" u="none">
          <a:solidFill>
            <a:srgbClr val="1F497D"/>
          </a:solidFill>
          <a:uFillTx/>
          <a:latin typeface="Arial Black"/>
          <a:ea typeface="Arial Black"/>
          <a:cs typeface="Arial Black"/>
          <a:sym typeface="Arial Black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-60" strike="noStrike" sz="3600" u="none">
          <a:solidFill>
            <a:srgbClr val="1F497D"/>
          </a:solidFill>
          <a:uFillTx/>
          <a:latin typeface="Arial Black"/>
          <a:ea typeface="Arial Black"/>
          <a:cs typeface="Arial Black"/>
          <a:sym typeface="Arial Black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-60" strike="noStrike" sz="3600" u="none">
          <a:solidFill>
            <a:srgbClr val="1F497D"/>
          </a:solidFill>
          <a:uFillTx/>
          <a:latin typeface="Arial Black"/>
          <a:ea typeface="Arial Black"/>
          <a:cs typeface="Arial Black"/>
          <a:sym typeface="Arial Black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-60" strike="noStrike" sz="3600" u="none">
          <a:solidFill>
            <a:srgbClr val="1F497D"/>
          </a:solidFill>
          <a:uFillTx/>
          <a:latin typeface="Arial Black"/>
          <a:ea typeface="Arial Black"/>
          <a:cs typeface="Arial Black"/>
          <a:sym typeface="Arial Black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-60" strike="noStrike" sz="3600" u="none">
          <a:solidFill>
            <a:srgbClr val="1F497D"/>
          </a:solidFill>
          <a:uFillTx/>
          <a:latin typeface="Arial Black"/>
          <a:ea typeface="Arial Black"/>
          <a:cs typeface="Arial Black"/>
          <a:sym typeface="Arial Black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-60" strike="noStrike" sz="3600" u="none">
          <a:solidFill>
            <a:srgbClr val="1F497D"/>
          </a:solidFill>
          <a:uFillTx/>
          <a:latin typeface="Arial Black"/>
          <a:ea typeface="Arial Black"/>
          <a:cs typeface="Arial Black"/>
          <a:sym typeface="Arial Black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-60" strike="noStrike" sz="3600" u="none">
          <a:solidFill>
            <a:srgbClr val="1F497D"/>
          </a:solidFill>
          <a:uFillTx/>
          <a:latin typeface="Arial Black"/>
          <a:ea typeface="Arial Black"/>
          <a:cs typeface="Arial Black"/>
          <a:sym typeface="Arial Black"/>
        </a:defRPr>
      </a:lvl9pPr>
    </p:titleStyle>
    <p:bodyStyle>
      <a:lvl1pPr marL="0" marR="0" indent="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457200" marR="0" indent="-182879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Tx/>
        <a:buChar char="•"/>
        <a:tabLst/>
        <a:defRPr b="1" baseline="0" cap="none" i="0" spc="0" strike="noStrike" sz="20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1168400" marR="0" indent="-2540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Tx/>
        <a:buChar char="•"/>
        <a:tabLst/>
        <a:defRPr b="1" baseline="0" cap="none" i="0" spc="0" strike="noStrike" sz="20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1625600" marR="0" indent="-2540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Tx/>
        <a:buChar char="•"/>
        <a:tabLst/>
        <a:defRPr b="1" baseline="0" cap="none" i="0" spc="0" strike="noStrike" sz="20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2082800" marR="0" indent="-2540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Tx/>
        <a:buChar char="•"/>
        <a:tabLst/>
        <a:defRPr b="1" baseline="0" cap="none" i="0" spc="0" strike="noStrike" sz="20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2571750" marR="0" indent="-28575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Tx/>
        <a:buChar char="•"/>
        <a:tabLst/>
        <a:defRPr b="1" baseline="0" cap="none" i="0" spc="0" strike="noStrike" sz="20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3028950" marR="0" indent="-28575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Tx/>
        <a:buChar char="•"/>
        <a:tabLst/>
        <a:defRPr b="1" baseline="0" cap="none" i="0" spc="0" strike="noStrike" sz="20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3486150" marR="0" indent="-28575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Tx/>
        <a:buChar char="•"/>
        <a:tabLst/>
        <a:defRPr b="1" baseline="0" cap="none" i="0" spc="0" strike="noStrike" sz="20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3943350" marR="0" indent="-28575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Tx/>
        <a:buChar char="•"/>
        <a:tabLst/>
        <a:defRPr b="1" baseline="0" cap="none" i="0" spc="0" strike="noStrike" sz="20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gif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ítulo 1"/>
          <p:cNvSpPr txBox="1"/>
          <p:nvPr>
            <p:ph type="ctrTitle"/>
          </p:nvPr>
        </p:nvSpPr>
        <p:spPr>
          <a:xfrm>
            <a:off x="382943" y="1750867"/>
            <a:ext cx="7326859" cy="1812117"/>
          </a:xfrm>
          <a:prstGeom prst="rect">
            <a:avLst/>
          </a:prstGeom>
        </p:spPr>
        <p:txBody>
          <a:bodyPr/>
          <a:lstStyle>
            <a:lvl1pPr defTabSz="658368">
              <a:defRPr spc="-57" sz="6336"/>
            </a:lvl1pPr>
          </a:lstStyle>
          <a:p>
            <a:pPr/>
            <a:r>
              <a:t>Idioms - Memes</a:t>
            </a:r>
          </a:p>
        </p:txBody>
      </p:sp>
      <p:sp>
        <p:nvSpPr>
          <p:cNvPr id="101" name="Subtítulo 2"/>
          <p:cNvSpPr txBox="1"/>
          <p:nvPr>
            <p:ph type="subTitle" sz="quarter" idx="1"/>
          </p:nvPr>
        </p:nvSpPr>
        <p:spPr>
          <a:xfrm>
            <a:off x="494328" y="4689214"/>
            <a:ext cx="6697111" cy="1842612"/>
          </a:xfrm>
          <a:prstGeom prst="rect">
            <a:avLst/>
          </a:prstGeom>
        </p:spPr>
        <p:txBody>
          <a:bodyPr/>
          <a:lstStyle/>
          <a:p>
            <a:pPr defTabSz="640079">
              <a:spcBef>
                <a:spcPts val="400"/>
              </a:spcBef>
              <a:defRPr spc="84" sz="1400"/>
            </a:pPr>
            <a:r>
              <a:t>Docente: </a:t>
            </a:r>
          </a:p>
          <a:p>
            <a:pPr defTabSz="640079">
              <a:spcBef>
                <a:spcPts val="400"/>
              </a:spcBef>
              <a:defRPr spc="84" sz="1400"/>
            </a:pPr>
            <a:r>
              <a:t>CriStiane Cruz</a:t>
            </a:r>
          </a:p>
          <a:p>
            <a:pPr defTabSz="640079">
              <a:spcBef>
                <a:spcPts val="400"/>
              </a:spcBef>
              <a:defRPr spc="84" sz="1400"/>
            </a:pPr>
            <a:r>
              <a:t>Discentes:</a:t>
            </a:r>
          </a:p>
          <a:p>
            <a:pPr defTabSz="640079">
              <a:spcBef>
                <a:spcPts val="400"/>
              </a:spcBef>
              <a:defRPr spc="84" sz="1400"/>
            </a:pPr>
            <a:r>
              <a:t>Fernando José Alves dos Santos;</a:t>
            </a:r>
          </a:p>
          <a:p>
            <a:pPr defTabSz="640079">
              <a:spcBef>
                <a:spcPts val="400"/>
              </a:spcBef>
              <a:defRPr spc="84" sz="1400"/>
            </a:pPr>
            <a:r>
              <a:t>Grazielly Pereira Dantas Feitosa;</a:t>
            </a:r>
          </a:p>
          <a:p>
            <a:pPr defTabSz="640079">
              <a:spcBef>
                <a:spcPts val="400"/>
              </a:spcBef>
              <a:defRPr spc="84" sz="1400"/>
            </a:pPr>
            <a:r>
              <a:t>Viviane Aparecida Silva Soares Lima.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ítulo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905255">
              <a:defRPr spc="-59" sz="3564"/>
            </a:pPr>
          </a:p>
        </p:txBody>
      </p:sp>
      <p:sp>
        <p:nvSpPr>
          <p:cNvPr id="136" name="Espaço Reservado para Conteúdo 2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Poor old Bob was given the boot last week.</a:t>
            </a:r>
          </a:p>
        </p:txBody>
      </p:sp>
      <p:pic>
        <p:nvPicPr>
          <p:cNvPr id="137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75655" y="2636911"/>
            <a:ext cx="5801842" cy="350975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ítulo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905255">
              <a:defRPr spc="-59" sz="3564"/>
            </a:pPr>
          </a:p>
        </p:txBody>
      </p:sp>
      <p:sp>
        <p:nvSpPr>
          <p:cNvPr id="140" name="Espaço Reservado para Conteúdo 2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She told me that I was stupid and ugly, which I felt was a bit below the belt.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ítulo 1"/>
          <p:cNvSpPr txBox="1"/>
          <p:nvPr>
            <p:ph type="title"/>
          </p:nvPr>
        </p:nvSpPr>
        <p:spPr>
          <a:xfrm>
            <a:off x="554773" y="226974"/>
            <a:ext cx="6954560" cy="1359225"/>
          </a:xfrm>
          <a:prstGeom prst="rect">
            <a:avLst/>
          </a:prstGeom>
        </p:spPr>
        <p:txBody>
          <a:bodyPr/>
          <a:lstStyle>
            <a:lvl1pPr defTabSz="804672">
              <a:defRPr spc="-52" sz="3168"/>
            </a:lvl1pPr>
          </a:lstStyle>
          <a:p>
            <a:pPr/>
            <a:r>
              <a:t>idioms and other expressions using clothes</a:t>
            </a:r>
          </a:p>
        </p:txBody>
      </p:sp>
      <p:sp>
        <p:nvSpPr>
          <p:cNvPr id="143" name="Espaço Reservado para Conteúdo 2"/>
          <p:cNvSpPr txBox="1"/>
          <p:nvPr>
            <p:ph type="body" idx="1"/>
          </p:nvPr>
        </p:nvSpPr>
        <p:spPr>
          <a:xfrm>
            <a:off x="762000" y="1928018"/>
            <a:ext cx="7620000" cy="4373564"/>
          </a:xfrm>
          <a:prstGeom prst="rect">
            <a:avLst/>
          </a:prstGeom>
        </p:spPr>
        <p:txBody>
          <a:bodyPr/>
          <a:lstStyle/>
          <a:p>
            <a:pPr/>
            <a:r>
              <a:t>Clarice is 25 years old, but she's still tied to her mother's Apron strings.</a:t>
            </a:r>
          </a:p>
        </p:txBody>
      </p:sp>
      <p:pic>
        <p:nvPicPr>
          <p:cNvPr id="144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91543" y="2896811"/>
            <a:ext cx="4760914" cy="34623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ítulo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905255">
              <a:defRPr spc="-59" sz="3564"/>
            </a:pPr>
          </a:p>
        </p:txBody>
      </p:sp>
      <p:sp>
        <p:nvSpPr>
          <p:cNvPr id="147" name="Espaço Reservado para Conteúdo 2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 hate applying for a new passport. There's so much red tape involved.</a:t>
            </a:r>
          </a:p>
        </p:txBody>
      </p:sp>
      <p:pic>
        <p:nvPicPr>
          <p:cNvPr id="148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27583" y="2798440"/>
            <a:ext cx="7172326" cy="35433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Título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905255">
              <a:defRPr spc="-59" sz="3564"/>
            </a:pPr>
          </a:p>
        </p:txBody>
      </p:sp>
      <p:sp>
        <p:nvSpPr>
          <p:cNvPr id="151" name="Espaço Reservado para Conteúdo 2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You can ask me to lend you money until you're blue in the face, but my answer is still 'No'.</a:t>
            </a:r>
          </a:p>
        </p:txBody>
      </p:sp>
      <p:pic>
        <p:nvPicPr>
          <p:cNvPr id="152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79711" y="2996951"/>
            <a:ext cx="4752530" cy="31556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ítulo 1"/>
          <p:cNvSpPr txBox="1"/>
          <p:nvPr>
            <p:ph type="title"/>
          </p:nvPr>
        </p:nvSpPr>
        <p:spPr>
          <a:xfrm>
            <a:off x="457200" y="152718"/>
            <a:ext cx="7796138" cy="1322096"/>
          </a:xfrm>
          <a:prstGeom prst="rect">
            <a:avLst/>
          </a:prstGeom>
        </p:spPr>
        <p:txBody>
          <a:bodyPr/>
          <a:lstStyle>
            <a:lvl1pPr defTabSz="859536">
              <a:defRPr spc="-56" sz="3384"/>
            </a:lvl1pPr>
          </a:lstStyle>
          <a:p>
            <a:pPr/>
            <a:r>
              <a:t>idioms and other expressions using colours</a:t>
            </a:r>
          </a:p>
        </p:txBody>
      </p:sp>
      <p:sp>
        <p:nvSpPr>
          <p:cNvPr id="155" name="Espaço Reservado para Conteúdo 2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Everyone in my department is very happy because the project we've been working on for six months has finally been given the green light.</a:t>
            </a:r>
          </a:p>
        </p:txBody>
      </p:sp>
      <p:pic>
        <p:nvPicPr>
          <p:cNvPr id="156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16016" y="3573016"/>
            <a:ext cx="2959028" cy="22078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42999" y="3466615"/>
            <a:ext cx="2909678" cy="242069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ítulo 1"/>
          <p:cNvSpPr txBox="1"/>
          <p:nvPr>
            <p:ph type="title"/>
          </p:nvPr>
        </p:nvSpPr>
        <p:spPr>
          <a:xfrm>
            <a:off x="457200" y="152718"/>
            <a:ext cx="7028816" cy="1272591"/>
          </a:xfrm>
          <a:prstGeom prst="rect">
            <a:avLst/>
          </a:prstGeom>
        </p:spPr>
        <p:txBody>
          <a:bodyPr/>
          <a:lstStyle>
            <a:lvl1pPr defTabSz="804672">
              <a:defRPr spc="-52" sz="3168"/>
            </a:lvl1pPr>
          </a:lstStyle>
          <a:p>
            <a:pPr/>
            <a:r>
              <a:t>idioms and other expressions using colours</a:t>
            </a:r>
          </a:p>
        </p:txBody>
      </p:sp>
      <p:sp>
        <p:nvSpPr>
          <p:cNvPr id="160" name="Espaço Reservado para Conteúdo 2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He would never argue with or contradict his boss. He's far too yellow.</a:t>
            </a:r>
          </a:p>
        </p:txBody>
      </p:sp>
      <p:pic>
        <p:nvPicPr>
          <p:cNvPr id="161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rcRect l="0" t="13636" r="0" b="0"/>
          <a:stretch>
            <a:fillRect/>
          </a:stretch>
        </p:blipFill>
        <p:spPr>
          <a:xfrm>
            <a:off x="1979711" y="3212976"/>
            <a:ext cx="4810126" cy="248429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ítulo 1"/>
          <p:cNvSpPr txBox="1"/>
          <p:nvPr>
            <p:ph type="title"/>
          </p:nvPr>
        </p:nvSpPr>
        <p:spPr>
          <a:xfrm>
            <a:off x="457200" y="152718"/>
            <a:ext cx="6963424" cy="1294470"/>
          </a:xfrm>
          <a:prstGeom prst="rect">
            <a:avLst/>
          </a:prstGeom>
        </p:spPr>
        <p:txBody>
          <a:bodyPr/>
          <a:lstStyle>
            <a:lvl1pPr defTabSz="795527">
              <a:defRPr spc="-52" sz="3132"/>
            </a:lvl1pPr>
          </a:lstStyle>
          <a:p>
            <a:pPr/>
            <a:r>
              <a:t>idioms and other expressions using colours</a:t>
            </a:r>
          </a:p>
        </p:txBody>
      </p:sp>
      <p:sp>
        <p:nvSpPr>
          <p:cNvPr id="164" name="Espaço Reservado para Conteúdo 2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What's the matter with you? You've been in a black mood all evening.</a:t>
            </a:r>
          </a:p>
        </p:txBody>
      </p:sp>
      <p:pic>
        <p:nvPicPr>
          <p:cNvPr id="165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91779" y="2762680"/>
            <a:ext cx="3960442" cy="270424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Título 1"/>
          <p:cNvSpPr txBox="1"/>
          <p:nvPr>
            <p:ph type="title"/>
          </p:nvPr>
        </p:nvSpPr>
        <p:spPr>
          <a:xfrm>
            <a:off x="457200" y="152718"/>
            <a:ext cx="7632376" cy="1322096"/>
          </a:xfrm>
          <a:prstGeom prst="rect">
            <a:avLst/>
          </a:prstGeom>
        </p:spPr>
        <p:txBody>
          <a:bodyPr/>
          <a:lstStyle>
            <a:lvl1pPr defTabSz="630936">
              <a:defRPr spc="-41" sz="2484"/>
            </a:lvl1pPr>
          </a:lstStyle>
          <a:p>
            <a:pPr/>
            <a:r>
              <a:t>idioms and other expressions to talk about health, feelings and emotions</a:t>
            </a:r>
          </a:p>
        </p:txBody>
      </p:sp>
      <p:sp>
        <p:nvSpPr>
          <p:cNvPr id="168" name="Espaço Reservado para Conteúdo 2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Spider-man is at death's door.</a:t>
            </a:r>
          </a:p>
        </p:txBody>
      </p:sp>
      <p:grpSp>
        <p:nvGrpSpPr>
          <p:cNvPr id="171" name="Galeria de Imagens"/>
          <p:cNvGrpSpPr/>
          <p:nvPr/>
        </p:nvGrpSpPr>
        <p:grpSpPr>
          <a:xfrm>
            <a:off x="1262643" y="2292500"/>
            <a:ext cx="6009114" cy="4051000"/>
            <a:chOff x="0" y="0"/>
            <a:chExt cx="6009113" cy="4050998"/>
          </a:xfrm>
        </p:grpSpPr>
        <p:pic>
          <p:nvPicPr>
            <p:cNvPr id="169" name="796DD97F-C077-44F6-9552-1765A5B352DB-L0-001.jpeg" descr="796DD97F-C077-44F6-9552-1765A5B352DB-L0-001.jpe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0" b="2470"/>
            <a:stretch>
              <a:fillRect/>
            </a:stretch>
          </p:blipFill>
          <p:spPr>
            <a:xfrm>
              <a:off x="0" y="0"/>
              <a:ext cx="6009114" cy="364459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70" name="Digite para inserir uma legenda."/>
            <p:cNvSpPr/>
            <p:nvPr/>
          </p:nvSpPr>
          <p:spPr>
            <a:xfrm>
              <a:off x="0" y="3720798"/>
              <a:ext cx="6009114" cy="330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6200" tIns="76200" rIns="76200" bIns="76200" numCol="1" anchor="t">
              <a:noAutofit/>
            </a:bodyPr>
            <a:lstStyle>
              <a:lvl1pPr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/>
              <a:r>
                <a:t>Digite para inserir uma legenda.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ítulo 1"/>
          <p:cNvSpPr txBox="1"/>
          <p:nvPr>
            <p:ph type="title"/>
          </p:nvPr>
        </p:nvSpPr>
        <p:spPr>
          <a:xfrm>
            <a:off x="457200" y="152718"/>
            <a:ext cx="7486734" cy="1012692"/>
          </a:xfrm>
          <a:prstGeom prst="rect">
            <a:avLst/>
          </a:prstGeom>
        </p:spPr>
        <p:txBody>
          <a:bodyPr/>
          <a:lstStyle>
            <a:lvl1pPr defTabSz="621791">
              <a:defRPr spc="-40" sz="2448"/>
            </a:lvl1pPr>
          </a:lstStyle>
          <a:p>
            <a:pPr/>
            <a:r>
              <a:t>idioms and other expressions to talk about health, feelings and emotions</a:t>
            </a:r>
          </a:p>
        </p:txBody>
      </p:sp>
      <p:sp>
        <p:nvSpPr>
          <p:cNvPr id="174" name="Espaço Reservado para Conteúdo 2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 already said i'm not het up.</a:t>
            </a:r>
          </a:p>
        </p:txBody>
      </p:sp>
      <p:grpSp>
        <p:nvGrpSpPr>
          <p:cNvPr id="177" name="Galeria de Imagens"/>
          <p:cNvGrpSpPr/>
          <p:nvPr/>
        </p:nvGrpSpPr>
        <p:grpSpPr>
          <a:xfrm>
            <a:off x="1616775" y="2405733"/>
            <a:ext cx="5300850" cy="3824534"/>
            <a:chOff x="0" y="0"/>
            <a:chExt cx="5300849" cy="3824533"/>
          </a:xfrm>
        </p:grpSpPr>
        <p:pic>
          <p:nvPicPr>
            <p:cNvPr id="175" name="42D5F462-1697-46E5-BA87-9990A216A2E6-L0-001.gif" descr="42D5F462-1697-46E5-BA87-9990A216A2E6-L0-001.gif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7011" r="0" b="7011"/>
            <a:stretch>
              <a:fillRect/>
            </a:stretch>
          </p:blipFill>
          <p:spPr>
            <a:xfrm>
              <a:off x="0" y="0"/>
              <a:ext cx="5300850" cy="341813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76" name="Digite para inserir uma legenda."/>
            <p:cNvSpPr/>
            <p:nvPr/>
          </p:nvSpPr>
          <p:spPr>
            <a:xfrm>
              <a:off x="0" y="3494333"/>
              <a:ext cx="5300850" cy="330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6200" tIns="76200" rIns="76200" bIns="76200" numCol="1" anchor="t">
              <a:noAutofit/>
            </a:bodyPr>
            <a:lstStyle>
              <a:lvl1pPr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/>
              <a:r>
                <a:t>Digite para inserir uma legenda.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ítulo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Phrasal Verbs:</a:t>
            </a:r>
          </a:p>
        </p:txBody>
      </p:sp>
      <p:sp>
        <p:nvSpPr>
          <p:cNvPr id="104" name="Espaço Reservado para Conteúdo 2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- Put the wind up (alarmar ou assustar)/frase 18 (Weather);</a:t>
            </a:r>
          </a:p>
          <a:p>
            <a:pPr/>
            <a:r>
              <a:t>- Run out of (ficar sem ou esgotar)/ frase 14 (Weather);</a:t>
            </a:r>
          </a:p>
          <a:p>
            <a:pPr/>
            <a:r>
              <a:t>- Roll out (estender algo) / frase 32 (Colours);</a:t>
            </a:r>
          </a:p>
          <a:p>
            <a:pPr/>
            <a:r>
              <a:t>- Take off (despir-se ou tirar uma peça de roupa, decolar, tirar uma folga, sair rapidamente e imitar. / Frase 5 (Clothes);</a:t>
            </a:r>
          </a:p>
          <a:p>
            <a:pPr/>
            <a:r>
              <a:t>- Pull up (parar ou “encostar” um veículo; conseguir informações de um computador e puxar algo, geralmente para cima) / Frase 10 (Clothes).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ítulo 1"/>
          <p:cNvSpPr txBox="1"/>
          <p:nvPr>
            <p:ph type="title"/>
          </p:nvPr>
        </p:nvSpPr>
        <p:spPr>
          <a:xfrm>
            <a:off x="227080" y="226974"/>
            <a:ext cx="7783212" cy="1524906"/>
          </a:xfrm>
          <a:prstGeom prst="rect">
            <a:avLst/>
          </a:prstGeom>
        </p:spPr>
        <p:txBody>
          <a:bodyPr/>
          <a:lstStyle>
            <a:lvl1pPr defTabSz="676655">
              <a:defRPr spc="-44" sz="2664"/>
            </a:lvl1pPr>
          </a:lstStyle>
          <a:p>
            <a:pPr/>
            <a:r>
              <a:t>idioms and other expressions to talk about health, feelings and emotions</a:t>
            </a:r>
          </a:p>
        </p:txBody>
      </p:sp>
      <p:sp>
        <p:nvSpPr>
          <p:cNvPr id="180" name="Espaço Reservado para Conteúdo 2"/>
          <p:cNvSpPr txBox="1"/>
          <p:nvPr>
            <p:ph type="body" idx="1"/>
          </p:nvPr>
        </p:nvSpPr>
        <p:spPr>
          <a:xfrm>
            <a:off x="308686" y="1928018"/>
            <a:ext cx="7620001" cy="4373564"/>
          </a:xfrm>
          <a:prstGeom prst="rect">
            <a:avLst/>
          </a:prstGeom>
        </p:spPr>
        <p:txBody>
          <a:bodyPr/>
          <a:lstStyle/>
          <a:p>
            <a:pPr/>
            <a:r>
              <a:t>Don't stress me that today i am hopping mad.</a:t>
            </a:r>
          </a:p>
        </p:txBody>
      </p:sp>
      <p:pic>
        <p:nvPicPr>
          <p:cNvPr id="181" name="03709E25-F577-4A06-8BAD-5B784B48B00D-L0-001.jpeg" descr="03709E25-F577-4A06-8BAD-5B784B48B00D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67539" y="2410339"/>
            <a:ext cx="3408922" cy="34089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Título 1"/>
          <p:cNvSpPr txBox="1"/>
          <p:nvPr>
            <p:ph type="title"/>
          </p:nvPr>
        </p:nvSpPr>
        <p:spPr>
          <a:xfrm>
            <a:off x="255132" y="301231"/>
            <a:ext cx="8024136" cy="1570978"/>
          </a:xfrm>
          <a:prstGeom prst="rect">
            <a:avLst/>
          </a:prstGeom>
        </p:spPr>
        <p:txBody>
          <a:bodyPr/>
          <a:lstStyle>
            <a:lvl1pPr defTabSz="694944">
              <a:defRPr spc="-45" sz="2736"/>
            </a:lvl1pPr>
          </a:lstStyle>
          <a:p>
            <a:pPr/>
            <a:r>
              <a:t>idioms and other expressions that use words connected with the weather</a:t>
            </a:r>
          </a:p>
        </p:txBody>
      </p:sp>
      <p:sp>
        <p:nvSpPr>
          <p:cNvPr id="184" name="Espaço Reservado para Conteúdo 2"/>
          <p:cNvSpPr txBox="1"/>
          <p:nvPr>
            <p:ph type="body" idx="1"/>
          </p:nvPr>
        </p:nvSpPr>
        <p:spPr>
          <a:xfrm>
            <a:off x="457200" y="1928018"/>
            <a:ext cx="7620000" cy="4373564"/>
          </a:xfrm>
          <a:prstGeom prst="rect">
            <a:avLst/>
          </a:prstGeom>
        </p:spPr>
        <p:txBody>
          <a:bodyPr/>
          <a:lstStyle/>
          <a:p>
            <a:pPr/>
            <a:r>
              <a:t>Me after arriving in a place with a lot of excitement but having a frosty reception:</a:t>
            </a:r>
          </a:p>
        </p:txBody>
      </p:sp>
      <p:pic>
        <p:nvPicPr>
          <p:cNvPr id="185" name="6B683BAE-B4A6-4E5C-A07C-E3BEF1510BD1-L0-001.jpeg" descr="6B683BAE-B4A6-4E5C-A07C-E3BEF1510BD1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30750" y="3332550"/>
            <a:ext cx="6882500" cy="22690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Título 1"/>
          <p:cNvSpPr txBox="1"/>
          <p:nvPr>
            <p:ph type="title"/>
          </p:nvPr>
        </p:nvSpPr>
        <p:spPr>
          <a:xfrm>
            <a:off x="457200" y="152718"/>
            <a:ext cx="7721881" cy="1544867"/>
          </a:xfrm>
          <a:prstGeom prst="rect">
            <a:avLst/>
          </a:prstGeom>
        </p:spPr>
        <p:txBody>
          <a:bodyPr/>
          <a:lstStyle>
            <a:lvl1pPr defTabSz="694944">
              <a:defRPr spc="-45" sz="2736"/>
            </a:lvl1pPr>
          </a:lstStyle>
          <a:p>
            <a:pPr/>
            <a:r>
              <a:t>idioms and other expressions that use words connected with the weather</a:t>
            </a:r>
          </a:p>
        </p:txBody>
      </p:sp>
      <p:sp>
        <p:nvSpPr>
          <p:cNvPr id="188" name="Espaço Reservado para Conteúdo 2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"run like the wind if you want to reach your goals"</a:t>
            </a:r>
          </a:p>
          <a:p>
            <a:pPr/>
          </a:p>
          <a:p>
            <a:pPr/>
            <a:r>
              <a:t>me:</a:t>
            </a:r>
          </a:p>
        </p:txBody>
      </p:sp>
      <p:pic>
        <p:nvPicPr>
          <p:cNvPr id="189" name="16323431-434A-445E-AEDB-3E58682F7D5A-L0-001.jpeg" descr="16323431-434A-445E-AEDB-3E58682F7D5A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42837" y="2945249"/>
            <a:ext cx="4448726" cy="300133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Título 1"/>
          <p:cNvSpPr txBox="1"/>
          <p:nvPr>
            <p:ph type="title"/>
          </p:nvPr>
        </p:nvSpPr>
        <p:spPr>
          <a:xfrm>
            <a:off x="457200" y="152718"/>
            <a:ext cx="7620000" cy="1433482"/>
          </a:xfrm>
          <a:prstGeom prst="rect">
            <a:avLst/>
          </a:prstGeom>
        </p:spPr>
        <p:txBody>
          <a:bodyPr/>
          <a:lstStyle>
            <a:lvl1pPr defTabSz="630936">
              <a:defRPr spc="-41" sz="2484"/>
            </a:lvl1pPr>
          </a:lstStyle>
          <a:p>
            <a:pPr/>
            <a:r>
              <a:t>idioms and other expressions that use words connected with the weather</a:t>
            </a:r>
          </a:p>
        </p:txBody>
      </p:sp>
      <p:sp>
        <p:nvSpPr>
          <p:cNvPr id="192" name="Espaço Reservado para Conteúdo 2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me sell the bitch i don't like to say it's pure as the driven snow:</a:t>
            </a:r>
          </a:p>
        </p:txBody>
      </p:sp>
      <p:pic>
        <p:nvPicPr>
          <p:cNvPr id="193" name="DD0C836E-CED8-40A8-A93A-70DB24A85CF1-L0-001.jpeg" descr="DD0C836E-CED8-40A8-A93A-70DB24A85CF1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36057" y="2769775"/>
            <a:ext cx="3062286" cy="30929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ítulo 1"/>
          <p:cNvSpPr txBox="1"/>
          <p:nvPr>
            <p:ph type="title"/>
          </p:nvPr>
        </p:nvSpPr>
        <p:spPr>
          <a:xfrm>
            <a:off x="457200" y="152718"/>
            <a:ext cx="7742126" cy="1422293"/>
          </a:xfrm>
          <a:prstGeom prst="rect">
            <a:avLst/>
          </a:prstGeom>
        </p:spPr>
        <p:txBody>
          <a:bodyPr/>
          <a:lstStyle>
            <a:lvl1pPr defTabSz="896111">
              <a:defRPr spc="-58" sz="3528"/>
            </a:lvl1pPr>
          </a:lstStyle>
          <a:p>
            <a:pPr/>
            <a:r>
              <a:t>idioms and other expressions using animals</a:t>
            </a:r>
          </a:p>
        </p:txBody>
      </p:sp>
      <p:sp>
        <p:nvSpPr>
          <p:cNvPr id="107" name="Espaço Reservado para Conteúdo 2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I'm not going out with you looking like that. You look like something that the cat dragged in! Brush your hair and put on some clean clothes! (to have a very dirty or untidy appearance)</a:t>
            </a:r>
          </a:p>
        </p:txBody>
      </p:sp>
      <p:pic>
        <p:nvPicPr>
          <p:cNvPr id="108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71966" y="3284983"/>
            <a:ext cx="4762501" cy="26479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ítulo 1"/>
          <p:cNvSpPr txBox="1"/>
          <p:nvPr>
            <p:ph type="title"/>
          </p:nvPr>
        </p:nvSpPr>
        <p:spPr>
          <a:xfrm>
            <a:off x="457200" y="152718"/>
            <a:ext cx="7796138" cy="1470610"/>
          </a:xfrm>
          <a:prstGeom prst="rect">
            <a:avLst/>
          </a:prstGeom>
        </p:spPr>
        <p:txBody>
          <a:bodyPr/>
          <a:lstStyle>
            <a:lvl1pPr defTabSz="905255">
              <a:defRPr spc="-59" sz="3564"/>
            </a:lvl1pPr>
          </a:lstStyle>
          <a:p>
            <a:pPr/>
            <a:r>
              <a:t>idioms and other expressions using animals</a:t>
            </a:r>
          </a:p>
        </p:txBody>
      </p:sp>
      <p:sp>
        <p:nvSpPr>
          <p:cNvPr id="111" name="Espaço Reservado para Conteúdo 2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It really gets my goat, the way she keeps interrupting all the time. (to annoy someone)</a:t>
            </a:r>
          </a:p>
        </p:txBody>
      </p:sp>
      <p:pic>
        <p:nvPicPr>
          <p:cNvPr id="112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07703" y="2748314"/>
            <a:ext cx="4392489" cy="37547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ítulo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905255">
              <a:defRPr spc="-59" sz="3564"/>
            </a:pPr>
          </a:p>
        </p:txBody>
      </p:sp>
      <p:sp>
        <p:nvSpPr>
          <p:cNvPr id="115" name="Espaço Reservado para Conteúdo 2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Where have you been? You're soaking wet! You look like a drowned rat! (looking very wet and cold)</a:t>
            </a:r>
          </a:p>
        </p:txBody>
      </p:sp>
      <p:pic>
        <p:nvPicPr>
          <p:cNvPr id="116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03848" y="2564903"/>
            <a:ext cx="2468658" cy="39498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ítulo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905255">
              <a:defRPr spc="-59" sz="3564"/>
            </a:pPr>
          </a:p>
        </p:txBody>
      </p:sp>
      <p:sp>
        <p:nvSpPr>
          <p:cNvPr id="119" name="Espaço Reservado para Conteúdo 2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Tony! What a surprise! It's wonderful to see you again. I haven't seen you for donkey's years! (an extremely long time)</a:t>
            </a:r>
          </a:p>
        </p:txBody>
      </p:sp>
      <p:pic>
        <p:nvPicPr>
          <p:cNvPr id="120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07703" y="3025582"/>
            <a:ext cx="4762501" cy="29908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ítulo 1"/>
          <p:cNvSpPr txBox="1"/>
          <p:nvPr>
            <p:ph type="title"/>
          </p:nvPr>
        </p:nvSpPr>
        <p:spPr>
          <a:xfrm>
            <a:off x="464972" y="301231"/>
            <a:ext cx="8214056" cy="1359225"/>
          </a:xfrm>
          <a:prstGeom prst="rect">
            <a:avLst/>
          </a:prstGeom>
        </p:spPr>
        <p:txBody>
          <a:bodyPr/>
          <a:lstStyle>
            <a:lvl1pPr defTabSz="905255">
              <a:defRPr spc="-59" sz="3564"/>
            </a:lvl1pPr>
          </a:lstStyle>
          <a:p>
            <a:pPr/>
            <a:r>
              <a:t>idioms and other expressions using animals</a:t>
            </a:r>
          </a:p>
        </p:txBody>
      </p:sp>
      <p:sp>
        <p:nvSpPr>
          <p:cNvPr id="123" name="Espaço Reservado para Conteúdo 2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That's the third burger you've eaten. I wish you'd stop making such a pig of yourself. (to eat a lot of food)</a:t>
            </a:r>
          </a:p>
        </p:txBody>
      </p:sp>
      <p:pic>
        <p:nvPicPr>
          <p:cNvPr id="124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rcRect l="0" t="25127" r="0" b="25127"/>
          <a:stretch>
            <a:fillRect/>
          </a:stretch>
        </p:blipFill>
        <p:spPr>
          <a:xfrm>
            <a:off x="1835696" y="3212975"/>
            <a:ext cx="4762501" cy="23691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ítulo 1"/>
          <p:cNvSpPr txBox="1"/>
          <p:nvPr>
            <p:ph type="title"/>
          </p:nvPr>
        </p:nvSpPr>
        <p:spPr>
          <a:xfrm>
            <a:off x="457200" y="152718"/>
            <a:ext cx="7473539" cy="1361310"/>
          </a:xfrm>
          <a:prstGeom prst="rect">
            <a:avLst/>
          </a:prstGeom>
        </p:spPr>
        <p:txBody>
          <a:bodyPr/>
          <a:lstStyle>
            <a:lvl1pPr defTabSz="859536">
              <a:defRPr spc="-56" sz="3384"/>
            </a:lvl1pPr>
          </a:lstStyle>
          <a:p>
            <a:pPr/>
            <a:r>
              <a:t>idioms and other expressions using clothes</a:t>
            </a:r>
          </a:p>
        </p:txBody>
      </p:sp>
      <p:sp>
        <p:nvSpPr>
          <p:cNvPr id="127" name="Espaço Reservado para Conteúdo 2"/>
          <p:cNvSpPr txBox="1"/>
          <p:nvPr>
            <p:ph type="body" idx="1"/>
          </p:nvPr>
        </p:nvSpPr>
        <p:spPr>
          <a:xfrm>
            <a:off x="762000" y="1928018"/>
            <a:ext cx="7620000" cy="4373564"/>
          </a:xfrm>
          <a:prstGeom prst="rect">
            <a:avLst/>
          </a:prstGeom>
        </p:spPr>
        <p:txBody>
          <a:bodyPr/>
          <a:lstStyle/>
          <a:p>
            <a:pPr/>
            <a:r>
              <a:t>Look, I'm sorry I lost your camera. Keep your shirt on. I'll buy you a new one, I promise.</a:t>
            </a:r>
          </a:p>
        </p:txBody>
      </p:sp>
      <p:pic>
        <p:nvPicPr>
          <p:cNvPr id="128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rcRect l="0" t="16526" r="0" b="0"/>
          <a:stretch>
            <a:fillRect/>
          </a:stretch>
        </p:blipFill>
        <p:spPr>
          <a:xfrm>
            <a:off x="2411759" y="2990589"/>
            <a:ext cx="2880321" cy="274781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ítulo 1"/>
          <p:cNvSpPr txBox="1"/>
          <p:nvPr>
            <p:ph type="title"/>
          </p:nvPr>
        </p:nvSpPr>
        <p:spPr>
          <a:xfrm>
            <a:off x="418636" y="284651"/>
            <a:ext cx="7251587" cy="1396354"/>
          </a:xfrm>
          <a:prstGeom prst="rect">
            <a:avLst/>
          </a:prstGeom>
        </p:spPr>
        <p:txBody>
          <a:bodyPr/>
          <a:lstStyle>
            <a:lvl1pPr defTabSz="832104">
              <a:defRPr spc="-54" sz="3276"/>
            </a:lvl1pPr>
          </a:lstStyle>
          <a:p>
            <a:pPr/>
            <a:r>
              <a:t>idioms and other expressions using clothes</a:t>
            </a:r>
          </a:p>
        </p:txBody>
      </p:sp>
      <p:sp>
        <p:nvSpPr>
          <p:cNvPr id="131" name="Espaço Reservado para Conteúdo 2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Up until now the game has been quite friendly, but now the gloves are off!</a:t>
            </a:r>
          </a:p>
        </p:txBody>
      </p:sp>
      <p:pic>
        <p:nvPicPr>
          <p:cNvPr id="132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rcRect l="0" t="50116" r="0" b="13728"/>
          <a:stretch>
            <a:fillRect/>
          </a:stretch>
        </p:blipFill>
        <p:spPr>
          <a:xfrm>
            <a:off x="4572000" y="4028047"/>
            <a:ext cx="3273091" cy="1537855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rcRect l="0" t="0" r="0" b="63924"/>
          <a:stretch>
            <a:fillRect/>
          </a:stretch>
        </p:blipFill>
        <p:spPr>
          <a:xfrm>
            <a:off x="1043608" y="4005064"/>
            <a:ext cx="3240360" cy="15190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Essencial">
  <a:themeElements>
    <a:clrScheme name="Essencia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Essencial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Essenc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0">
              <a:srgbClr val="000000">
                <a:alpha val="40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0">
              <a:srgbClr val="000000">
                <a:alpha val="4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8575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0">
            <a:srgbClr val="000000">
              <a:alpha val="40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8575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Essencial">
  <a:themeElements>
    <a:clrScheme name="Essencia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Essencial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Essenc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0">
              <a:srgbClr val="000000">
                <a:alpha val="40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0">
              <a:srgbClr val="000000">
                <a:alpha val="4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8575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0">
            <a:srgbClr val="000000">
              <a:alpha val="40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8575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