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4" r:id="rId3"/>
    <p:sldId id="265" r:id="rId4"/>
    <p:sldId id="266" r:id="rId5"/>
    <p:sldId id="267" r:id="rId6"/>
    <p:sldId id="268" r:id="rId7"/>
    <p:sldId id="269" r:id="rId8"/>
    <p:sldId id="270" r:id="rId9"/>
    <p:sldId id="271" r:id="rId10"/>
    <p:sldId id="263" r:id="rId11"/>
    <p:sldId id="257" r:id="rId12"/>
    <p:sldId id="258" r:id="rId13"/>
    <p:sldId id="259" r:id="rId14"/>
    <p:sldId id="260" r:id="rId15"/>
    <p:sldId id="261" r:id="rId16"/>
    <p:sldId id="262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0964D4-8C0A-4CDC-B0B8-1F0196BE4EDF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10" name="Retângulo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tângulo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ector reto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ector reto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tângulo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604EB252-96DE-4D04-B749-7B49BD64A91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64D4-8C0A-4CDC-B0B8-1F0196BE4EDF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252-96DE-4D04-B749-7B49BD64A9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64D4-8C0A-4CDC-B0B8-1F0196BE4EDF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252-96DE-4D04-B749-7B49BD64A9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Espaço Reservado para Conteúdo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0964D4-8C0A-4CDC-B0B8-1F0196BE4EDF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4EB252-96DE-4D04-B749-7B49BD64A912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Rodapé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EB0964D4-8C0A-4CDC-B0B8-1F0196BE4EDF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t-BR"/>
          </a:p>
        </p:txBody>
      </p:sp>
      <p:sp>
        <p:nvSpPr>
          <p:cNvPr id="9" name="Retângulo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ector reto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ector reto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ector reto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tângulo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ector reto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604EB252-96DE-4D04-B749-7B49BD64A912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64D4-8C0A-4CDC-B0B8-1F0196BE4EDF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252-96DE-4D04-B749-7B49BD64A912}" type="slidenum">
              <a:rPr lang="pt-BR" smtClean="0"/>
              <a:t>‹nº›</a:t>
            </a:fld>
            <a:endParaRPr lang="pt-BR"/>
          </a:p>
        </p:txBody>
      </p:sp>
      <p:sp>
        <p:nvSpPr>
          <p:cNvPr id="9" name="Espaço Reservado para Conteúdo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64D4-8C0A-4CDC-B0B8-1F0196BE4EDF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252-96DE-4D04-B749-7B49BD64A912}" type="slidenum">
              <a:rPr lang="pt-BR" smtClean="0"/>
              <a:t>‹nº›</a:t>
            </a:fld>
            <a:endParaRPr lang="pt-BR"/>
          </a:p>
        </p:txBody>
      </p:sp>
      <p:sp>
        <p:nvSpPr>
          <p:cNvPr id="11" name="Espaço Reservado para Conteúdo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3" name="Espaço Reservado para Conteúdo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12" name="Espaço Reservado para Texto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4" name="Espaço Reservado para Texto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6" name="Espaço Reservado para Data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0964D4-8C0A-4CDC-B0B8-1F0196BE4EDF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4EB252-96DE-4D04-B749-7B49BD64A912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0964D4-8C0A-4CDC-B0B8-1F0196BE4EDF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4EB252-96DE-4D04-B749-7B49BD64A912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8" name="Conector reto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tângulo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ector reto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ço Reservado para Conteúdo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21" name="Espaço Reservado para Data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EB0964D4-8C0A-4CDC-B0B8-1F0196BE4EDF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22" name="Espaço Reservado para Número de Slid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604EB252-96DE-4D04-B749-7B49BD64A912}" type="slidenum">
              <a:rPr lang="pt-BR" smtClean="0"/>
              <a:t>‹nº›</a:t>
            </a:fld>
            <a:endParaRPr lang="pt-BR"/>
          </a:p>
        </p:txBody>
      </p:sp>
      <p:sp>
        <p:nvSpPr>
          <p:cNvPr id="23" name="Espaço Reservado para Rodapé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10" name="Conector reto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tângulo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ector reto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ector reto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ector reto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ço Reservado para Data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B0964D4-8C0A-4CDC-B0B8-1F0196BE4EDF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04EB252-96DE-4D04-B749-7B49BD64A912}" type="slidenum">
              <a:rPr lang="pt-BR" smtClean="0"/>
              <a:t>‹nº›</a:t>
            </a:fld>
            <a:endParaRPr lang="pt-BR"/>
          </a:p>
        </p:txBody>
      </p:sp>
      <p:sp>
        <p:nvSpPr>
          <p:cNvPr id="21" name="Espaço Reservado para Rodapé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ector reto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EB0964D4-8C0A-4CDC-B0B8-1F0196BE4EDF}" type="datetimeFigureOut">
              <a:rPr lang="pt-BR" smtClean="0"/>
              <a:t>14/10/2019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t-BR"/>
          </a:p>
        </p:txBody>
      </p:sp>
      <p:sp>
        <p:nvSpPr>
          <p:cNvPr id="7" name="Conector reto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tângulo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ector reto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04EB252-96DE-4D04-B749-7B49BD64A912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979712" y="1340768"/>
            <a:ext cx="6624736" cy="1894362"/>
          </a:xfrm>
        </p:spPr>
        <p:txBody>
          <a:bodyPr>
            <a:normAutofit/>
          </a:bodyPr>
          <a:lstStyle/>
          <a:p>
            <a:pPr algn="l"/>
            <a:r>
              <a:rPr lang="pt-BR" sz="42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Memes</a:t>
            </a:r>
            <a:r>
              <a:rPr lang="pt-BR" sz="4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2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expressions</a:t>
            </a:r>
            <a:r>
              <a:rPr lang="pt-BR" sz="4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2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and</a:t>
            </a:r>
            <a:r>
              <a:rPr lang="pt-BR" sz="4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2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phrasal</a:t>
            </a:r>
            <a:r>
              <a:rPr lang="pt-BR" sz="4200" b="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pt-BR" sz="4200" b="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verbs</a:t>
            </a:r>
            <a:endParaRPr lang="pt-BR" sz="4200" b="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pt-BR" dirty="0" smtClean="0"/>
              <a:t>Componentes: João Batista</a:t>
            </a:r>
          </a:p>
          <a:p>
            <a:r>
              <a:rPr lang="pt-BR" dirty="0"/>
              <a:t>	 </a:t>
            </a:r>
            <a:r>
              <a:rPr lang="pt-BR" dirty="0" smtClean="0"/>
              <a:t>           José Douglas</a:t>
            </a:r>
          </a:p>
          <a:p>
            <a:r>
              <a:rPr lang="pt-BR" dirty="0"/>
              <a:t>	</a:t>
            </a:r>
            <a:r>
              <a:rPr lang="pt-BR" dirty="0" smtClean="0"/>
              <a:t>            Túlio </a:t>
            </a:r>
            <a:r>
              <a:rPr lang="pt-BR" dirty="0" err="1" smtClean="0"/>
              <a:t>Ronivon</a:t>
            </a:r>
            <a:endParaRPr lang="pt-BR" dirty="0" smtClean="0"/>
          </a:p>
          <a:p>
            <a:r>
              <a:rPr lang="pt-BR" dirty="0"/>
              <a:t> </a:t>
            </a:r>
            <a:r>
              <a:rPr lang="pt-BR" dirty="0" smtClean="0"/>
              <a:t>                          </a:t>
            </a:r>
            <a:r>
              <a:rPr lang="pt-BR" dirty="0" err="1" smtClean="0"/>
              <a:t>Joabson</a:t>
            </a:r>
            <a:r>
              <a:rPr lang="pt-BR" smtClean="0"/>
              <a:t> pereira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65341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7" y="1988840"/>
            <a:ext cx="5950818" cy="3960000"/>
          </a:xfrm>
          <a:prstGeom prst="rect">
            <a:avLst/>
          </a:prstGeom>
        </p:spPr>
      </p:pic>
      <p:sp>
        <p:nvSpPr>
          <p:cNvPr id="3" name="CaixaDeTexto 2"/>
          <p:cNvSpPr txBox="1"/>
          <p:nvPr/>
        </p:nvSpPr>
        <p:spPr>
          <a:xfrm>
            <a:off x="1403647" y="1782108"/>
            <a:ext cx="5950818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use your gray matter when you work your bum.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72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Idioms</a:t>
            </a:r>
            <a:r>
              <a:rPr lang="pt-BR" dirty="0" smtClean="0"/>
              <a:t> </a:t>
            </a:r>
            <a:r>
              <a:rPr lang="pt-BR" dirty="0" err="1" smtClean="0"/>
              <a:t>Memes</a:t>
            </a:r>
            <a:r>
              <a:rPr lang="pt-BR" dirty="0" smtClean="0"/>
              <a:t> </a:t>
            </a:r>
            <a:r>
              <a:rPr lang="pt-BR" dirty="0" err="1" smtClean="0"/>
              <a:t>Health,Emotions</a:t>
            </a:r>
            <a:r>
              <a:rPr lang="pt-BR" dirty="0"/>
              <a:t>: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556792"/>
            <a:ext cx="8424936" cy="48554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39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240" y="548680"/>
            <a:ext cx="853244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19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548680"/>
            <a:ext cx="8220541" cy="5040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202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Idioms</a:t>
            </a:r>
            <a:r>
              <a:rPr lang="pt-BR" dirty="0" smtClean="0"/>
              <a:t> </a:t>
            </a:r>
            <a:r>
              <a:rPr lang="pt-BR" dirty="0" err="1"/>
              <a:t>M</a:t>
            </a:r>
            <a:r>
              <a:rPr lang="pt-BR" dirty="0" err="1" smtClean="0"/>
              <a:t>emes</a:t>
            </a:r>
            <a:r>
              <a:rPr lang="pt-BR" dirty="0" smtClean="0"/>
              <a:t> </a:t>
            </a:r>
            <a:r>
              <a:rPr lang="pt-BR" dirty="0" err="1" smtClean="0"/>
              <a:t>Weather</a:t>
            </a:r>
            <a:r>
              <a:rPr lang="pt-BR" dirty="0"/>
              <a:t>: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1772816"/>
            <a:ext cx="8316416" cy="4677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5834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710972"/>
            <a:ext cx="8172400" cy="5011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304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857250"/>
            <a:ext cx="8412427" cy="473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38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err="1"/>
              <a:t>explain</a:t>
            </a:r>
            <a:r>
              <a:rPr lang="pt-BR" sz="4800" dirty="0"/>
              <a:t> </a:t>
            </a:r>
            <a:r>
              <a:rPr lang="pt-BR" sz="4800" dirty="0" err="1"/>
              <a:t>phrasal</a:t>
            </a:r>
            <a:r>
              <a:rPr lang="pt-BR" sz="4800" dirty="0"/>
              <a:t> </a:t>
            </a:r>
            <a:r>
              <a:rPr lang="pt-BR" sz="4800" dirty="0" err="1"/>
              <a:t>verbs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/>
              <a:t>1° </a:t>
            </a:r>
            <a:r>
              <a:rPr lang="pt-BR" b="1" dirty="0" err="1"/>
              <a:t>Phrasal</a:t>
            </a:r>
            <a:r>
              <a:rPr lang="pt-BR" b="1" dirty="0"/>
              <a:t> </a:t>
            </a:r>
            <a:r>
              <a:rPr lang="pt-BR" b="1" dirty="0" err="1"/>
              <a:t>verb</a:t>
            </a:r>
            <a:r>
              <a:rPr lang="pt-BR" dirty="0"/>
              <a:t>: “HAND IN” – (localizado na 3ª </a:t>
            </a:r>
            <a:r>
              <a:rPr lang="pt-BR" dirty="0" err="1"/>
              <a:t>pág</a:t>
            </a:r>
            <a:r>
              <a:rPr lang="pt-BR" dirty="0"/>
              <a:t>). </a:t>
            </a:r>
            <a:endParaRPr lang="pt-BR" dirty="0" smtClean="0"/>
          </a:p>
          <a:p>
            <a:r>
              <a:rPr lang="pt-BR" b="1" dirty="0" smtClean="0"/>
              <a:t>Conceito:</a:t>
            </a:r>
            <a:r>
              <a:rPr lang="pt-BR" dirty="0" smtClean="0"/>
              <a:t> </a:t>
            </a:r>
            <a:r>
              <a:rPr lang="pt-BR" dirty="0" err="1" smtClean="0"/>
              <a:t>Hand</a:t>
            </a:r>
            <a:r>
              <a:rPr lang="pt-BR" dirty="0" smtClean="0"/>
              <a:t> in é um </a:t>
            </a:r>
            <a:r>
              <a:rPr lang="pt-BR" dirty="0" err="1" smtClean="0"/>
              <a:t>phrasal</a:t>
            </a:r>
            <a:r>
              <a:rPr lang="pt-BR" dirty="0" smtClean="0"/>
              <a:t> </a:t>
            </a:r>
            <a:r>
              <a:rPr lang="pt-BR" dirty="0" err="1" smtClean="0"/>
              <a:t>verb</a:t>
            </a:r>
            <a:r>
              <a:rPr lang="pt-BR" dirty="0" smtClean="0"/>
              <a:t> usado apenas em um sentido: entregar algo para alguém.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b="1" dirty="0"/>
              <a:t>Explicação:</a:t>
            </a:r>
            <a:r>
              <a:rPr lang="pt-BR" dirty="0"/>
              <a:t> Nessa frase HAND IN está significando: MÃOS DADAS, ESTAR JUNTO; </a:t>
            </a:r>
          </a:p>
          <a:p>
            <a:r>
              <a:rPr lang="pt-BR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672289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err="1"/>
              <a:t>explain</a:t>
            </a:r>
            <a:r>
              <a:rPr lang="pt-BR" sz="4800" dirty="0"/>
              <a:t> </a:t>
            </a:r>
            <a:r>
              <a:rPr lang="pt-BR" sz="4800" dirty="0" err="1"/>
              <a:t>phrasal</a:t>
            </a:r>
            <a:r>
              <a:rPr lang="pt-BR" sz="4800" dirty="0"/>
              <a:t> </a:t>
            </a:r>
            <a:r>
              <a:rPr lang="pt-BR" sz="4800" dirty="0" err="1"/>
              <a:t>verbs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smtClean="0"/>
              <a:t>2º </a:t>
            </a:r>
            <a:r>
              <a:rPr lang="pt-BR" b="1" dirty="0" err="1" smtClean="0"/>
              <a:t>Phrasal</a:t>
            </a:r>
            <a:r>
              <a:rPr lang="pt-BR" b="1" dirty="0" smtClean="0"/>
              <a:t> </a:t>
            </a:r>
            <a:r>
              <a:rPr lang="pt-BR" b="1" dirty="0" err="1"/>
              <a:t>Verb</a:t>
            </a:r>
            <a:r>
              <a:rPr lang="pt-BR" b="1" dirty="0"/>
              <a:t>:</a:t>
            </a:r>
            <a:r>
              <a:rPr lang="pt-BR" dirty="0"/>
              <a:t> “PULL UP” – (localizado na 3ª </a:t>
            </a:r>
            <a:r>
              <a:rPr lang="pt-BR" dirty="0" err="1"/>
              <a:t>pág</a:t>
            </a:r>
            <a:r>
              <a:rPr lang="pt-BR" dirty="0"/>
              <a:t>).</a:t>
            </a:r>
            <a:endParaRPr lang="pt-BR" dirty="0" smtClean="0"/>
          </a:p>
          <a:p>
            <a:r>
              <a:rPr lang="pt-BR" b="1" dirty="0" smtClean="0"/>
              <a:t>Conceito</a:t>
            </a:r>
            <a:r>
              <a:rPr lang="pt-BR" b="1" dirty="0"/>
              <a:t>:</a:t>
            </a:r>
            <a:r>
              <a:rPr lang="pt-BR" dirty="0"/>
              <a:t> </a:t>
            </a:r>
            <a:r>
              <a:rPr lang="pt-BR" dirty="0" err="1"/>
              <a:t>P</a:t>
            </a:r>
            <a:r>
              <a:rPr lang="pt-BR" i="1" dirty="0" err="1"/>
              <a:t>ull</a:t>
            </a:r>
            <a:r>
              <a:rPr lang="pt-BR" i="1" dirty="0"/>
              <a:t> </a:t>
            </a:r>
            <a:r>
              <a:rPr lang="pt-BR" i="1" dirty="0" err="1"/>
              <a:t>up</a:t>
            </a:r>
            <a:r>
              <a:rPr lang="pt-BR" i="1" dirty="0"/>
              <a:t> </a:t>
            </a:r>
            <a:r>
              <a:rPr lang="pt-BR" dirty="0"/>
              <a:t>é um </a:t>
            </a:r>
            <a:r>
              <a:rPr lang="pt-BR" i="1" dirty="0" err="1"/>
              <a:t>phrasal</a:t>
            </a:r>
            <a:r>
              <a:rPr lang="pt-BR" i="1" dirty="0"/>
              <a:t> </a:t>
            </a:r>
            <a:r>
              <a:rPr lang="pt-BR" i="1" dirty="0" err="1"/>
              <a:t>verb</a:t>
            </a:r>
            <a:r>
              <a:rPr lang="pt-BR" i="1" dirty="0"/>
              <a:t> </a:t>
            </a:r>
            <a:r>
              <a:rPr lang="pt-BR" dirty="0"/>
              <a:t>usado em três sentidos diferentes: parar ou “encostar” um veículo; conseguir informações de um computador e puxar algo, geralmente para cima.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b="1" dirty="0"/>
              <a:t>Explicação:</a:t>
            </a:r>
            <a:r>
              <a:rPr lang="pt-BR" dirty="0"/>
              <a:t> Nessa frase PULL UP está no sentido de: PUXAR ALGO(no caso, puxar as meias); 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3795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err="1"/>
              <a:t>explain</a:t>
            </a:r>
            <a:r>
              <a:rPr lang="pt-BR" sz="4800" dirty="0"/>
              <a:t> </a:t>
            </a:r>
            <a:r>
              <a:rPr lang="pt-BR" sz="4800" dirty="0" err="1"/>
              <a:t>phrasal</a:t>
            </a:r>
            <a:r>
              <a:rPr lang="pt-BR" sz="4800" dirty="0"/>
              <a:t> </a:t>
            </a:r>
            <a:r>
              <a:rPr lang="pt-BR" sz="4800" dirty="0" err="1"/>
              <a:t>verbs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/>
              <a:t>3</a:t>
            </a:r>
            <a:r>
              <a:rPr lang="pt-BR" b="1" dirty="0" smtClean="0"/>
              <a:t>º </a:t>
            </a:r>
            <a:r>
              <a:rPr lang="pt-BR" b="1" dirty="0" err="1"/>
              <a:t>Phrasal</a:t>
            </a:r>
            <a:r>
              <a:rPr lang="pt-BR" b="1" dirty="0"/>
              <a:t> </a:t>
            </a:r>
            <a:r>
              <a:rPr lang="pt-BR" b="1" dirty="0" err="1"/>
              <a:t>Verb</a:t>
            </a:r>
            <a:r>
              <a:rPr lang="pt-BR" b="1" dirty="0"/>
              <a:t>:</a:t>
            </a:r>
            <a:r>
              <a:rPr lang="pt-BR" dirty="0"/>
              <a:t> </a:t>
            </a:r>
            <a:r>
              <a:rPr lang="pt-BR" dirty="0" smtClean="0"/>
              <a:t>“PUT ON”</a:t>
            </a:r>
            <a:r>
              <a:rPr lang="pt-BR" dirty="0"/>
              <a:t> – (localizado na </a:t>
            </a:r>
            <a:r>
              <a:rPr lang="pt-BR" dirty="0" smtClean="0"/>
              <a:t>1ª </a:t>
            </a:r>
            <a:r>
              <a:rPr lang="pt-BR" dirty="0" err="1"/>
              <a:t>pág</a:t>
            </a:r>
            <a:r>
              <a:rPr lang="pt-BR" dirty="0"/>
              <a:t>).</a:t>
            </a:r>
            <a:endParaRPr lang="pt-BR" dirty="0" smtClean="0"/>
          </a:p>
          <a:p>
            <a:r>
              <a:rPr lang="pt-BR" b="1" dirty="0"/>
              <a:t>Conceito:</a:t>
            </a:r>
            <a:r>
              <a:rPr lang="pt-BR" dirty="0"/>
              <a:t> </a:t>
            </a:r>
            <a:r>
              <a:rPr lang="pt-BR" dirty="0" smtClean="0"/>
              <a:t>PUT ON é usado em uma tentativa </a:t>
            </a:r>
            <a:r>
              <a:rPr lang="pt-BR" dirty="0"/>
              <a:t>de enganar alguém a acreditar em algo que não é </a:t>
            </a:r>
            <a:r>
              <a:rPr lang="pt-BR" dirty="0" smtClean="0"/>
              <a:t>verdade</a:t>
            </a:r>
            <a:r>
              <a:rPr lang="pt-BR" dirty="0"/>
              <a:t>.</a:t>
            </a:r>
            <a:endParaRPr lang="pt-BR" dirty="0" smtClean="0"/>
          </a:p>
          <a:p>
            <a:r>
              <a:rPr lang="pt-BR" b="1" dirty="0" smtClean="0"/>
              <a:t>Explicação:</a:t>
            </a:r>
            <a:r>
              <a:rPr lang="pt-BR" dirty="0"/>
              <a:t> Nessa frase </a:t>
            </a:r>
            <a:r>
              <a:rPr lang="pt-BR" dirty="0" smtClean="0"/>
              <a:t>PUT ON está </a:t>
            </a:r>
            <a:r>
              <a:rPr lang="pt-BR" dirty="0"/>
              <a:t>no sentido </a:t>
            </a:r>
            <a:r>
              <a:rPr lang="pt-BR" dirty="0" smtClean="0"/>
              <a:t>de : persuadir/engana-lo.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04073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Idioms</a:t>
            </a:r>
            <a:r>
              <a:rPr lang="pt-BR" dirty="0" smtClean="0"/>
              <a:t> </a:t>
            </a:r>
            <a:r>
              <a:rPr lang="pt-BR" dirty="0" err="1" smtClean="0"/>
              <a:t>Memes</a:t>
            </a:r>
            <a:r>
              <a:rPr lang="pt-BR" dirty="0" smtClean="0"/>
              <a:t> </a:t>
            </a:r>
            <a:r>
              <a:rPr lang="pt-BR" dirty="0" err="1" smtClean="0"/>
              <a:t>Animals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1700808"/>
            <a:ext cx="6624736" cy="4392488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1007604" y="5157192"/>
            <a:ext cx="61206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</a:rPr>
              <a:t> when other horses when they saw you he's a bit of a dark horse for move up your life</a:t>
            </a:r>
            <a:r>
              <a:rPr lang="en-US" sz="2000" dirty="0" smtClean="0">
                <a:solidFill>
                  <a:schemeClr val="bg1"/>
                </a:solidFill>
              </a:rPr>
              <a:t>.</a:t>
            </a:r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6409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err="1"/>
              <a:t>explain</a:t>
            </a:r>
            <a:r>
              <a:rPr lang="pt-BR" sz="4800" dirty="0"/>
              <a:t> </a:t>
            </a:r>
            <a:r>
              <a:rPr lang="pt-BR" sz="4800" dirty="0" err="1"/>
              <a:t>phrasal</a:t>
            </a:r>
            <a:r>
              <a:rPr lang="pt-BR" sz="4800" dirty="0"/>
              <a:t> </a:t>
            </a:r>
            <a:r>
              <a:rPr lang="pt-BR" sz="4800" dirty="0" err="1"/>
              <a:t>verbs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smtClean="0"/>
              <a:t>4º </a:t>
            </a:r>
            <a:r>
              <a:rPr lang="pt-BR" b="1" dirty="0" err="1"/>
              <a:t>Phrasal</a:t>
            </a:r>
            <a:r>
              <a:rPr lang="pt-BR" b="1" dirty="0"/>
              <a:t> </a:t>
            </a:r>
            <a:r>
              <a:rPr lang="pt-BR" b="1" dirty="0" err="1"/>
              <a:t>Verb</a:t>
            </a:r>
            <a:r>
              <a:rPr lang="pt-BR" b="1" dirty="0" smtClean="0"/>
              <a:t>: </a:t>
            </a:r>
            <a:r>
              <a:rPr lang="pt-BR" dirty="0"/>
              <a:t>G</a:t>
            </a:r>
            <a:r>
              <a:rPr lang="pt-BR" dirty="0" smtClean="0"/>
              <a:t>O ON </a:t>
            </a:r>
            <a:r>
              <a:rPr lang="pt-BR" dirty="0"/>
              <a:t>– (localizado na </a:t>
            </a:r>
            <a:r>
              <a:rPr lang="pt-BR" dirty="0" smtClean="0"/>
              <a:t>2ª </a:t>
            </a:r>
            <a:r>
              <a:rPr lang="pt-BR" dirty="0" err="1"/>
              <a:t>pág</a:t>
            </a:r>
            <a:r>
              <a:rPr lang="pt-BR" dirty="0" smtClean="0"/>
              <a:t>).</a:t>
            </a:r>
          </a:p>
          <a:p>
            <a:r>
              <a:rPr lang="pt-BR" b="1" dirty="0"/>
              <a:t>Conceito</a:t>
            </a:r>
            <a:r>
              <a:rPr lang="pt-BR" b="1" dirty="0" smtClean="0"/>
              <a:t>: </a:t>
            </a:r>
            <a:r>
              <a:rPr lang="pt-BR" dirty="0" smtClean="0"/>
              <a:t>GO ON é </a:t>
            </a:r>
            <a:r>
              <a:rPr lang="pt-BR" dirty="0"/>
              <a:t>usado para se referir a alguém que fala demais sobre um assunto, especialmente de forma chata ou </a:t>
            </a:r>
            <a:r>
              <a:rPr lang="pt-BR" dirty="0" smtClean="0"/>
              <a:t>cansativa.</a:t>
            </a:r>
          </a:p>
          <a:p>
            <a:r>
              <a:rPr lang="pt-BR" b="1" dirty="0"/>
              <a:t>Explicação</a:t>
            </a:r>
            <a:r>
              <a:rPr lang="pt-BR" b="1" dirty="0" smtClean="0"/>
              <a:t>:</a:t>
            </a:r>
            <a:r>
              <a:rPr lang="pt-BR" dirty="0"/>
              <a:t> Nessa frase </a:t>
            </a:r>
            <a:r>
              <a:rPr lang="pt-BR" dirty="0" smtClean="0"/>
              <a:t>GO </a:t>
            </a:r>
            <a:r>
              <a:rPr lang="pt-BR" dirty="0"/>
              <a:t>ON está no sentido de : </a:t>
            </a:r>
            <a:r>
              <a:rPr lang="pt-BR" dirty="0" smtClean="0"/>
              <a:t>prosseguir a fazer aquilo/continuar.</a:t>
            </a:r>
          </a:p>
          <a:p>
            <a:pPr marL="0" indent="0">
              <a:buNone/>
            </a:pPr>
            <a:r>
              <a:rPr lang="pt-BR" b="1" dirty="0" smtClean="0"/>
              <a:t> 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1567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4800" dirty="0" err="1"/>
              <a:t>explain</a:t>
            </a:r>
            <a:r>
              <a:rPr lang="pt-BR" sz="4800" dirty="0"/>
              <a:t> </a:t>
            </a:r>
            <a:r>
              <a:rPr lang="pt-BR" sz="4800" dirty="0" err="1"/>
              <a:t>phrasal</a:t>
            </a:r>
            <a:r>
              <a:rPr lang="pt-BR" sz="4800" dirty="0"/>
              <a:t> </a:t>
            </a:r>
            <a:r>
              <a:rPr lang="pt-BR" sz="4800" dirty="0" err="1"/>
              <a:t>verbs</a:t>
            </a:r>
            <a:endParaRPr lang="pt-BR" sz="4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t-BR" b="1" dirty="0" smtClean="0"/>
              <a:t>5º </a:t>
            </a:r>
            <a:r>
              <a:rPr lang="pt-BR" b="1" dirty="0" err="1"/>
              <a:t>Phrasal</a:t>
            </a:r>
            <a:r>
              <a:rPr lang="pt-BR" b="1" dirty="0"/>
              <a:t> </a:t>
            </a:r>
            <a:r>
              <a:rPr lang="pt-BR" b="1" dirty="0" err="1"/>
              <a:t>Verb</a:t>
            </a:r>
            <a:r>
              <a:rPr lang="pt-BR" b="1" dirty="0"/>
              <a:t>: </a:t>
            </a:r>
            <a:r>
              <a:rPr lang="pt-BR" dirty="0" smtClean="0"/>
              <a:t>COME OUT – </a:t>
            </a:r>
            <a:r>
              <a:rPr lang="pt-BR" dirty="0"/>
              <a:t>(localizado na </a:t>
            </a:r>
            <a:r>
              <a:rPr lang="pt-BR" dirty="0" smtClean="0"/>
              <a:t>7ª </a:t>
            </a:r>
            <a:r>
              <a:rPr lang="pt-BR" dirty="0" err="1"/>
              <a:t>pág</a:t>
            </a:r>
            <a:r>
              <a:rPr lang="pt-BR" dirty="0"/>
              <a:t>).</a:t>
            </a:r>
          </a:p>
          <a:p>
            <a:r>
              <a:rPr lang="pt-BR" b="1" dirty="0" smtClean="0"/>
              <a:t>Conceito: </a:t>
            </a:r>
            <a:r>
              <a:rPr lang="pt-BR" dirty="0" smtClean="0"/>
              <a:t>COME OUT frases </a:t>
            </a:r>
            <a:r>
              <a:rPr lang="pt-BR" dirty="0"/>
              <a:t>em que </a:t>
            </a:r>
            <a:r>
              <a:rPr lang="pt-BR" i="1" dirty="0"/>
              <a:t>come out </a:t>
            </a:r>
            <a:r>
              <a:rPr lang="pt-BR" dirty="0"/>
              <a:t>está no seu sentido mais literal, </a:t>
            </a:r>
            <a:r>
              <a:rPr lang="pt-BR" dirty="0" smtClean="0"/>
              <a:t>sair ou s</a:t>
            </a:r>
            <a:r>
              <a:rPr lang="pt-BR" dirty="0"/>
              <a:t>endo usado como vir à tona ou ficar </a:t>
            </a:r>
            <a:r>
              <a:rPr lang="pt-BR" dirty="0" smtClean="0"/>
              <a:t>conhecido.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r>
              <a:rPr lang="pt-BR" b="1" dirty="0" smtClean="0"/>
              <a:t>Explicação</a:t>
            </a:r>
            <a:r>
              <a:rPr lang="pt-BR" b="1" dirty="0"/>
              <a:t>:</a:t>
            </a:r>
            <a:r>
              <a:rPr lang="pt-BR" dirty="0"/>
              <a:t> Nessa frase </a:t>
            </a:r>
            <a:r>
              <a:rPr lang="pt-BR" dirty="0" smtClean="0"/>
              <a:t>COME OUT está </a:t>
            </a:r>
            <a:r>
              <a:rPr lang="pt-BR" dirty="0"/>
              <a:t>no sentido de : </a:t>
            </a:r>
            <a:r>
              <a:rPr lang="pt-BR" dirty="0" smtClean="0"/>
              <a:t>sair pra algum lugar ou se tornar conhecido.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56521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395536" y="2420888"/>
            <a:ext cx="7467600" cy="1143000"/>
          </a:xfrm>
        </p:spPr>
        <p:txBody>
          <a:bodyPr>
            <a:normAutofit/>
          </a:bodyPr>
          <a:lstStyle/>
          <a:p>
            <a:r>
              <a:rPr lang="pt-BR" sz="4000" dirty="0" smtClean="0"/>
              <a:t>	Obrigado Pela Atenção!</a:t>
            </a:r>
            <a:endParaRPr lang="pt-BR" sz="4000" dirty="0"/>
          </a:p>
        </p:txBody>
      </p:sp>
    </p:spTree>
    <p:extLst>
      <p:ext uri="{BB962C8B-B14F-4D97-AF65-F5344CB8AC3E}">
        <p14:creationId xmlns:p14="http://schemas.microsoft.com/office/powerpoint/2010/main" val="69686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80728" y="96134"/>
            <a:ext cx="144016" cy="192268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0768" y="6796943"/>
            <a:ext cx="130728" cy="122113"/>
          </a:xfrm>
          <a:prstGeom prst="rect">
            <a:avLst/>
          </a:prstGeom>
        </p:spPr>
      </p:pic>
      <p:sp>
        <p:nvSpPr>
          <p:cNvPr id="7" name="CaixaDeTexto 6"/>
          <p:cNvSpPr txBox="1"/>
          <p:nvPr/>
        </p:nvSpPr>
        <p:spPr>
          <a:xfrm>
            <a:off x="1979712" y="948110"/>
            <a:ext cx="5100693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if you did it then me too can gets my goat.</a:t>
            </a:r>
            <a:endParaRPr lang="pt-BR" dirty="0">
              <a:solidFill>
                <a:schemeClr val="bg1"/>
              </a:solidFill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979712" y="5743660"/>
            <a:ext cx="5094755" cy="369332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and make better than you..</a:t>
            </a:r>
            <a:endParaRPr lang="pt-BR" dirty="0">
              <a:solidFill>
                <a:schemeClr val="bg1"/>
              </a:solidFill>
            </a:endParaRPr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317441"/>
            <a:ext cx="5100693" cy="4426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676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604784"/>
            <a:ext cx="6120680" cy="3672408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511660" y="4437112"/>
            <a:ext cx="57606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</a:rPr>
              <a:t>then you watch others a bee in his bonnet complain after your favorite matter.</a:t>
            </a:r>
            <a:endParaRPr lang="pt-BR" sz="2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747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Idioms</a:t>
            </a:r>
            <a:r>
              <a:rPr lang="pt-BR" dirty="0" smtClean="0"/>
              <a:t> </a:t>
            </a:r>
            <a:r>
              <a:rPr lang="pt-BR" dirty="0" err="1" smtClean="0"/>
              <a:t>Memes</a:t>
            </a:r>
            <a:r>
              <a:rPr lang="pt-BR" dirty="0" smtClean="0"/>
              <a:t> </a:t>
            </a:r>
            <a:r>
              <a:rPr lang="pt-BR" dirty="0" err="1" smtClean="0"/>
              <a:t>Clothes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378" y="1628800"/>
            <a:ext cx="6867098" cy="4279846"/>
          </a:xfrm>
          <a:prstGeom prst="rect">
            <a:avLst/>
          </a:prstGeom>
        </p:spPr>
      </p:pic>
      <p:sp>
        <p:nvSpPr>
          <p:cNvPr id="6" name="CaixaDeTexto 5"/>
          <p:cNvSpPr txBox="1"/>
          <p:nvPr/>
        </p:nvSpPr>
        <p:spPr>
          <a:xfrm>
            <a:off x="811575" y="4886819"/>
            <a:ext cx="63367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then you study through the lists of physics, has all dressed up and nowhere to go nothing falls in the test.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831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1124744"/>
            <a:ext cx="4896544" cy="474621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763688" y="5013176"/>
            <a:ext cx="45365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when you ask a hat in hand for the questions of mathematics list.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111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364" y="1916832"/>
            <a:ext cx="6489344" cy="3600400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393364" y="1255379"/>
            <a:ext cx="6489344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Then I say I'll eat my hat and he won't go to the party and he will.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5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err="1" smtClean="0"/>
              <a:t>Idioms</a:t>
            </a:r>
            <a:r>
              <a:rPr lang="pt-BR" dirty="0" smtClean="0"/>
              <a:t> </a:t>
            </a:r>
            <a:r>
              <a:rPr lang="pt-BR" dirty="0" err="1" smtClean="0"/>
              <a:t>Memes</a:t>
            </a:r>
            <a:r>
              <a:rPr lang="pt-BR" dirty="0" smtClean="0"/>
              <a:t> </a:t>
            </a:r>
            <a:r>
              <a:rPr lang="pt-BR" dirty="0" err="1" smtClean="0"/>
              <a:t>Colours</a:t>
            </a:r>
            <a:r>
              <a:rPr lang="pt-BR" dirty="0" smtClean="0"/>
              <a:t>: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469416"/>
            <a:ext cx="4176464" cy="4032448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899592" y="1812191"/>
            <a:ext cx="4176464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once in a blue moon you will finish the school without hating anymore people.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5554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556792"/>
            <a:ext cx="5843272" cy="3888432"/>
          </a:xfrm>
          <a:prstGeom prst="rect">
            <a:avLst/>
          </a:prstGeom>
        </p:spPr>
      </p:pic>
      <p:sp>
        <p:nvSpPr>
          <p:cNvPr id="5" name="CaixaDeTexto 4"/>
          <p:cNvSpPr txBox="1"/>
          <p:nvPr/>
        </p:nvSpPr>
        <p:spPr>
          <a:xfrm>
            <a:off x="1187624" y="910461"/>
            <a:ext cx="5843272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I think buying this is a white elephant and I'm going to be sick.</a:t>
            </a:r>
            <a:endParaRPr lang="pt-B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722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lcão Envidraçado">
  <a:themeElements>
    <a:clrScheme name="Balcão Envidraçado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Balcão Envidraçado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Balcão Envidraçad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174</TotalTime>
  <Words>386</Words>
  <Application>Microsoft Office PowerPoint</Application>
  <PresentationFormat>Apresentação na tela (4:3)</PresentationFormat>
  <Paragraphs>46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22</vt:i4>
      </vt:variant>
    </vt:vector>
  </HeadingPairs>
  <TitlesOfParts>
    <vt:vector size="23" baseType="lpstr">
      <vt:lpstr>Balcão Envidraçado</vt:lpstr>
      <vt:lpstr>Memes expressions and phrasal verbs</vt:lpstr>
      <vt:lpstr>Idioms Memes Animals:</vt:lpstr>
      <vt:lpstr>Apresentação do PowerPoint</vt:lpstr>
      <vt:lpstr>Apresentação do PowerPoint</vt:lpstr>
      <vt:lpstr>Idioms Memes Clothes:</vt:lpstr>
      <vt:lpstr>Apresentação do PowerPoint</vt:lpstr>
      <vt:lpstr>Apresentação do PowerPoint</vt:lpstr>
      <vt:lpstr>Idioms Memes Colours:</vt:lpstr>
      <vt:lpstr>Apresentação do PowerPoint</vt:lpstr>
      <vt:lpstr>Apresentação do PowerPoint</vt:lpstr>
      <vt:lpstr>Idioms Memes Health,Emotions:</vt:lpstr>
      <vt:lpstr>Apresentação do PowerPoint</vt:lpstr>
      <vt:lpstr>Apresentação do PowerPoint</vt:lpstr>
      <vt:lpstr>Idioms Memes Weather:</vt:lpstr>
      <vt:lpstr>Apresentação do PowerPoint</vt:lpstr>
      <vt:lpstr>Apresentação do PowerPoint</vt:lpstr>
      <vt:lpstr>explain phrasal verbs</vt:lpstr>
      <vt:lpstr>explain phrasal verbs</vt:lpstr>
      <vt:lpstr>explain phrasal verbs</vt:lpstr>
      <vt:lpstr>explain phrasal verbs</vt:lpstr>
      <vt:lpstr>explain phrasal verbs</vt:lpstr>
      <vt:lpstr> Obrigado Pela Atenção!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Mesmes expressions and phrasal verbs</dc:title>
  <dc:creator>Neto</dc:creator>
  <cp:lastModifiedBy>Cristiane de Brito Cruz</cp:lastModifiedBy>
  <cp:revision>16</cp:revision>
  <dcterms:created xsi:type="dcterms:W3CDTF">2019-10-13T21:29:02Z</dcterms:created>
  <dcterms:modified xsi:type="dcterms:W3CDTF">2019-10-14T13:15:05Z</dcterms:modified>
</cp:coreProperties>
</file>