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5"/>
  </p:notesMasterIdLst>
  <p:sldIdLst>
    <p:sldId id="262" r:id="rId2"/>
    <p:sldId id="256" r:id="rId3"/>
    <p:sldId id="264" r:id="rId4"/>
    <p:sldId id="257" r:id="rId5"/>
    <p:sldId id="258" r:id="rId6"/>
    <p:sldId id="267" r:id="rId7"/>
    <p:sldId id="260" r:id="rId8"/>
    <p:sldId id="266" r:id="rId9"/>
    <p:sldId id="261" r:id="rId10"/>
    <p:sldId id="269" r:id="rId11"/>
    <p:sldId id="270" r:id="rId12"/>
    <p:sldId id="271" r:id="rId13"/>
    <p:sldId id="272" r:id="rId14"/>
    <p:sldId id="268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64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DC16D-FE7C-4F73-BBA0-CA14EDEA3251}" type="datetimeFigureOut">
              <a:rPr lang="pt-BR" smtClean="0"/>
              <a:t>13/10/2019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03E02-7440-499D-ABB9-57EB6288CF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7190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b75fad2d1f901ff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b75fad2d1f901ff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1442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b75fad2d1f901ff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b75fad2d1f901ff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9614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b75fad2d1f901ff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b75fad2d1f901ff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0920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b75fad2d1f901ff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b75fad2d1f901ff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0260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8fc26d358b1c2e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8fc26d358b1c2e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9754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FB51-C3BD-42EC-93E9-A1E5E2F778D4}" type="datetimeFigureOut">
              <a:rPr lang="pt-BR" smtClean="0"/>
              <a:t>13/10/2019</a:t>
            </a:fld>
            <a:endParaRPr lang="pt-B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D991B-75B6-434B-95BB-172CEA964C80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FB51-C3BD-42EC-93E9-A1E5E2F778D4}" type="datetimeFigureOut">
              <a:rPr lang="pt-BR" smtClean="0"/>
              <a:t>13/10/2019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D991B-75B6-434B-95BB-172CEA964C8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FB51-C3BD-42EC-93E9-A1E5E2F778D4}" type="datetimeFigureOut">
              <a:rPr lang="pt-BR" smtClean="0"/>
              <a:t>13/10/2019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D991B-75B6-434B-95BB-172CEA964C8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FB51-C3BD-42EC-93E9-A1E5E2F778D4}" type="datetimeFigureOut">
              <a:rPr lang="pt-BR" smtClean="0"/>
              <a:t>13/10/2019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D991B-75B6-434B-95BB-172CEA964C8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FB51-C3BD-42EC-93E9-A1E5E2F778D4}" type="datetimeFigureOut">
              <a:rPr lang="pt-BR" smtClean="0"/>
              <a:t>13/10/2019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D991B-75B6-434B-95BB-172CEA964C80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FB51-C3BD-42EC-93E9-A1E5E2F778D4}" type="datetimeFigureOut">
              <a:rPr lang="pt-BR" smtClean="0"/>
              <a:t>13/10/2019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D991B-75B6-434B-95BB-172CEA964C8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FB51-C3BD-42EC-93E9-A1E5E2F778D4}" type="datetimeFigureOut">
              <a:rPr lang="pt-BR" smtClean="0"/>
              <a:t>13/10/2019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D991B-75B6-434B-95BB-172CEA964C8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FB51-C3BD-42EC-93E9-A1E5E2F778D4}" type="datetimeFigureOut">
              <a:rPr lang="pt-BR" smtClean="0"/>
              <a:t>13/10/2019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D991B-75B6-434B-95BB-172CEA964C8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FB51-C3BD-42EC-93E9-A1E5E2F778D4}" type="datetimeFigureOut">
              <a:rPr lang="pt-BR" smtClean="0"/>
              <a:t>13/10/2019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D991B-75B6-434B-95BB-172CEA964C8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FB51-C3BD-42EC-93E9-A1E5E2F778D4}" type="datetimeFigureOut">
              <a:rPr lang="pt-BR" smtClean="0"/>
              <a:t>13/10/2019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D991B-75B6-434B-95BB-172CEA964C8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FB51-C3BD-42EC-93E9-A1E5E2F778D4}" type="datetimeFigureOut">
              <a:rPr lang="pt-BR" smtClean="0"/>
              <a:t>13/10/2019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AED991B-75B6-434B-95BB-172CEA964C80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7FFFB51-C3BD-42EC-93E9-A1E5E2F778D4}" type="datetimeFigureOut">
              <a:rPr lang="pt-BR" smtClean="0"/>
              <a:t>13/10/2019</a:t>
            </a:fld>
            <a:endParaRPr lang="pt-B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AED991B-75B6-434B-95BB-172CEA964C80}" type="slidenum">
              <a:rPr lang="pt-BR" smtClean="0"/>
              <a:t>‹nº›</a:t>
            </a:fld>
            <a:endParaRPr lang="pt-B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5576" y="3429000"/>
            <a:ext cx="6400800" cy="2664296"/>
          </a:xfrm>
        </p:spPr>
        <p:txBody>
          <a:bodyPr>
            <a:noAutofit/>
          </a:bodyPr>
          <a:lstStyle/>
          <a:p>
            <a:pPr algn="l"/>
            <a:r>
              <a:rPr lang="pt-BR" sz="1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pt-BR" sz="2400" b="1" i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Teacher</a:t>
            </a:r>
            <a:r>
              <a:rPr lang="pt-BR" sz="2400" b="1" i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l"/>
            <a:r>
              <a:rPr lang="pt-BR" sz="2400" i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► </a:t>
            </a:r>
            <a:r>
              <a:rPr lang="pt-BR" sz="2400" i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Cristiane de Brito Cruz</a:t>
            </a:r>
            <a:r>
              <a:rPr lang="pt-BR" sz="24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4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2400" b="1" i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Students</a:t>
            </a:r>
            <a:r>
              <a:rPr lang="pt-BR" sz="2400" b="1" i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l"/>
            <a:r>
              <a:rPr lang="pt-BR" sz="2400" i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► Alyson Santos</a:t>
            </a:r>
          </a:p>
          <a:p>
            <a:pPr algn="l"/>
            <a:r>
              <a:rPr lang="pt-BR" sz="2400" i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► </a:t>
            </a:r>
            <a:r>
              <a:rPr lang="pt-BR" sz="2400" i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Joalison</a:t>
            </a:r>
            <a:r>
              <a:rPr lang="pt-BR" sz="2400" i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Medeiros</a:t>
            </a:r>
          </a:p>
          <a:p>
            <a:pPr algn="l"/>
            <a:r>
              <a:rPr lang="pt-BR" sz="2400" i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► </a:t>
            </a:r>
            <a:r>
              <a:rPr lang="pt-BR" sz="2400" i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Rallyson Garcia</a:t>
            </a:r>
            <a:endParaRPr lang="pt-BR" sz="240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979618" y="1772816"/>
            <a:ext cx="5700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000" b="1" i="1" dirty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English</a:t>
            </a:r>
            <a:r>
              <a:rPr lang="pt-B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t-BR" sz="5000" b="1" i="1" dirty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pt-BR" sz="5000" b="1" i="1" dirty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ctivity</a:t>
            </a:r>
            <a:endParaRPr lang="pt-BR" sz="5000" b="1" i="1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79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9592" y="3645024"/>
            <a:ext cx="77724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i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Idioms</a:t>
            </a:r>
            <a:r>
              <a:rPr lang="pt-BR" b="1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b="1" i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Using</a:t>
            </a:r>
            <a:r>
              <a:rPr lang="pt-BR" b="1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pt-BR" b="1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i="1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Weather</a:t>
            </a:r>
            <a:r>
              <a:rPr lang="pt-BR" sz="6000" dirty="0"/>
              <a:t/>
            </a:r>
            <a:br>
              <a:rPr lang="pt-BR" sz="6000" dirty="0"/>
            </a:br>
            <a:endParaRPr lang="pt-BR" b="1" i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87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5616" y="1916832"/>
            <a:ext cx="6896793" cy="46514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2339752" y="1269518"/>
            <a:ext cx="3938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MY MIND IS IN A FOG</a:t>
            </a:r>
            <a:endParaRPr lang="pt-BR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5878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5736" y="1916832"/>
            <a:ext cx="4868487" cy="45997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1907704" y="1196752"/>
            <a:ext cx="5293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YOU RAINED ON HER PARADE</a:t>
            </a:r>
            <a:endParaRPr lang="pt-BR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74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396128"/>
            <a:ext cx="4540469" cy="386780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43608" y="1596365"/>
            <a:ext cx="6936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YOU WIIL HAVE TO RUN LIKE THE WIND</a:t>
            </a:r>
            <a:endParaRPr lang="pt-BR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1727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9592" y="2996952"/>
            <a:ext cx="77724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i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Idioms</a:t>
            </a:r>
            <a:r>
              <a:rPr lang="pt-BR" b="1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b="1" i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Using</a:t>
            </a:r>
            <a:r>
              <a:rPr lang="pt-BR" b="1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b="1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b="1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i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Colours</a:t>
            </a:r>
            <a:endParaRPr lang="pt-BR" b="1" i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83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1680" y="1947311"/>
            <a:ext cx="5957455" cy="45295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425595" y="980728"/>
            <a:ext cx="87126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WHEN I´M ANGRY I START TO SEE EVERRYNTHING</a:t>
            </a:r>
          </a:p>
          <a:p>
            <a:r>
              <a:rPr lang="pt-BR" sz="2800" dirty="0"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pt-BR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			RED</a:t>
            </a:r>
            <a:endParaRPr lang="pt-BR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7667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5816" y="2348880"/>
            <a:ext cx="3973485" cy="43837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856418" y="963885"/>
            <a:ext cx="809228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BEST WAY TO STAY IN THE PINK IS TO EAT </a:t>
            </a:r>
          </a:p>
          <a:p>
            <a:r>
              <a:rPr lang="pt-BR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SENSIBLY, TAKE REGULAR EXERCISE, DRINK IN </a:t>
            </a:r>
          </a:p>
          <a:p>
            <a:r>
              <a:rPr lang="pt-BR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MODERATION NAD NOT SMOKE</a:t>
            </a:r>
            <a:endParaRPr lang="pt-BR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6925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619672" y="1196752"/>
            <a:ext cx="6138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WHEN I SAY I´M NOT ENVY GREEN</a:t>
            </a: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702" r="48342" b="702"/>
          <a:stretch/>
        </p:blipFill>
        <p:spPr>
          <a:xfrm>
            <a:off x="2987824" y="1719972"/>
            <a:ext cx="3690408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38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9592" y="2996952"/>
            <a:ext cx="77724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i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Idioms</a:t>
            </a:r>
            <a:r>
              <a:rPr lang="pt-BR" b="1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b="1" i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Using</a:t>
            </a:r>
            <a:r>
              <a:rPr lang="pt-BR" b="1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b="1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b="1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i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Emotions</a:t>
            </a:r>
            <a:endParaRPr lang="pt-BR" b="1" i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62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AMANDA IS AT HER WITS' END</a:t>
            </a:r>
            <a:endParaRPr lang="pt-BR" sz="2800" dirty="0">
              <a:solidFill>
                <a:schemeClr val="tx1"/>
              </a:solidFill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1026" name="Picture 2" descr="Resultado de imagem para mulher doi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58870"/>
            <a:ext cx="5400600" cy="405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4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9592" y="2996952"/>
            <a:ext cx="77724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i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Idioms</a:t>
            </a:r>
            <a:r>
              <a:rPr lang="pt-BR" b="1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b="1" i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Using</a:t>
            </a:r>
            <a:r>
              <a:rPr lang="pt-BR" b="1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b="1" i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Animals</a:t>
            </a:r>
            <a:endParaRPr lang="pt-BR" b="1" i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95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BELINDA IS IN A BLACK MOOD</a:t>
            </a:r>
            <a:endParaRPr lang="pt-BR" sz="2800" dirty="0">
              <a:solidFill>
                <a:schemeClr val="tx1"/>
              </a:solidFill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2050" name="Picture 2" descr="Resultado de imagem para mulher de mau hum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6480720" cy="431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26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dirty="0" smtClean="0">
                <a:solidFill>
                  <a:schemeClr val="tx1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FELICITY IS FEELING BLUE</a:t>
            </a:r>
            <a:endParaRPr lang="pt-BR" sz="2800" dirty="0">
              <a:solidFill>
                <a:schemeClr val="tx1"/>
              </a:solidFill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3" name="AutoShape 2" descr="Resultado de imagem para foto de menina tris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Resultado de imagem para foto de menina tris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04864"/>
            <a:ext cx="5027056" cy="400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80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9592" y="2996952"/>
            <a:ext cx="7772400" cy="1080120"/>
          </a:xfrm>
        </p:spPr>
        <p:txBody>
          <a:bodyPr>
            <a:normAutofit/>
          </a:bodyPr>
          <a:lstStyle/>
          <a:p>
            <a:pPr algn="ctr"/>
            <a:r>
              <a:rPr lang="pt-BR" b="1" i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Phrsal</a:t>
            </a:r>
            <a:r>
              <a:rPr lang="pt-BR" b="1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b="1" i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Verbs</a:t>
            </a:r>
            <a:endParaRPr lang="pt-BR" b="1" i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46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5184576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/>
              <a:t> I don't </a:t>
            </a:r>
            <a:r>
              <a:rPr lang="en-US" sz="3000" dirty="0" smtClean="0"/>
              <a:t>think </a:t>
            </a:r>
            <a:r>
              <a:rPr lang="en-US" sz="3000" dirty="0"/>
              <a:t>I can </a:t>
            </a:r>
            <a:r>
              <a:rPr lang="en-US" sz="3000" b="1" i="1" dirty="0"/>
              <a:t>go on </a:t>
            </a:r>
            <a:r>
              <a:rPr lang="en-US" sz="3000" dirty="0"/>
              <a:t>working for her much longer</a:t>
            </a:r>
            <a:r>
              <a:rPr lang="en-US" sz="3000" dirty="0" smtClean="0"/>
              <a:t>.</a:t>
            </a:r>
          </a:p>
          <a:p>
            <a:pPr marL="0" indent="0">
              <a:buNone/>
            </a:pPr>
            <a:endParaRPr lang="en-US" sz="3000" dirty="0" smtClean="0"/>
          </a:p>
          <a:p>
            <a:r>
              <a:rPr lang="en-US" sz="3000" dirty="0"/>
              <a:t>"Do you think we should employ more staff?" "I'm not sure. Let's see which </a:t>
            </a:r>
            <a:r>
              <a:rPr lang="en-US" sz="3000" dirty="0" smtClean="0"/>
              <a:t>way </a:t>
            </a:r>
            <a:r>
              <a:rPr lang="en-US" sz="3000" b="1" i="1" dirty="0" smtClean="0"/>
              <a:t>wind up </a:t>
            </a:r>
            <a:r>
              <a:rPr lang="en-US" sz="3000" dirty="0" smtClean="0"/>
              <a:t>in </a:t>
            </a:r>
            <a:r>
              <a:rPr lang="en-US" sz="3000" dirty="0"/>
              <a:t>the next few weeks". </a:t>
            </a:r>
            <a:endParaRPr lang="en-US" sz="3000" dirty="0" smtClean="0"/>
          </a:p>
          <a:p>
            <a:pPr marL="0" indent="0">
              <a:buNone/>
            </a:pPr>
            <a:endParaRPr lang="en-US" sz="3000" dirty="0" smtClean="0"/>
          </a:p>
          <a:p>
            <a:r>
              <a:rPr lang="en-US" sz="3000" dirty="0"/>
              <a:t>Brush your hair and </a:t>
            </a:r>
            <a:r>
              <a:rPr lang="en-US" sz="3000" b="1" i="1" dirty="0" smtClean="0"/>
              <a:t>put </a:t>
            </a:r>
            <a:r>
              <a:rPr lang="en-US" sz="3000" b="1" i="1" dirty="0"/>
              <a:t>on </a:t>
            </a:r>
            <a:r>
              <a:rPr lang="en-US" sz="3000" dirty="0"/>
              <a:t>some clean clothes</a:t>
            </a:r>
            <a:r>
              <a:rPr lang="en-US" sz="3000" dirty="0" smtClean="0"/>
              <a:t>!</a:t>
            </a:r>
          </a:p>
          <a:p>
            <a:pPr marL="0" indent="0">
              <a:buNone/>
            </a:pPr>
            <a:endParaRPr lang="en-US" sz="3000" dirty="0" smtClean="0"/>
          </a:p>
          <a:p>
            <a:r>
              <a:rPr lang="en-US" sz="3000" dirty="0"/>
              <a:t>Camilla has </a:t>
            </a:r>
            <a:r>
              <a:rPr lang="en-US" sz="3000" b="1" i="1" dirty="0"/>
              <a:t>come down with </a:t>
            </a:r>
            <a:r>
              <a:rPr lang="en-US" sz="3000" dirty="0"/>
              <a:t>something</a:t>
            </a:r>
            <a:r>
              <a:rPr lang="en-US" sz="3000" dirty="0" smtClean="0"/>
              <a:t>.</a:t>
            </a:r>
          </a:p>
          <a:p>
            <a:pPr marL="0" indent="0">
              <a:buNone/>
            </a:pPr>
            <a:endParaRPr lang="en-US" sz="3000" dirty="0" smtClean="0"/>
          </a:p>
          <a:p>
            <a:r>
              <a:rPr lang="en-US" sz="3000" dirty="0"/>
              <a:t>When I told Sara that I wanted to </a:t>
            </a:r>
            <a:r>
              <a:rPr lang="en-US" sz="3000" b="1" i="1" dirty="0"/>
              <a:t>go out </a:t>
            </a:r>
            <a:r>
              <a:rPr lang="en-US" sz="3000" dirty="0"/>
              <a:t>for a drink with my ex-girlfriend, she didn't say anything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047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6825952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IT REALLY GETS MY GOAT, THE WAY SHE KEEPS INTERRUPTING ALL THE TIME.</a:t>
            </a:r>
            <a:endParaRPr lang="en-US" sz="2800" b="1" dirty="0">
              <a:solidFill>
                <a:schemeClr val="tx1"/>
              </a:solidFill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269" y="1935163"/>
            <a:ext cx="5849462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61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33822" y="908720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WHERE HAVE YOU BEEN? YOU'RE SOAKING WET! YOU LOOK LIKE A DROWNED RAT! </a:t>
            </a:r>
            <a:endParaRPr lang="pt-BR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5832648" cy="4144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7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908720"/>
            <a:ext cx="820891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</a:t>
            </a:r>
            <a:r>
              <a:rPr lang="en-US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I DON'T TRUST ERIC WHEN HE SAYS HE'S WORKING LATE AT THE OFFICE. TO BE HONEST, I SMELL A RAT</a:t>
            </a:r>
            <a:r>
              <a:rPr lang="en-US" sz="3200" dirty="0" smtClean="0"/>
              <a:t>. </a:t>
            </a:r>
          </a:p>
          <a:p>
            <a:endParaRPr lang="pt-BR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33625"/>
            <a:ext cx="5472608" cy="4179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682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9592" y="2996952"/>
            <a:ext cx="77724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i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Idioms</a:t>
            </a:r>
            <a:r>
              <a:rPr lang="pt-BR" b="1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b="1" i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Using</a:t>
            </a:r>
            <a:r>
              <a:rPr lang="pt-BR" b="1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b="1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b="1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i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Clothes</a:t>
            </a:r>
            <a:endParaRPr lang="pt-BR" b="1" i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03040" y="1124744"/>
            <a:ext cx="86409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YOU'VE DONE REALLY WELL. I TAKE MY HAT OFF TO YOU</a:t>
            </a:r>
            <a:r>
              <a:rPr lang="en-US" b="1" dirty="0" smtClean="0"/>
              <a:t>.</a:t>
            </a:r>
            <a:endParaRPr lang="en-US" b="1" dirty="0" smtClean="0"/>
          </a:p>
          <a:p>
            <a:endParaRPr lang="pt-BR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061" y="2276872"/>
            <a:ext cx="695325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64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7585" y="2564904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solidFill>
                  <a:schemeClr val="tx1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POOR OLD BOB WAS GIVEN THE BELT LAST WEEK.</a:t>
            </a:r>
            <a:r>
              <a:rPr lang="en-US" sz="4800" dirty="0">
                <a:solidFill>
                  <a:schemeClr val="tx1"/>
                </a:solidFill>
              </a:rPr>
              <a:t/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en-US" b="1" dirty="0"/>
              <a:t/>
            </a:r>
            <a:br>
              <a:rPr lang="en-US" b="1" dirty="0"/>
            </a:br>
            <a:endParaRPr lang="pt-B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62217"/>
            <a:ext cx="6593674" cy="439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78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836712"/>
            <a:ext cx="799288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MY FATHER USED TO PRETEND THAT HE MADE ALL THE MAJOR DECISIONS IN OUR FAMILY, BUT IT WAS REALLY MY MOTHER WHO WORE THE TROUSERS.</a:t>
            </a:r>
            <a:endParaRPr lang="pt-BR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753" y="2641688"/>
            <a:ext cx="3240360" cy="407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2641688"/>
            <a:ext cx="3036211" cy="4150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05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80</TotalTime>
  <Words>273</Words>
  <Application>Microsoft Office PowerPoint</Application>
  <PresentationFormat>Apresentação na tela (4:3)</PresentationFormat>
  <Paragraphs>39</Paragraphs>
  <Slides>23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Fluxo</vt:lpstr>
      <vt:lpstr>Apresentação do PowerPoint</vt:lpstr>
      <vt:lpstr>Idioms Using Animals</vt:lpstr>
      <vt:lpstr>IT REALLY GETS MY GOAT, THE WAY SHE KEEPS INTERRUPTING ALL THE TIME.</vt:lpstr>
      <vt:lpstr>Apresentação do PowerPoint</vt:lpstr>
      <vt:lpstr>Apresentação do PowerPoint</vt:lpstr>
      <vt:lpstr>Idioms Using  Clothes</vt:lpstr>
      <vt:lpstr>Apresentação do PowerPoint</vt:lpstr>
      <vt:lpstr>POOR OLD BOB WAS GIVEN THE BELT LAST WEEK.  </vt:lpstr>
      <vt:lpstr>Apresentação do PowerPoint</vt:lpstr>
      <vt:lpstr>Idioms Using  Weather </vt:lpstr>
      <vt:lpstr>Apresentação do PowerPoint</vt:lpstr>
      <vt:lpstr>Apresentação do PowerPoint</vt:lpstr>
      <vt:lpstr>Apresentação do PowerPoint</vt:lpstr>
      <vt:lpstr>Idioms Using  Colours</vt:lpstr>
      <vt:lpstr>Apresentação do PowerPoint</vt:lpstr>
      <vt:lpstr>Apresentação do PowerPoint</vt:lpstr>
      <vt:lpstr>Apresentação do PowerPoint</vt:lpstr>
      <vt:lpstr>Idioms Using  Emotions</vt:lpstr>
      <vt:lpstr>AMANDA IS AT HER WITS' END</vt:lpstr>
      <vt:lpstr>BELINDA IS IN A BLACK MOOD</vt:lpstr>
      <vt:lpstr>FELICITY IS FEELING BLUE</vt:lpstr>
      <vt:lpstr>Phrsal Verbs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Idioms Using Animals</dc:title>
  <dc:creator>Visitante</dc:creator>
  <cp:lastModifiedBy>AEE</cp:lastModifiedBy>
  <cp:revision>9</cp:revision>
  <dcterms:created xsi:type="dcterms:W3CDTF">2019-10-12T18:33:38Z</dcterms:created>
  <dcterms:modified xsi:type="dcterms:W3CDTF">2019-10-14T01:52:49Z</dcterms:modified>
</cp:coreProperties>
</file>