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4" r:id="rId4"/>
    <p:sldId id="259" r:id="rId5"/>
    <p:sldId id="261" r:id="rId6"/>
    <p:sldId id="260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5" r:id="rId15"/>
    <p:sldId id="276" r:id="rId16"/>
    <p:sldId id="284" r:id="rId17"/>
    <p:sldId id="286" r:id="rId18"/>
    <p:sldId id="285" r:id="rId19"/>
    <p:sldId id="283" r:id="rId20"/>
    <p:sldId id="278" r:id="rId21"/>
    <p:sldId id="280" r:id="rId22"/>
    <p:sldId id="281" r:id="rId23"/>
    <p:sldId id="287" r:id="rId24"/>
    <p:sldId id="288" r:id="rId25"/>
    <p:sldId id="282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17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79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592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15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984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15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706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95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05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58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6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58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58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37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00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F29C-E970-417C-8541-B0429A125DAA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132F4C-9DB0-4ACC-92EC-366DC561A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597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ENGLISH ACTIVITY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IDIOMS, EXPRESSIONS AND PHRASAL VERBS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834"/>
            <a:ext cx="2007224" cy="22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97125-A06B-4AF7-93A4-3BA133B0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Give</a:t>
            </a:r>
            <a:r>
              <a:rPr lang="pt-BR" dirty="0"/>
              <a:t> the boots!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DFC825F-1A54-4B41-9C6A-8EFEF988DB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6" y="1270000"/>
            <a:ext cx="4368794" cy="428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BF208AC-6CF7-4D4F-B70C-50E0779225D4}"/>
              </a:ext>
            </a:extLst>
          </p:cNvPr>
          <p:cNvSpPr txBox="1"/>
          <p:nvPr/>
        </p:nvSpPr>
        <p:spPr>
          <a:xfrm>
            <a:off x="2894273" y="5558078"/>
            <a:ext cx="203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Terminar relações</a:t>
            </a:r>
          </a:p>
        </p:txBody>
      </p:sp>
    </p:spTree>
    <p:extLst>
      <p:ext uri="{BB962C8B-B14F-4D97-AF65-F5344CB8AC3E}">
        <p14:creationId xmlns:p14="http://schemas.microsoft.com/office/powerpoint/2010/main" val="113060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A1EC7-F3AA-4E01-80C8-2A142ADCE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100" y="2605849"/>
            <a:ext cx="9889803" cy="1646302"/>
          </a:xfrm>
        </p:spPr>
        <p:txBody>
          <a:bodyPr/>
          <a:lstStyle/>
          <a:p>
            <a:pPr algn="ctr"/>
            <a:r>
              <a:rPr lang="pt-BR" b="1" dirty="0"/>
              <a:t>IDIOMS AND OTHER EXPRESSIONS USING COLOURS </a:t>
            </a:r>
          </a:p>
        </p:txBody>
      </p:sp>
    </p:spTree>
    <p:extLst>
      <p:ext uri="{BB962C8B-B14F-4D97-AF65-F5344CB8AC3E}">
        <p14:creationId xmlns:p14="http://schemas.microsoft.com/office/powerpoint/2010/main" val="268380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C495-DEAE-4527-9D7B-99A1D2EA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Green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envy</a:t>
            </a:r>
            <a:r>
              <a:rPr lang="pt-BR" dirty="0"/>
              <a:t>!</a:t>
            </a:r>
          </a:p>
        </p:txBody>
      </p:sp>
      <p:pic>
        <p:nvPicPr>
          <p:cNvPr id="5122" name="Picture 2" descr="Resultado de imagem para diane nanatsu no taizai verde">
            <a:extLst>
              <a:ext uri="{FF2B5EF4-FFF2-40B4-BE49-F238E27FC236}">
                <a16:creationId xmlns:a16="http://schemas.microsoft.com/office/drawing/2014/main" id="{C49AD108-6FE7-466F-805D-1D704BD190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270000"/>
            <a:ext cx="5114705" cy="511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A83D376-12C9-46C1-AC2D-1682DD75DC14}"/>
              </a:ext>
            </a:extLst>
          </p:cNvPr>
          <p:cNvSpPr txBox="1"/>
          <p:nvPr/>
        </p:nvSpPr>
        <p:spPr>
          <a:xfrm>
            <a:off x="2642165" y="6379243"/>
            <a:ext cx="425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Ficar com muito ciúme de outra pessoa</a:t>
            </a:r>
          </a:p>
        </p:txBody>
      </p:sp>
    </p:spTree>
    <p:extLst>
      <p:ext uri="{BB962C8B-B14F-4D97-AF65-F5344CB8AC3E}">
        <p14:creationId xmlns:p14="http://schemas.microsoft.com/office/powerpoint/2010/main" val="366015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5F63F-B330-498B-AE2E-20A86A7A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Start </a:t>
            </a:r>
            <a:r>
              <a:rPr lang="pt-BR" dirty="0" err="1"/>
              <a:t>see</a:t>
            </a:r>
            <a:r>
              <a:rPr lang="pt-BR" dirty="0"/>
              <a:t> </a:t>
            </a:r>
            <a:r>
              <a:rPr lang="pt-BR" dirty="0" err="1"/>
              <a:t>red</a:t>
            </a:r>
            <a:r>
              <a:rPr lang="pt-BR" dirty="0"/>
              <a:t>!</a:t>
            </a:r>
          </a:p>
        </p:txBody>
      </p:sp>
      <p:pic>
        <p:nvPicPr>
          <p:cNvPr id="6146" name="Picture 2" descr="Resultado de imagem para meliodas com raiva">
            <a:extLst>
              <a:ext uri="{FF2B5EF4-FFF2-40B4-BE49-F238E27FC236}">
                <a16:creationId xmlns:a16="http://schemas.microsoft.com/office/drawing/2014/main" id="{A5CEFFDB-FCF0-4C7F-A045-816489A4DC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32" y="1270000"/>
            <a:ext cx="7151072" cy="477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772E62B-D3C5-4D2F-BDEE-EDCF960B4DCF}"/>
              </a:ext>
            </a:extLst>
          </p:cNvPr>
          <p:cNvSpPr txBox="1"/>
          <p:nvPr/>
        </p:nvSpPr>
        <p:spPr>
          <a:xfrm>
            <a:off x="2991791" y="6063734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Cair em um estado de extrema raiva</a:t>
            </a:r>
          </a:p>
        </p:txBody>
      </p:sp>
    </p:spTree>
    <p:extLst>
      <p:ext uri="{BB962C8B-B14F-4D97-AF65-F5344CB8AC3E}">
        <p14:creationId xmlns:p14="http://schemas.microsoft.com/office/powerpoint/2010/main" val="319978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E01B2-A854-4B70-B302-D085A36C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Blue in the face!</a:t>
            </a:r>
          </a:p>
        </p:txBody>
      </p:sp>
      <p:pic>
        <p:nvPicPr>
          <p:cNvPr id="9218" name="Picture 2" descr="Resultado de imagem para pidão">
            <a:extLst>
              <a:ext uri="{FF2B5EF4-FFF2-40B4-BE49-F238E27FC236}">
                <a16:creationId xmlns:a16="http://schemas.microsoft.com/office/drawing/2014/main" id="{67712F36-EBEB-47F4-84C8-897C913410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38" y="1270000"/>
            <a:ext cx="5753059" cy="479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BD9983E-9632-4583-B686-2F3653BCE810}"/>
              </a:ext>
            </a:extLst>
          </p:cNvPr>
          <p:cNvSpPr txBox="1"/>
          <p:nvPr/>
        </p:nvSpPr>
        <p:spPr>
          <a:xfrm>
            <a:off x="2400218" y="6067641"/>
            <a:ext cx="5150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Tentar convencer alguém mesmo que seja inútil</a:t>
            </a:r>
          </a:p>
        </p:txBody>
      </p:sp>
    </p:spTree>
    <p:extLst>
      <p:ext uri="{BB962C8B-B14F-4D97-AF65-F5344CB8AC3E}">
        <p14:creationId xmlns:p14="http://schemas.microsoft.com/office/powerpoint/2010/main" val="401534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C02E-4894-42CA-88DA-D4461D651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615" y="2605849"/>
            <a:ext cx="10896968" cy="1646302"/>
          </a:xfrm>
        </p:spPr>
        <p:txBody>
          <a:bodyPr/>
          <a:lstStyle/>
          <a:p>
            <a:pPr algn="ctr"/>
            <a:r>
              <a:rPr lang="pt-BR" b="1" dirty="0"/>
              <a:t>IDIOMS THAT USE HEALTH, 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35420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E01B2-A854-4B70-B302-D085A36C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 </a:t>
            </a:r>
            <a:r>
              <a:rPr lang="pt-BR" dirty="0" err="1"/>
              <a:t>her</a:t>
            </a:r>
            <a:r>
              <a:rPr lang="pt-BR" dirty="0"/>
              <a:t> </a:t>
            </a:r>
            <a:r>
              <a:rPr lang="pt-BR" dirty="0" err="1"/>
              <a:t>wits</a:t>
            </a:r>
            <a:r>
              <a:rPr lang="pt-BR" dirty="0"/>
              <a:t>' </a:t>
            </a:r>
            <a:r>
              <a:rPr lang="pt-BR" dirty="0" err="1"/>
              <a:t>end</a:t>
            </a:r>
            <a:r>
              <a:rPr lang="pt-BR" dirty="0"/>
              <a:t>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D9983E-9632-4583-B686-2F3653BCE810}"/>
              </a:ext>
            </a:extLst>
          </p:cNvPr>
          <p:cNvSpPr txBox="1"/>
          <p:nvPr/>
        </p:nvSpPr>
        <p:spPr>
          <a:xfrm>
            <a:off x="2895554" y="5488434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Uma pessoa em estado de angustia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F93F5D9-99FD-49CC-A307-C17FF05D0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27" y="1248223"/>
            <a:ext cx="6294493" cy="4196329"/>
          </a:xfrm>
        </p:spPr>
      </p:pic>
    </p:spTree>
    <p:extLst>
      <p:ext uri="{BB962C8B-B14F-4D97-AF65-F5344CB8AC3E}">
        <p14:creationId xmlns:p14="http://schemas.microsoft.com/office/powerpoint/2010/main" val="413221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E01B2-A854-4B70-B302-D085A36C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 a </a:t>
            </a:r>
            <a:r>
              <a:rPr lang="pt-BR" dirty="0" err="1"/>
              <a:t>state</a:t>
            </a:r>
            <a:r>
              <a:rPr lang="pt-BR" dirty="0"/>
              <a:t>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D9983E-9632-4583-B686-2F3653BCE810}"/>
              </a:ext>
            </a:extLst>
          </p:cNvPr>
          <p:cNvSpPr txBox="1"/>
          <p:nvPr/>
        </p:nvSpPr>
        <p:spPr>
          <a:xfrm>
            <a:off x="2059464" y="5488434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(No britânico)Quando alguém fica nervoso ou chateado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55C8F52A-6B09-4AB4-AAEF-A7B10EC3E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54" y="1317257"/>
            <a:ext cx="6256765" cy="4171177"/>
          </a:xfrm>
        </p:spPr>
      </p:pic>
    </p:spTree>
    <p:extLst>
      <p:ext uri="{BB962C8B-B14F-4D97-AF65-F5344CB8AC3E}">
        <p14:creationId xmlns:p14="http://schemas.microsoft.com/office/powerpoint/2010/main" val="1249519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E01B2-A854-4B70-B302-D085A36C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 </a:t>
            </a:r>
            <a:r>
              <a:rPr lang="pt-BR" dirty="0" err="1"/>
              <a:t>death’s</a:t>
            </a:r>
            <a:r>
              <a:rPr lang="pt-BR" dirty="0"/>
              <a:t> </a:t>
            </a:r>
            <a:r>
              <a:rPr lang="pt-BR" dirty="0" err="1"/>
              <a:t>door</a:t>
            </a:r>
            <a:r>
              <a:rPr lang="pt-BR" dirty="0"/>
              <a:t>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D9983E-9632-4583-B686-2F3653BCE810}"/>
              </a:ext>
            </a:extLst>
          </p:cNvPr>
          <p:cNvSpPr txBox="1"/>
          <p:nvPr/>
        </p:nvSpPr>
        <p:spPr>
          <a:xfrm>
            <a:off x="1550692" y="5515149"/>
            <a:ext cx="684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Alguém está realmente muito doente e provavelmente morrerá.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3BEE364E-66C6-47EF-82A1-4E6C7E7FE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32" y="1354321"/>
            <a:ext cx="3827961" cy="4160828"/>
          </a:xfrm>
        </p:spPr>
      </p:pic>
    </p:spTree>
    <p:extLst>
      <p:ext uri="{BB962C8B-B14F-4D97-AF65-F5344CB8AC3E}">
        <p14:creationId xmlns:p14="http://schemas.microsoft.com/office/powerpoint/2010/main" val="2486760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C02E-4894-42CA-88DA-D4461D651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615" y="2605849"/>
            <a:ext cx="10896968" cy="1646302"/>
          </a:xfrm>
        </p:spPr>
        <p:txBody>
          <a:bodyPr/>
          <a:lstStyle/>
          <a:p>
            <a:pPr algn="ctr"/>
            <a:r>
              <a:rPr lang="pt-BR" b="1" dirty="0"/>
              <a:t>IDIOMS THAT USE WORDS CONNECTED WITH THE WEATHER</a:t>
            </a:r>
          </a:p>
        </p:txBody>
      </p:sp>
    </p:spTree>
    <p:extLst>
      <p:ext uri="{BB962C8B-B14F-4D97-AF65-F5344CB8AC3E}">
        <p14:creationId xmlns:p14="http://schemas.microsoft.com/office/powerpoint/2010/main" val="134603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STUDENTS: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err="1"/>
              <a:t>Jadilson</a:t>
            </a:r>
            <a:r>
              <a:rPr lang="pt-BR" sz="2800" dirty="0"/>
              <a:t> José de Oliveira Santos;</a:t>
            </a:r>
          </a:p>
          <a:p>
            <a:r>
              <a:rPr lang="pt-BR" sz="2800" dirty="0" err="1"/>
              <a:t>Jamily</a:t>
            </a:r>
            <a:r>
              <a:rPr lang="pt-BR" sz="2800" dirty="0"/>
              <a:t> Kelly Silva Gomes;</a:t>
            </a:r>
          </a:p>
          <a:p>
            <a:r>
              <a:rPr lang="pt-BR" sz="2800" dirty="0"/>
              <a:t>Odair José Félix Barbosa Júnior;</a:t>
            </a:r>
          </a:p>
          <a:p>
            <a:r>
              <a:rPr lang="pt-BR" sz="2800" dirty="0"/>
              <a:t>Thérvyson Elyedson de Araújo Paz.</a:t>
            </a:r>
          </a:p>
        </p:txBody>
      </p:sp>
    </p:spTree>
    <p:extLst>
      <p:ext uri="{BB962C8B-B14F-4D97-AF65-F5344CB8AC3E}">
        <p14:creationId xmlns:p14="http://schemas.microsoft.com/office/powerpoint/2010/main" val="1099122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0FDF6-7D40-404F-B48C-15BC781D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Is</a:t>
            </a:r>
            <a:r>
              <a:rPr lang="pt-BR" dirty="0"/>
              <a:t> in a fog!</a:t>
            </a:r>
          </a:p>
        </p:txBody>
      </p:sp>
      <p:pic>
        <p:nvPicPr>
          <p:cNvPr id="1026" name="Picture 2" descr="Resultado de imagem para cabeça nas nuvens">
            <a:extLst>
              <a:ext uri="{FF2B5EF4-FFF2-40B4-BE49-F238E27FC236}">
                <a16:creationId xmlns:a16="http://schemas.microsoft.com/office/drawing/2014/main" id="{B3865E34-A894-4873-BF7B-3DC7518FD4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28" y="1270000"/>
            <a:ext cx="6291079" cy="440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A4CFC16-FB92-475C-9339-2F7062DC359B}"/>
              </a:ext>
            </a:extLst>
          </p:cNvPr>
          <p:cNvSpPr txBox="1"/>
          <p:nvPr/>
        </p:nvSpPr>
        <p:spPr>
          <a:xfrm>
            <a:off x="3911914" y="5673755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Cabeça nas nuvens</a:t>
            </a:r>
          </a:p>
        </p:txBody>
      </p:sp>
    </p:spTree>
    <p:extLst>
      <p:ext uri="{BB962C8B-B14F-4D97-AF65-F5344CB8AC3E}">
        <p14:creationId xmlns:p14="http://schemas.microsoft.com/office/powerpoint/2010/main" val="2884692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ED85F-0B94-4EE4-8225-B17A86B8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Snowed</a:t>
            </a:r>
            <a:r>
              <a:rPr lang="pt-BR" dirty="0"/>
              <a:t> </a:t>
            </a:r>
            <a:r>
              <a:rPr lang="pt-BR" dirty="0" err="1"/>
              <a:t>under</a:t>
            </a:r>
            <a:r>
              <a:rPr lang="pt-BR" dirty="0"/>
              <a:t>!</a:t>
            </a:r>
          </a:p>
        </p:txBody>
      </p:sp>
      <p:pic>
        <p:nvPicPr>
          <p:cNvPr id="3074" name="Picture 2" descr="Resultado de imagem para muito trabalho">
            <a:extLst>
              <a:ext uri="{FF2B5EF4-FFF2-40B4-BE49-F238E27FC236}">
                <a16:creationId xmlns:a16="http://schemas.microsoft.com/office/drawing/2014/main" id="{4997C33F-41D7-4FFD-90E0-09C84B203C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3" y="1270000"/>
            <a:ext cx="7943450" cy="44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CF6D518-8EF2-49EC-A8BC-FFAE37C0BA0B}"/>
              </a:ext>
            </a:extLst>
          </p:cNvPr>
          <p:cNvSpPr txBox="1"/>
          <p:nvPr/>
        </p:nvSpPr>
        <p:spPr>
          <a:xfrm>
            <a:off x="4058590" y="5738191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Muito atarefado</a:t>
            </a:r>
          </a:p>
        </p:txBody>
      </p:sp>
    </p:spTree>
    <p:extLst>
      <p:ext uri="{BB962C8B-B14F-4D97-AF65-F5344CB8AC3E}">
        <p14:creationId xmlns:p14="http://schemas.microsoft.com/office/powerpoint/2010/main" val="3191878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ECE7D-7D5D-4CEF-A9DC-1DC57F20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Face like </a:t>
            </a:r>
            <a:r>
              <a:rPr lang="pt-BR" dirty="0" err="1"/>
              <a:t>thunder</a:t>
            </a:r>
            <a:r>
              <a:rPr lang="pt-BR" dirty="0"/>
              <a:t>!</a:t>
            </a:r>
          </a:p>
        </p:txBody>
      </p:sp>
      <p:pic>
        <p:nvPicPr>
          <p:cNvPr id="4100" name="Picture 4" descr="Resultado de imagem para cara de zangado">
            <a:extLst>
              <a:ext uri="{FF2B5EF4-FFF2-40B4-BE49-F238E27FC236}">
                <a16:creationId xmlns:a16="http://schemas.microsoft.com/office/drawing/2014/main" id="{0E47A3E0-C3A5-44ED-80AA-789431C5DB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46" y="1270000"/>
            <a:ext cx="4568443" cy="456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D9CDD5F-07A5-478D-8C54-A3AB02CA7CC1}"/>
              </a:ext>
            </a:extLst>
          </p:cNvPr>
          <p:cNvSpPr txBox="1"/>
          <p:nvPr/>
        </p:nvSpPr>
        <p:spPr>
          <a:xfrm>
            <a:off x="4162784" y="5838443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Cara de bravo</a:t>
            </a:r>
          </a:p>
        </p:txBody>
      </p:sp>
    </p:spTree>
    <p:extLst>
      <p:ext uri="{BB962C8B-B14F-4D97-AF65-F5344CB8AC3E}">
        <p14:creationId xmlns:p14="http://schemas.microsoft.com/office/powerpoint/2010/main" val="2487125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4882" y="1782698"/>
            <a:ext cx="9736428" cy="1646302"/>
          </a:xfrm>
        </p:spPr>
        <p:txBody>
          <a:bodyPr/>
          <a:lstStyle/>
          <a:p>
            <a:pPr algn="ctr"/>
            <a:r>
              <a:rPr lang="pt-BR" b="1" dirty="0"/>
              <a:t>PHRASAL VERBS</a:t>
            </a:r>
          </a:p>
        </p:txBody>
      </p:sp>
    </p:spTree>
    <p:extLst>
      <p:ext uri="{BB962C8B-B14F-4D97-AF65-F5344CB8AC3E}">
        <p14:creationId xmlns:p14="http://schemas.microsoft.com/office/powerpoint/2010/main" val="2225579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6C96E-2962-4F6D-8CD2-F8B72B51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940307-FE03-4E40-841B-F823C6F08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 out (</a:t>
            </a:r>
            <a:r>
              <a:rPr lang="pt-BR" dirty="0"/>
              <a:t>Sair de casa para ir a algum evento social</a:t>
            </a:r>
            <a:r>
              <a:rPr lang="en-US" b="1" dirty="0"/>
              <a:t>): </a:t>
            </a:r>
            <a:r>
              <a:rPr lang="en-US" dirty="0"/>
              <a:t>How did I know that you were </a:t>
            </a:r>
            <a:r>
              <a:rPr lang="en-US" b="1" u="sng" dirty="0"/>
              <a:t>going out </a:t>
            </a:r>
            <a:r>
              <a:rPr lang="en-US" dirty="0"/>
              <a:t>with Lucy? (</a:t>
            </a:r>
            <a:r>
              <a:rPr lang="pt-BR" u="sng" dirty="0"/>
              <a:t>Como eu sabia que você estava saindo com Lucy?</a:t>
            </a:r>
            <a:r>
              <a:rPr lang="pt-BR" dirty="0"/>
              <a:t>).</a:t>
            </a:r>
          </a:p>
          <a:p>
            <a:r>
              <a:rPr lang="pt-BR" b="1" dirty="0"/>
              <a:t>Come </a:t>
            </a:r>
            <a:r>
              <a:rPr lang="pt-BR" b="1" dirty="0" err="1"/>
              <a:t>down</a:t>
            </a:r>
            <a:r>
              <a:rPr lang="pt-BR" b="1" dirty="0"/>
              <a:t> </a:t>
            </a:r>
            <a:r>
              <a:rPr lang="pt-BR" b="1" dirty="0" err="1"/>
              <a:t>with</a:t>
            </a:r>
            <a:r>
              <a:rPr lang="pt-BR" b="1" dirty="0"/>
              <a:t> </a:t>
            </a:r>
            <a:r>
              <a:rPr lang="pt-BR" dirty="0"/>
              <a:t>(Ficar doente): </a:t>
            </a:r>
            <a:r>
              <a:rPr lang="en-US" dirty="0"/>
              <a:t>Camilla has </a:t>
            </a:r>
            <a:r>
              <a:rPr lang="en-US" b="1" u="sng" dirty="0"/>
              <a:t>come down with </a:t>
            </a:r>
            <a:r>
              <a:rPr lang="en-US" dirty="0"/>
              <a:t>something. (</a:t>
            </a:r>
            <a:r>
              <a:rPr lang="pt-BR" u="sng" dirty="0"/>
              <a:t>Camilla desceu com alguma coisa</a:t>
            </a:r>
            <a:r>
              <a:rPr lang="pt-BR" dirty="0"/>
              <a:t>).</a:t>
            </a:r>
          </a:p>
          <a:p>
            <a:r>
              <a:rPr lang="pt-BR" b="1" dirty="0"/>
              <a:t>Go </a:t>
            </a:r>
            <a:r>
              <a:rPr lang="pt-BR" b="1" dirty="0" err="1"/>
              <a:t>On</a:t>
            </a:r>
            <a:r>
              <a:rPr lang="pt-BR" b="1" dirty="0"/>
              <a:t> </a:t>
            </a:r>
            <a:r>
              <a:rPr lang="pt-BR" dirty="0"/>
              <a:t>(Continuar): </a:t>
            </a:r>
            <a:r>
              <a:rPr lang="en-US" dirty="0"/>
              <a:t>Don't think I can </a:t>
            </a:r>
            <a:r>
              <a:rPr lang="en-US" b="1" u="sng" dirty="0"/>
              <a:t>go on </a:t>
            </a:r>
            <a:r>
              <a:rPr lang="en-US" dirty="0"/>
              <a:t>working for her much longer.    (</a:t>
            </a:r>
            <a:r>
              <a:rPr lang="pt-BR" u="sng" dirty="0"/>
              <a:t>Não pense que posso continuar trabalhando por ela por muito mais tempo</a:t>
            </a:r>
            <a:r>
              <a:rPr lang="pt-BR" dirty="0"/>
              <a:t>).</a:t>
            </a:r>
          </a:p>
          <a:p>
            <a:r>
              <a:rPr lang="pt-BR" b="1" dirty="0" err="1"/>
              <a:t>Put</a:t>
            </a:r>
            <a:r>
              <a:rPr lang="pt-BR" b="1" dirty="0"/>
              <a:t> </a:t>
            </a:r>
            <a:r>
              <a:rPr lang="pt-BR" b="1" dirty="0" err="1"/>
              <a:t>on</a:t>
            </a:r>
            <a:r>
              <a:rPr lang="pt-BR" b="1" dirty="0"/>
              <a:t> </a:t>
            </a:r>
            <a:r>
              <a:rPr lang="pt-BR" dirty="0"/>
              <a:t>(Por roupas ou acessórios em seu corpo): </a:t>
            </a:r>
            <a:r>
              <a:rPr lang="en-US" dirty="0"/>
              <a:t>Brush your hair and </a:t>
            </a:r>
            <a:r>
              <a:rPr lang="en-US" b="1" u="sng" dirty="0"/>
              <a:t>put on </a:t>
            </a:r>
            <a:r>
              <a:rPr lang="en-US" dirty="0"/>
              <a:t>some clean clothes!(</a:t>
            </a:r>
            <a:r>
              <a:rPr lang="pt-BR" u="sng" dirty="0"/>
              <a:t>Escove o cabelo e vista roupas limpas!</a:t>
            </a:r>
            <a:r>
              <a:rPr lang="en-US" dirty="0"/>
              <a:t>).</a:t>
            </a:r>
          </a:p>
          <a:p>
            <a:r>
              <a:rPr lang="en-US" b="1" dirty="0"/>
              <a:t>Wind Up </a:t>
            </a:r>
            <a:r>
              <a:rPr lang="en-US" dirty="0"/>
              <a:t>(</a:t>
            </a:r>
            <a:r>
              <a:rPr lang="pt-BR" dirty="0"/>
              <a:t>concluir, acabar, terminar</a:t>
            </a:r>
            <a:r>
              <a:rPr lang="en-US" dirty="0"/>
              <a:t>): Let's see which way </a:t>
            </a:r>
            <a:r>
              <a:rPr lang="en-US" b="1" u="sng" dirty="0"/>
              <a:t>wind up</a:t>
            </a:r>
            <a:r>
              <a:rPr lang="en-US" dirty="0"/>
              <a:t> in the next few weeks. (</a:t>
            </a:r>
            <a:r>
              <a:rPr lang="pt-BR" u="sng" dirty="0"/>
              <a:t>Vamos ver em que direção pararemos nas próximas semanas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66804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748BF-91F7-4DAE-AED6-1556C3927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267" y="2605849"/>
            <a:ext cx="7901976" cy="1646302"/>
          </a:xfrm>
        </p:spPr>
        <p:txBody>
          <a:bodyPr/>
          <a:lstStyle/>
          <a:p>
            <a:pPr algn="ctr"/>
            <a:r>
              <a:rPr lang="pt-BR" b="1" dirty="0"/>
              <a:t>THANKS FOR WATCHING</a:t>
            </a:r>
          </a:p>
        </p:txBody>
      </p:sp>
    </p:spTree>
    <p:extLst>
      <p:ext uri="{BB962C8B-B14F-4D97-AF65-F5344CB8AC3E}">
        <p14:creationId xmlns:p14="http://schemas.microsoft.com/office/powerpoint/2010/main" val="47318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2352" y="2605849"/>
            <a:ext cx="9736428" cy="1646302"/>
          </a:xfrm>
        </p:spPr>
        <p:txBody>
          <a:bodyPr/>
          <a:lstStyle/>
          <a:p>
            <a:pPr algn="ctr"/>
            <a:r>
              <a:rPr lang="pt-BR" b="1" dirty="0"/>
              <a:t>IDIOMS AND OTHER EXPRESSIONS USING ANIMALS</a:t>
            </a:r>
          </a:p>
        </p:txBody>
      </p:sp>
    </p:spTree>
    <p:extLst>
      <p:ext uri="{BB962C8B-B14F-4D97-AF65-F5344CB8AC3E}">
        <p14:creationId xmlns:p14="http://schemas.microsoft.com/office/powerpoint/2010/main" val="353304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Bird’s-eye</a:t>
            </a:r>
            <a:r>
              <a:rPr lang="pt-BR" dirty="0"/>
              <a:t> </a:t>
            </a:r>
            <a:r>
              <a:rPr lang="pt-BR" dirty="0" err="1"/>
              <a:t>view</a:t>
            </a:r>
            <a:r>
              <a:rPr lang="pt-BR" dirty="0"/>
              <a:t>!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75" y="1930400"/>
            <a:ext cx="7575986" cy="3372101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4901386-FE70-4CE9-855C-1F240C45B5B9}"/>
              </a:ext>
            </a:extLst>
          </p:cNvPr>
          <p:cNvSpPr txBox="1"/>
          <p:nvPr/>
        </p:nvSpPr>
        <p:spPr>
          <a:xfrm>
            <a:off x="3416266" y="5302501"/>
            <a:ext cx="311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Vista aérea de um lugar alto</a:t>
            </a:r>
          </a:p>
        </p:txBody>
      </p:sp>
    </p:spTree>
    <p:extLst>
      <p:ext uri="{BB962C8B-B14F-4D97-AF65-F5344CB8AC3E}">
        <p14:creationId xmlns:p14="http://schemas.microsoft.com/office/powerpoint/2010/main" val="364576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Gets</a:t>
            </a:r>
            <a:r>
              <a:rPr lang="pt-BR" dirty="0"/>
              <a:t> </a:t>
            </a:r>
            <a:r>
              <a:rPr lang="pt-BR" dirty="0" err="1"/>
              <a:t>my</a:t>
            </a:r>
            <a:r>
              <a:rPr lang="pt-BR" dirty="0"/>
              <a:t> </a:t>
            </a:r>
            <a:r>
              <a:rPr lang="pt-BR" dirty="0" err="1"/>
              <a:t>goat</a:t>
            </a:r>
            <a:r>
              <a:rPr lang="pt-BR" dirty="0"/>
              <a:t>!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06" y="1270000"/>
            <a:ext cx="6869124" cy="4862414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291A7F0-14AE-465B-B2BA-745CCF8295D7}"/>
              </a:ext>
            </a:extLst>
          </p:cNvPr>
          <p:cNvSpPr txBox="1"/>
          <p:nvPr/>
        </p:nvSpPr>
        <p:spPr>
          <a:xfrm>
            <a:off x="4424876" y="6063734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Irritar-se</a:t>
            </a:r>
          </a:p>
        </p:txBody>
      </p:sp>
    </p:spTree>
    <p:extLst>
      <p:ext uri="{BB962C8B-B14F-4D97-AF65-F5344CB8AC3E}">
        <p14:creationId xmlns:p14="http://schemas.microsoft.com/office/powerpoint/2010/main" val="36534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</a:t>
            </a:r>
            <a:r>
              <a:rPr lang="pt-BR" dirty="0" err="1"/>
              <a:t>little</a:t>
            </a:r>
            <a:r>
              <a:rPr lang="pt-BR" dirty="0"/>
              <a:t> Bird </a:t>
            </a:r>
            <a:r>
              <a:rPr lang="pt-BR" dirty="0" err="1"/>
              <a:t>told</a:t>
            </a:r>
            <a:r>
              <a:rPr lang="pt-BR" dirty="0"/>
              <a:t> me!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1270000"/>
            <a:ext cx="5042939" cy="5042939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D40072A-88FF-4E9A-BE02-3A99FCBC998B}"/>
              </a:ext>
            </a:extLst>
          </p:cNvPr>
          <p:cNvSpPr txBox="1"/>
          <p:nvPr/>
        </p:nvSpPr>
        <p:spPr>
          <a:xfrm>
            <a:off x="3552040" y="6248400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Um passarinho me contou</a:t>
            </a:r>
          </a:p>
        </p:txBody>
      </p:sp>
    </p:spTree>
    <p:extLst>
      <p:ext uri="{BB962C8B-B14F-4D97-AF65-F5344CB8AC3E}">
        <p14:creationId xmlns:p14="http://schemas.microsoft.com/office/powerpoint/2010/main" val="319383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1590" y="2605849"/>
            <a:ext cx="10235105" cy="1646302"/>
          </a:xfrm>
        </p:spPr>
        <p:txBody>
          <a:bodyPr/>
          <a:lstStyle/>
          <a:p>
            <a:pPr algn="ctr"/>
            <a:r>
              <a:rPr lang="pt-BR" b="1" dirty="0"/>
              <a:t>IDIOMS AND OTHER EXPRESSIONS USING CLOTHES</a:t>
            </a:r>
          </a:p>
        </p:txBody>
      </p:sp>
    </p:spTree>
    <p:extLst>
      <p:ext uri="{BB962C8B-B14F-4D97-AF65-F5344CB8AC3E}">
        <p14:creationId xmlns:p14="http://schemas.microsoft.com/office/powerpoint/2010/main" val="261448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649FA-E0A9-45DB-9DA6-4CDE567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 </a:t>
            </a:r>
            <a:r>
              <a:rPr lang="pt-BR" dirty="0" err="1"/>
              <a:t>hand</a:t>
            </a:r>
            <a:r>
              <a:rPr lang="pt-BR" dirty="0"/>
              <a:t> in </a:t>
            </a:r>
            <a:r>
              <a:rPr lang="pt-BR" dirty="0" err="1"/>
              <a:t>glove</a:t>
            </a:r>
            <a:r>
              <a:rPr lang="pt-BR" dirty="0"/>
              <a:t>!</a:t>
            </a:r>
          </a:p>
        </p:txBody>
      </p:sp>
      <p:pic>
        <p:nvPicPr>
          <p:cNvPr id="1026" name="Picture 2" descr="Resultado de imagem para alguem desonesto">
            <a:extLst>
              <a:ext uri="{FF2B5EF4-FFF2-40B4-BE49-F238E27FC236}">
                <a16:creationId xmlns:a16="http://schemas.microsoft.com/office/drawing/2014/main" id="{6DF65DF1-A604-4ABF-8B55-3CCDF9D395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72209"/>
            <a:ext cx="7214359" cy="480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9055DDF-E572-4D2B-A5A1-A237011FEA91}"/>
              </a:ext>
            </a:extLst>
          </p:cNvPr>
          <p:cNvSpPr txBox="1"/>
          <p:nvPr/>
        </p:nvSpPr>
        <p:spPr>
          <a:xfrm>
            <a:off x="2134725" y="6063734"/>
            <a:ext cx="42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Estar de mãos dadas para ser desonesto</a:t>
            </a:r>
          </a:p>
        </p:txBody>
      </p:sp>
    </p:spTree>
    <p:extLst>
      <p:ext uri="{BB962C8B-B14F-4D97-AF65-F5344CB8AC3E}">
        <p14:creationId xmlns:p14="http://schemas.microsoft.com/office/powerpoint/2010/main" val="68556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D9B79-75B2-480C-8B69-3A0A04AC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 take </a:t>
            </a:r>
            <a:r>
              <a:rPr lang="pt-BR" dirty="0" err="1"/>
              <a:t>my</a:t>
            </a:r>
            <a:r>
              <a:rPr lang="pt-BR" dirty="0"/>
              <a:t> </a:t>
            </a:r>
            <a:r>
              <a:rPr lang="pt-BR" dirty="0" err="1"/>
              <a:t>hat</a:t>
            </a:r>
            <a:r>
              <a:rPr lang="pt-BR" dirty="0"/>
              <a:t> off to </a:t>
            </a:r>
            <a:r>
              <a:rPr lang="pt-BR" dirty="0" err="1"/>
              <a:t>you</a:t>
            </a:r>
            <a:r>
              <a:rPr lang="pt-BR" dirty="0"/>
              <a:t>!</a:t>
            </a:r>
          </a:p>
        </p:txBody>
      </p:sp>
      <p:pic>
        <p:nvPicPr>
          <p:cNvPr id="2050" name="Picture 2" descr="Resultado de imagem para tirar meu chapeu">
            <a:extLst>
              <a:ext uri="{FF2B5EF4-FFF2-40B4-BE49-F238E27FC236}">
                <a16:creationId xmlns:a16="http://schemas.microsoft.com/office/drawing/2014/main" id="{5AF08AD5-BE35-44E9-A03B-9BABEDEBF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37" y="1270000"/>
            <a:ext cx="4445824" cy="497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61FEA83-FBE2-4074-B760-8FA45ADC8760}"/>
              </a:ext>
            </a:extLst>
          </p:cNvPr>
          <p:cNvSpPr txBox="1"/>
          <p:nvPr/>
        </p:nvSpPr>
        <p:spPr>
          <a:xfrm>
            <a:off x="4297158" y="6242304"/>
            <a:ext cx="233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Mostrar admiração</a:t>
            </a:r>
          </a:p>
        </p:txBody>
      </p:sp>
    </p:spTree>
    <p:extLst>
      <p:ext uri="{BB962C8B-B14F-4D97-AF65-F5344CB8AC3E}">
        <p14:creationId xmlns:p14="http://schemas.microsoft.com/office/powerpoint/2010/main" val="1731217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1375</TotalTime>
  <Words>360</Words>
  <Application>Microsoft Office PowerPoint</Application>
  <PresentationFormat>Widescreen</PresentationFormat>
  <Paragraphs>49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Facetado</vt:lpstr>
      <vt:lpstr>ENGLISH ACTIVITY</vt:lpstr>
      <vt:lpstr>STUDENTS:</vt:lpstr>
      <vt:lpstr>IDIOMS AND OTHER EXPRESSIONS USING ANIMALS</vt:lpstr>
      <vt:lpstr>Bird’s-eye view!</vt:lpstr>
      <vt:lpstr>Gets my goat!</vt:lpstr>
      <vt:lpstr>A little Bird told me!</vt:lpstr>
      <vt:lpstr>IDIOMS AND OTHER EXPRESSIONS USING CLOTHES</vt:lpstr>
      <vt:lpstr>Be hand in glove!</vt:lpstr>
      <vt:lpstr>I take my hat off to you!</vt:lpstr>
      <vt:lpstr>Give the boots!</vt:lpstr>
      <vt:lpstr>IDIOMS AND OTHER EXPRESSIONS USING COLOURS </vt:lpstr>
      <vt:lpstr>Green with envy!</vt:lpstr>
      <vt:lpstr>Start see red!</vt:lpstr>
      <vt:lpstr>Blue in the face!</vt:lpstr>
      <vt:lpstr>IDIOMS THAT USE HEALTH, FEELINGS AND EMOTIONS</vt:lpstr>
      <vt:lpstr>At her wits' end!</vt:lpstr>
      <vt:lpstr>In a state!</vt:lpstr>
      <vt:lpstr>At death’s door!</vt:lpstr>
      <vt:lpstr>IDIOMS THAT USE WORDS CONNECTED WITH THE WEATHER</vt:lpstr>
      <vt:lpstr>Is in a fog!</vt:lpstr>
      <vt:lpstr>Snowed under!</vt:lpstr>
      <vt:lpstr>Face like thunder!</vt:lpstr>
      <vt:lpstr>PHRASAL VERBS</vt:lpstr>
      <vt:lpstr>Apresentação do PowerPoint</vt:lpstr>
      <vt:lpstr>THANKS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ACTIVITY</dc:title>
  <dc:creator>JADILSON JOSÉ DE OLIVEIRA SANTOS</dc:creator>
  <cp:lastModifiedBy>Thervyson Elyedson</cp:lastModifiedBy>
  <cp:revision>30</cp:revision>
  <dcterms:created xsi:type="dcterms:W3CDTF">2019-10-01T10:51:33Z</dcterms:created>
  <dcterms:modified xsi:type="dcterms:W3CDTF">2019-10-13T23:42:56Z</dcterms:modified>
</cp:coreProperties>
</file>