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Idioms</a:t>
            </a:r>
            <a:r>
              <a:rPr lang="pt-BR" dirty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phrasal</a:t>
            </a:r>
            <a:r>
              <a:rPr lang="pt-BR" dirty="0" smtClean="0"/>
              <a:t> </a:t>
            </a:r>
            <a:r>
              <a:rPr lang="pt-BR" dirty="0" err="1" smtClean="0"/>
              <a:t>verbs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85" y="453005"/>
            <a:ext cx="2322441" cy="225663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266737" y="141746"/>
            <a:ext cx="24689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 err="1" smtClean="0"/>
              <a:t>Components</a:t>
            </a:r>
            <a:r>
              <a:rPr lang="pt-BR" sz="3000" dirty="0" smtClean="0"/>
              <a:t>:</a:t>
            </a:r>
          </a:p>
          <a:p>
            <a:r>
              <a:rPr lang="pt-BR" sz="2000" smtClean="0"/>
              <a:t>Carlos </a:t>
            </a:r>
            <a:r>
              <a:rPr lang="pt-BR" sz="2000" dirty="0" smtClean="0"/>
              <a:t>Daniel</a:t>
            </a:r>
          </a:p>
          <a:p>
            <a:r>
              <a:rPr lang="pt-BR" sz="2000" dirty="0" smtClean="0"/>
              <a:t>Débora </a:t>
            </a:r>
            <a:r>
              <a:rPr lang="pt-BR" sz="2000" dirty="0" err="1" smtClean="0"/>
              <a:t>Ellem</a:t>
            </a:r>
            <a:endParaRPr lang="pt-BR" sz="2000" dirty="0" smtClean="0"/>
          </a:p>
          <a:p>
            <a:r>
              <a:rPr lang="pt-BR" sz="2000" dirty="0" smtClean="0"/>
              <a:t>Vinicius Gabriel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9650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</a:t>
            </a:r>
            <a:r>
              <a:rPr lang="pt-BR" dirty="0" err="1" smtClean="0"/>
              <a:t>olours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76" y="2506249"/>
            <a:ext cx="4007785" cy="3090099"/>
          </a:xfrm>
        </p:spPr>
      </p:pic>
    </p:spTree>
    <p:extLst>
      <p:ext uri="{BB962C8B-B14F-4D97-AF65-F5344CB8AC3E}">
        <p14:creationId xmlns:p14="http://schemas.microsoft.com/office/powerpoint/2010/main" val="79639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Health</a:t>
            </a:r>
            <a:r>
              <a:rPr lang="pt-BR" dirty="0"/>
              <a:t>, feelings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emotions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41" y="1692690"/>
            <a:ext cx="7084256" cy="4717218"/>
          </a:xfrm>
        </p:spPr>
      </p:pic>
    </p:spTree>
    <p:extLst>
      <p:ext uri="{BB962C8B-B14F-4D97-AF65-F5344CB8AC3E}">
        <p14:creationId xmlns:p14="http://schemas.microsoft.com/office/powerpoint/2010/main" val="410407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Health</a:t>
            </a:r>
            <a:r>
              <a:rPr lang="pt-BR" dirty="0"/>
              <a:t>, feelings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emotions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44" y="1885285"/>
            <a:ext cx="8065450" cy="4332026"/>
          </a:xfrm>
        </p:spPr>
      </p:pic>
    </p:spTree>
    <p:extLst>
      <p:ext uri="{BB962C8B-B14F-4D97-AF65-F5344CB8AC3E}">
        <p14:creationId xmlns:p14="http://schemas.microsoft.com/office/powerpoint/2010/main" val="116294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Health</a:t>
            </a:r>
            <a:r>
              <a:rPr lang="pt-BR" dirty="0"/>
              <a:t>, feelings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emotions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81" y="1715549"/>
            <a:ext cx="8089176" cy="4671498"/>
          </a:xfrm>
        </p:spPr>
      </p:pic>
    </p:spTree>
    <p:extLst>
      <p:ext uri="{BB962C8B-B14F-4D97-AF65-F5344CB8AC3E}">
        <p14:creationId xmlns:p14="http://schemas.microsoft.com/office/powerpoint/2010/main" val="169578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Weather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24" y="1669409"/>
            <a:ext cx="6746888" cy="4763778"/>
          </a:xfrm>
        </p:spPr>
      </p:pic>
    </p:spTree>
    <p:extLst>
      <p:ext uri="{BB962C8B-B14F-4D97-AF65-F5344CB8AC3E}">
        <p14:creationId xmlns:p14="http://schemas.microsoft.com/office/powerpoint/2010/main" val="268600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Weather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25" y="1908980"/>
            <a:ext cx="5842686" cy="4284636"/>
          </a:xfrm>
        </p:spPr>
      </p:pic>
    </p:spTree>
    <p:extLst>
      <p:ext uri="{BB962C8B-B14F-4D97-AF65-F5344CB8AC3E}">
        <p14:creationId xmlns:p14="http://schemas.microsoft.com/office/powerpoint/2010/main" val="152758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Weather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20" y="1711154"/>
            <a:ext cx="6597696" cy="4680288"/>
          </a:xfrm>
        </p:spPr>
      </p:pic>
    </p:spTree>
    <p:extLst>
      <p:ext uri="{BB962C8B-B14F-4D97-AF65-F5344CB8AC3E}">
        <p14:creationId xmlns:p14="http://schemas.microsoft.com/office/powerpoint/2010/main" val="7591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Animals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07" y="1673604"/>
            <a:ext cx="6340524" cy="4755392"/>
          </a:xfrm>
        </p:spPr>
      </p:pic>
    </p:spTree>
    <p:extLst>
      <p:ext uri="{BB962C8B-B14F-4D97-AF65-F5344CB8AC3E}">
        <p14:creationId xmlns:p14="http://schemas.microsoft.com/office/powerpoint/2010/main" val="46643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Animals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22" y="1673604"/>
            <a:ext cx="6334894" cy="4755392"/>
          </a:xfrm>
        </p:spPr>
      </p:pic>
    </p:spTree>
    <p:extLst>
      <p:ext uri="{BB962C8B-B14F-4D97-AF65-F5344CB8AC3E}">
        <p14:creationId xmlns:p14="http://schemas.microsoft.com/office/powerpoint/2010/main" val="3583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Animals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90" y="1786855"/>
            <a:ext cx="7909758" cy="4528890"/>
          </a:xfrm>
        </p:spPr>
      </p:pic>
    </p:spTree>
    <p:extLst>
      <p:ext uri="{BB962C8B-B14F-4D97-AF65-F5344CB8AC3E}">
        <p14:creationId xmlns:p14="http://schemas.microsoft.com/office/powerpoint/2010/main" val="264525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Clothes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07" y="1945708"/>
            <a:ext cx="6340524" cy="4211183"/>
          </a:xfrm>
        </p:spPr>
      </p:pic>
    </p:spTree>
    <p:extLst>
      <p:ext uri="{BB962C8B-B14F-4D97-AF65-F5344CB8AC3E}">
        <p14:creationId xmlns:p14="http://schemas.microsoft.com/office/powerpoint/2010/main" val="183655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Clothes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54" y="1945708"/>
            <a:ext cx="5933630" cy="4211183"/>
          </a:xfrm>
        </p:spPr>
      </p:pic>
    </p:spTree>
    <p:extLst>
      <p:ext uri="{BB962C8B-B14F-4D97-AF65-F5344CB8AC3E}">
        <p14:creationId xmlns:p14="http://schemas.microsoft.com/office/powerpoint/2010/main" val="208771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Clothes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99" y="1764618"/>
            <a:ext cx="6866140" cy="4573362"/>
          </a:xfrm>
        </p:spPr>
      </p:pic>
    </p:spTree>
    <p:extLst>
      <p:ext uri="{BB962C8B-B14F-4D97-AF65-F5344CB8AC3E}">
        <p14:creationId xmlns:p14="http://schemas.microsoft.com/office/powerpoint/2010/main" val="186588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</a:t>
            </a:r>
            <a:r>
              <a:rPr lang="pt-BR" dirty="0" err="1" smtClean="0"/>
              <a:t>olours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74" y="1885286"/>
            <a:ext cx="7997590" cy="4332026"/>
          </a:xfrm>
        </p:spPr>
      </p:pic>
    </p:spTree>
    <p:extLst>
      <p:ext uri="{BB962C8B-B14F-4D97-AF65-F5344CB8AC3E}">
        <p14:creationId xmlns:p14="http://schemas.microsoft.com/office/powerpoint/2010/main" val="82029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</a:t>
            </a:r>
            <a:r>
              <a:rPr lang="pt-BR" dirty="0" err="1" smtClean="0"/>
              <a:t>olours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37" y="1701797"/>
            <a:ext cx="5859464" cy="4699004"/>
          </a:xfrm>
        </p:spPr>
      </p:pic>
    </p:spTree>
    <p:extLst>
      <p:ext uri="{BB962C8B-B14F-4D97-AF65-F5344CB8AC3E}">
        <p14:creationId xmlns:p14="http://schemas.microsoft.com/office/powerpoint/2010/main" val="3440033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18</TotalTime>
  <Words>39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Wingdings</vt:lpstr>
      <vt:lpstr>Wingdings 3</vt:lpstr>
      <vt:lpstr>Madison</vt:lpstr>
      <vt:lpstr>Idioms and phrasal verbs</vt:lpstr>
      <vt:lpstr>Animals</vt:lpstr>
      <vt:lpstr>Animals</vt:lpstr>
      <vt:lpstr>Animals</vt:lpstr>
      <vt:lpstr>Clothes</vt:lpstr>
      <vt:lpstr>Clothes</vt:lpstr>
      <vt:lpstr>Clothes</vt:lpstr>
      <vt:lpstr>Colours</vt:lpstr>
      <vt:lpstr>Colours</vt:lpstr>
      <vt:lpstr>Colours</vt:lpstr>
      <vt:lpstr>Health, feelings and emotions</vt:lpstr>
      <vt:lpstr>Health, feelings and emotions</vt:lpstr>
      <vt:lpstr>Health, feelings and emotions</vt:lpstr>
      <vt:lpstr>Weather</vt:lpstr>
      <vt:lpstr>Weather</vt:lpstr>
      <vt:lpstr>Weather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 and phrasal verbs</dc:title>
  <dc:creator>Carlos Daniel Galvão de Macedo Silva</dc:creator>
  <cp:lastModifiedBy>Cristiane de Brito Cruz</cp:lastModifiedBy>
  <cp:revision>3</cp:revision>
  <dcterms:created xsi:type="dcterms:W3CDTF">2019-10-09T20:11:19Z</dcterms:created>
  <dcterms:modified xsi:type="dcterms:W3CDTF">2020-04-14T18:22:19Z</dcterms:modified>
</cp:coreProperties>
</file>